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ata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CA6C7FA-569A-4918-8BAB-623AE858B9F4}"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6416359E-A6FB-4E0E-8A0C-DDB217A62EAB}">
      <dgm:prSet/>
      <dgm:spPr/>
      <dgm:t>
        <a:bodyPr/>
        <a:lstStyle/>
        <a:p>
          <a:pPr>
            <a:defRPr cap="all"/>
          </a:pPr>
          <a:r>
            <a:rPr lang="en-US"/>
            <a:t>The message sent back is in plain text, it doesn’t even contain any HTML.</a:t>
          </a:r>
        </a:p>
      </dgm:t>
    </dgm:pt>
    <dgm:pt modelId="{538A3401-7777-4146-825C-6D6E71AB8774}" type="parTrans" cxnId="{C2896390-5D0F-4D03-9515-29A5A80AC72C}">
      <dgm:prSet/>
      <dgm:spPr/>
      <dgm:t>
        <a:bodyPr/>
        <a:lstStyle/>
        <a:p>
          <a:endParaRPr lang="en-US"/>
        </a:p>
      </dgm:t>
    </dgm:pt>
    <dgm:pt modelId="{6FBAC4BA-900A-4EE3-971B-C5DBD0E54FEE}" type="sibTrans" cxnId="{C2896390-5D0F-4D03-9515-29A5A80AC72C}">
      <dgm:prSet/>
      <dgm:spPr/>
      <dgm:t>
        <a:bodyPr/>
        <a:lstStyle/>
        <a:p>
          <a:endParaRPr lang="en-US"/>
        </a:p>
      </dgm:t>
    </dgm:pt>
    <dgm:pt modelId="{BA5F9C80-17D2-4476-8EE2-70B545A8EB35}">
      <dgm:prSet/>
      <dgm:spPr/>
      <dgm:t>
        <a:bodyPr/>
        <a:lstStyle/>
        <a:p>
          <a:pPr>
            <a:defRPr cap="all"/>
          </a:pPr>
          <a:r>
            <a:rPr lang="en-US"/>
            <a:t>The application always sends back the same message, regardless of the page called (http://localhost:8080, http://localhost:8080/mypage, http://localhost:8080/file/otherpage).</a:t>
          </a:r>
        </a:p>
      </dgm:t>
    </dgm:pt>
    <dgm:pt modelId="{E14AA832-6083-4375-9F90-09EBE79A1C93}" type="parTrans" cxnId="{42B1892F-1B72-4532-9AB4-5C8FF40255F6}">
      <dgm:prSet/>
      <dgm:spPr/>
      <dgm:t>
        <a:bodyPr/>
        <a:lstStyle/>
        <a:p>
          <a:endParaRPr lang="en-US"/>
        </a:p>
      </dgm:t>
    </dgm:pt>
    <dgm:pt modelId="{9DD9C328-2B25-442A-A1FC-6131727F4C07}" type="sibTrans" cxnId="{42B1892F-1B72-4532-9AB4-5C8FF40255F6}">
      <dgm:prSet/>
      <dgm:spPr/>
      <dgm:t>
        <a:bodyPr/>
        <a:lstStyle/>
        <a:p>
          <a:endParaRPr lang="en-US"/>
        </a:p>
      </dgm:t>
    </dgm:pt>
    <dgm:pt modelId="{13344EEC-DCA2-49CA-96A4-0F5227CE714B}" type="pres">
      <dgm:prSet presAssocID="{9CA6C7FA-569A-4918-8BAB-623AE858B9F4}" presName="root" presStyleCnt="0">
        <dgm:presLayoutVars>
          <dgm:dir/>
          <dgm:resizeHandles val="exact"/>
        </dgm:presLayoutVars>
      </dgm:prSet>
      <dgm:spPr/>
    </dgm:pt>
    <dgm:pt modelId="{E23666A5-13D5-493B-AA0B-774B2C2B92A1}" type="pres">
      <dgm:prSet presAssocID="{6416359E-A6FB-4E0E-8A0C-DDB217A62EAB}" presName="compNode" presStyleCnt="0"/>
      <dgm:spPr/>
    </dgm:pt>
    <dgm:pt modelId="{FFE3C3CC-44E6-4610-8573-7E5E7230AC85}" type="pres">
      <dgm:prSet presAssocID="{6416359E-A6FB-4E0E-8A0C-DDB217A62EAB}" presName="iconBgRect" presStyleLbl="bgShp" presStyleIdx="0" presStyleCnt="2"/>
      <dgm:spPr>
        <a:prstGeom prst="round2DiagRect">
          <a:avLst>
            <a:gd name="adj1" fmla="val 29727"/>
            <a:gd name="adj2" fmla="val 0"/>
          </a:avLst>
        </a:prstGeom>
      </dgm:spPr>
    </dgm:pt>
    <dgm:pt modelId="{AC1B8A6F-66B8-4E0A-8573-6DEF257A4E03}" type="pres">
      <dgm:prSet presAssocID="{6416359E-A6FB-4E0E-8A0C-DDB217A62EA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nvelope"/>
        </a:ext>
      </dgm:extLst>
    </dgm:pt>
    <dgm:pt modelId="{3F7AA4A7-A41B-4954-B6C4-7F233D5B91D9}" type="pres">
      <dgm:prSet presAssocID="{6416359E-A6FB-4E0E-8A0C-DDB217A62EAB}" presName="spaceRect" presStyleCnt="0"/>
      <dgm:spPr/>
    </dgm:pt>
    <dgm:pt modelId="{C69DC3BA-DBEA-43DA-AE05-FE287944BC1F}" type="pres">
      <dgm:prSet presAssocID="{6416359E-A6FB-4E0E-8A0C-DDB217A62EAB}" presName="textRect" presStyleLbl="revTx" presStyleIdx="0" presStyleCnt="2">
        <dgm:presLayoutVars>
          <dgm:chMax val="1"/>
          <dgm:chPref val="1"/>
        </dgm:presLayoutVars>
      </dgm:prSet>
      <dgm:spPr/>
    </dgm:pt>
    <dgm:pt modelId="{D2A8539C-3B01-4728-996C-AA0886E2D1A5}" type="pres">
      <dgm:prSet presAssocID="{6FBAC4BA-900A-4EE3-971B-C5DBD0E54FEE}" presName="sibTrans" presStyleCnt="0"/>
      <dgm:spPr/>
    </dgm:pt>
    <dgm:pt modelId="{DED48E78-78D3-431F-9E01-1A9A981C0299}" type="pres">
      <dgm:prSet presAssocID="{BA5F9C80-17D2-4476-8EE2-70B545A8EB35}" presName="compNode" presStyleCnt="0"/>
      <dgm:spPr/>
    </dgm:pt>
    <dgm:pt modelId="{18FC39C2-B8CC-479C-BC03-CDDBC4BF4EF0}" type="pres">
      <dgm:prSet presAssocID="{BA5F9C80-17D2-4476-8EE2-70B545A8EB35}" presName="iconBgRect" presStyleLbl="bgShp" presStyleIdx="1" presStyleCnt="2"/>
      <dgm:spPr>
        <a:prstGeom prst="round2DiagRect">
          <a:avLst>
            <a:gd name="adj1" fmla="val 29727"/>
            <a:gd name="adj2" fmla="val 0"/>
          </a:avLst>
        </a:prstGeom>
      </dgm:spPr>
    </dgm:pt>
    <dgm:pt modelId="{A5B56F0B-98D0-41B5-BA12-5617E0BE2274}" type="pres">
      <dgm:prSet presAssocID="{BA5F9C80-17D2-4476-8EE2-70B545A8EB3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E9419FAF-9EF2-4F9D-BB6E-3B174DAB0A26}" type="pres">
      <dgm:prSet presAssocID="{BA5F9C80-17D2-4476-8EE2-70B545A8EB35}" presName="spaceRect" presStyleCnt="0"/>
      <dgm:spPr/>
    </dgm:pt>
    <dgm:pt modelId="{D9948BC2-D643-47DD-BDD9-05A45606A253}" type="pres">
      <dgm:prSet presAssocID="{BA5F9C80-17D2-4476-8EE2-70B545A8EB35}" presName="textRect" presStyleLbl="revTx" presStyleIdx="1" presStyleCnt="2">
        <dgm:presLayoutVars>
          <dgm:chMax val="1"/>
          <dgm:chPref val="1"/>
        </dgm:presLayoutVars>
      </dgm:prSet>
      <dgm:spPr/>
    </dgm:pt>
  </dgm:ptLst>
  <dgm:cxnLst>
    <dgm:cxn modelId="{42B1892F-1B72-4532-9AB4-5C8FF40255F6}" srcId="{9CA6C7FA-569A-4918-8BAB-623AE858B9F4}" destId="{BA5F9C80-17D2-4476-8EE2-70B545A8EB35}" srcOrd="1" destOrd="0" parTransId="{E14AA832-6083-4375-9F90-09EBE79A1C93}" sibTransId="{9DD9C328-2B25-442A-A1FC-6131727F4C07}"/>
    <dgm:cxn modelId="{F8CE165A-B64A-4387-9DE9-6A7F625034EC}" type="presOf" srcId="{BA5F9C80-17D2-4476-8EE2-70B545A8EB35}" destId="{D9948BC2-D643-47DD-BDD9-05A45606A253}" srcOrd="0" destOrd="0" presId="urn:microsoft.com/office/officeart/2018/5/layout/IconLeafLabelList"/>
    <dgm:cxn modelId="{C2896390-5D0F-4D03-9515-29A5A80AC72C}" srcId="{9CA6C7FA-569A-4918-8BAB-623AE858B9F4}" destId="{6416359E-A6FB-4E0E-8A0C-DDB217A62EAB}" srcOrd="0" destOrd="0" parTransId="{538A3401-7777-4146-825C-6D6E71AB8774}" sibTransId="{6FBAC4BA-900A-4EE3-971B-C5DBD0E54FEE}"/>
    <dgm:cxn modelId="{A70A1EBA-2920-48B2-A13F-735AEF0023A8}" type="presOf" srcId="{9CA6C7FA-569A-4918-8BAB-623AE858B9F4}" destId="{13344EEC-DCA2-49CA-96A4-0F5227CE714B}" srcOrd="0" destOrd="0" presId="urn:microsoft.com/office/officeart/2018/5/layout/IconLeafLabelList"/>
    <dgm:cxn modelId="{42533FDC-76B4-47FC-802F-063E58E3C502}" type="presOf" srcId="{6416359E-A6FB-4E0E-8A0C-DDB217A62EAB}" destId="{C69DC3BA-DBEA-43DA-AE05-FE287944BC1F}" srcOrd="0" destOrd="0" presId="urn:microsoft.com/office/officeart/2018/5/layout/IconLeafLabelList"/>
    <dgm:cxn modelId="{9A77E0B0-999F-4C16-AA21-6F35B340A364}" type="presParOf" srcId="{13344EEC-DCA2-49CA-96A4-0F5227CE714B}" destId="{E23666A5-13D5-493B-AA0B-774B2C2B92A1}" srcOrd="0" destOrd="0" presId="urn:microsoft.com/office/officeart/2018/5/layout/IconLeafLabelList"/>
    <dgm:cxn modelId="{169473AE-E3BB-4000-A228-7B91C121A6AE}" type="presParOf" srcId="{E23666A5-13D5-493B-AA0B-774B2C2B92A1}" destId="{FFE3C3CC-44E6-4610-8573-7E5E7230AC85}" srcOrd="0" destOrd="0" presId="urn:microsoft.com/office/officeart/2018/5/layout/IconLeafLabelList"/>
    <dgm:cxn modelId="{23721D76-A7D0-4738-81C2-1B3C64D57279}" type="presParOf" srcId="{E23666A5-13D5-493B-AA0B-774B2C2B92A1}" destId="{AC1B8A6F-66B8-4E0A-8573-6DEF257A4E03}" srcOrd="1" destOrd="0" presId="urn:microsoft.com/office/officeart/2018/5/layout/IconLeafLabelList"/>
    <dgm:cxn modelId="{5F75AFB1-2E58-4A75-B1CB-E9A08096D7A4}" type="presParOf" srcId="{E23666A5-13D5-493B-AA0B-774B2C2B92A1}" destId="{3F7AA4A7-A41B-4954-B6C4-7F233D5B91D9}" srcOrd="2" destOrd="0" presId="urn:microsoft.com/office/officeart/2018/5/layout/IconLeafLabelList"/>
    <dgm:cxn modelId="{F60AF3E8-9DE6-4577-A116-1D14F39B5FA2}" type="presParOf" srcId="{E23666A5-13D5-493B-AA0B-774B2C2B92A1}" destId="{C69DC3BA-DBEA-43DA-AE05-FE287944BC1F}" srcOrd="3" destOrd="0" presId="urn:microsoft.com/office/officeart/2018/5/layout/IconLeafLabelList"/>
    <dgm:cxn modelId="{1D832543-7723-4015-B397-3503196E8936}" type="presParOf" srcId="{13344EEC-DCA2-49CA-96A4-0F5227CE714B}" destId="{D2A8539C-3B01-4728-996C-AA0886E2D1A5}" srcOrd="1" destOrd="0" presId="urn:microsoft.com/office/officeart/2018/5/layout/IconLeafLabelList"/>
    <dgm:cxn modelId="{9903E6E3-7771-428D-A0FB-1E3008DFE352}" type="presParOf" srcId="{13344EEC-DCA2-49CA-96A4-0F5227CE714B}" destId="{DED48E78-78D3-431F-9E01-1A9A981C0299}" srcOrd="2" destOrd="0" presId="urn:microsoft.com/office/officeart/2018/5/layout/IconLeafLabelList"/>
    <dgm:cxn modelId="{65227584-E1F0-4647-A408-0A67EEEC3580}" type="presParOf" srcId="{DED48E78-78D3-431F-9E01-1A9A981C0299}" destId="{18FC39C2-B8CC-479C-BC03-CDDBC4BF4EF0}" srcOrd="0" destOrd="0" presId="urn:microsoft.com/office/officeart/2018/5/layout/IconLeafLabelList"/>
    <dgm:cxn modelId="{49A8B944-3897-4FE4-85F1-3B88C3FAD71C}" type="presParOf" srcId="{DED48E78-78D3-431F-9E01-1A9A981C0299}" destId="{A5B56F0B-98D0-41B5-BA12-5617E0BE2274}" srcOrd="1" destOrd="0" presId="urn:microsoft.com/office/officeart/2018/5/layout/IconLeafLabelList"/>
    <dgm:cxn modelId="{BEFE7B13-8492-43A2-8182-B9FC724E7B98}" type="presParOf" srcId="{DED48E78-78D3-431F-9E01-1A9A981C0299}" destId="{E9419FAF-9EF2-4F9D-BB6E-3B174DAB0A26}" srcOrd="2" destOrd="0" presId="urn:microsoft.com/office/officeart/2018/5/layout/IconLeafLabelList"/>
    <dgm:cxn modelId="{2E921237-6A09-4546-AEB5-126769FDD578}" type="presParOf" srcId="{DED48E78-78D3-431F-9E01-1A9A981C0299}" destId="{D9948BC2-D643-47DD-BDD9-05A45606A253}"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B3AF5D-1328-43FB-8EAE-31755D88C958}"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58EC732-FBE6-4486-A4A7-6BCBFC28D215}">
      <dgm:prSet/>
      <dgm:spPr/>
      <dgm:t>
        <a:bodyPr/>
        <a:lstStyle/>
        <a:p>
          <a:pPr>
            <a:defRPr cap="all"/>
          </a:pPr>
          <a:r>
            <a:rPr lang="en-IN"/>
            <a:t>Plain text: text/plain</a:t>
          </a:r>
          <a:endParaRPr lang="en-US"/>
        </a:p>
      </dgm:t>
    </dgm:pt>
    <dgm:pt modelId="{1C5D054D-2746-4FB6-AC8B-A6945586E3B8}" type="parTrans" cxnId="{F702148B-8A09-4390-A527-A90C64109190}">
      <dgm:prSet/>
      <dgm:spPr/>
      <dgm:t>
        <a:bodyPr/>
        <a:lstStyle/>
        <a:p>
          <a:endParaRPr lang="en-US"/>
        </a:p>
      </dgm:t>
    </dgm:pt>
    <dgm:pt modelId="{7736BFF1-9DDF-44E5-98FD-E17A0E9314E0}" type="sibTrans" cxnId="{F702148B-8A09-4390-A527-A90C64109190}">
      <dgm:prSet/>
      <dgm:spPr/>
      <dgm:t>
        <a:bodyPr/>
        <a:lstStyle/>
        <a:p>
          <a:endParaRPr lang="en-US"/>
        </a:p>
      </dgm:t>
    </dgm:pt>
    <dgm:pt modelId="{70AF4B2A-41AD-4D1B-8754-CDF4764F0A44}">
      <dgm:prSet/>
      <dgm:spPr/>
      <dgm:t>
        <a:bodyPr/>
        <a:lstStyle/>
        <a:p>
          <a:pPr>
            <a:defRPr cap="all"/>
          </a:pPr>
          <a:r>
            <a:rPr lang="en-IN"/>
            <a:t>HTML: text/html.</a:t>
          </a:r>
          <a:endParaRPr lang="en-US"/>
        </a:p>
      </dgm:t>
    </dgm:pt>
    <dgm:pt modelId="{4E8A6A5B-D369-43B1-89B0-6487E60DAFBE}" type="parTrans" cxnId="{8A998E4D-7903-496C-94F0-6026B8070320}">
      <dgm:prSet/>
      <dgm:spPr/>
      <dgm:t>
        <a:bodyPr/>
        <a:lstStyle/>
        <a:p>
          <a:endParaRPr lang="en-US"/>
        </a:p>
      </dgm:t>
    </dgm:pt>
    <dgm:pt modelId="{A99A759D-D0BE-4D3E-A872-1F9130D05547}" type="sibTrans" cxnId="{8A998E4D-7903-496C-94F0-6026B8070320}">
      <dgm:prSet/>
      <dgm:spPr/>
      <dgm:t>
        <a:bodyPr/>
        <a:lstStyle/>
        <a:p>
          <a:endParaRPr lang="en-US"/>
        </a:p>
      </dgm:t>
    </dgm:pt>
    <dgm:pt modelId="{167FEBB3-4979-41A9-8F01-5C5ECE73FE3E}">
      <dgm:prSet/>
      <dgm:spPr/>
      <dgm:t>
        <a:bodyPr/>
        <a:lstStyle/>
        <a:p>
          <a:pPr>
            <a:defRPr cap="all"/>
          </a:pPr>
          <a:r>
            <a:rPr lang="en-IN"/>
            <a:t>CCS: text/ccs</a:t>
          </a:r>
          <a:endParaRPr lang="en-US"/>
        </a:p>
      </dgm:t>
    </dgm:pt>
    <dgm:pt modelId="{184DA88F-8968-4A37-85D9-9F61321AFF5C}" type="parTrans" cxnId="{0105CCF9-990A-4A52-AA97-4E12ECC9E7F0}">
      <dgm:prSet/>
      <dgm:spPr/>
      <dgm:t>
        <a:bodyPr/>
        <a:lstStyle/>
        <a:p>
          <a:endParaRPr lang="en-US"/>
        </a:p>
      </dgm:t>
    </dgm:pt>
    <dgm:pt modelId="{1B302921-7138-4145-81CB-ABD1AAC442E1}" type="sibTrans" cxnId="{0105CCF9-990A-4A52-AA97-4E12ECC9E7F0}">
      <dgm:prSet/>
      <dgm:spPr/>
      <dgm:t>
        <a:bodyPr/>
        <a:lstStyle/>
        <a:p>
          <a:endParaRPr lang="en-US"/>
        </a:p>
      </dgm:t>
    </dgm:pt>
    <dgm:pt modelId="{C338A192-B2F8-4659-A4F0-DDCEBAB0F883}">
      <dgm:prSet/>
      <dgm:spPr/>
      <dgm:t>
        <a:bodyPr/>
        <a:lstStyle/>
        <a:p>
          <a:pPr>
            <a:defRPr cap="all"/>
          </a:pPr>
          <a:r>
            <a:rPr lang="en-IN"/>
            <a:t>A JPEG image: image/jpeg</a:t>
          </a:r>
          <a:endParaRPr lang="en-US"/>
        </a:p>
      </dgm:t>
    </dgm:pt>
    <dgm:pt modelId="{3E3DCC4B-753D-44BC-A571-66CD0016FDB3}" type="parTrans" cxnId="{3E07F67E-B3B9-45E7-B66A-42CE4FB0C02B}">
      <dgm:prSet/>
      <dgm:spPr/>
      <dgm:t>
        <a:bodyPr/>
        <a:lstStyle/>
        <a:p>
          <a:endParaRPr lang="en-US"/>
        </a:p>
      </dgm:t>
    </dgm:pt>
    <dgm:pt modelId="{25BEFC24-B872-42A4-95B9-F6EE875D04FE}" type="sibTrans" cxnId="{3E07F67E-B3B9-45E7-B66A-42CE4FB0C02B}">
      <dgm:prSet/>
      <dgm:spPr/>
      <dgm:t>
        <a:bodyPr/>
        <a:lstStyle/>
        <a:p>
          <a:endParaRPr lang="en-US"/>
        </a:p>
      </dgm:t>
    </dgm:pt>
    <dgm:pt modelId="{49B20A65-5F97-4B08-81AE-91AE839FB84E}">
      <dgm:prSet/>
      <dgm:spPr/>
      <dgm:t>
        <a:bodyPr/>
        <a:lstStyle/>
        <a:p>
          <a:pPr>
            <a:defRPr cap="all"/>
          </a:pPr>
          <a:r>
            <a:rPr lang="en-IN"/>
            <a:t>An MPEG4 video: video/mp4</a:t>
          </a:r>
          <a:endParaRPr lang="en-US"/>
        </a:p>
      </dgm:t>
    </dgm:pt>
    <dgm:pt modelId="{E9EB4376-13C7-4C98-BB83-3A5C681C27B1}" type="parTrans" cxnId="{F274CA81-2203-4115-AB4F-AFE900993008}">
      <dgm:prSet/>
      <dgm:spPr/>
      <dgm:t>
        <a:bodyPr/>
        <a:lstStyle/>
        <a:p>
          <a:endParaRPr lang="en-US"/>
        </a:p>
      </dgm:t>
    </dgm:pt>
    <dgm:pt modelId="{3C167C16-9E7D-4B86-AA20-44F5E5A504DF}" type="sibTrans" cxnId="{F274CA81-2203-4115-AB4F-AFE900993008}">
      <dgm:prSet/>
      <dgm:spPr/>
      <dgm:t>
        <a:bodyPr/>
        <a:lstStyle/>
        <a:p>
          <a:endParaRPr lang="en-US"/>
        </a:p>
      </dgm:t>
    </dgm:pt>
    <dgm:pt modelId="{2DF97943-E739-4541-8A93-8ECAB01BC224}">
      <dgm:prSet/>
      <dgm:spPr/>
      <dgm:t>
        <a:bodyPr/>
        <a:lstStyle/>
        <a:p>
          <a:pPr>
            <a:defRPr cap="all"/>
          </a:pPr>
          <a:r>
            <a:rPr lang="en-IN"/>
            <a:t>A ZIP file: application/zip</a:t>
          </a:r>
          <a:endParaRPr lang="en-US"/>
        </a:p>
      </dgm:t>
    </dgm:pt>
    <dgm:pt modelId="{45DBB1BC-2EB5-4DF9-BCFF-EAC38289357B}" type="parTrans" cxnId="{93CEEFF5-2171-44C7-9D73-E3DE8BF193D0}">
      <dgm:prSet/>
      <dgm:spPr/>
      <dgm:t>
        <a:bodyPr/>
        <a:lstStyle/>
        <a:p>
          <a:endParaRPr lang="en-US"/>
        </a:p>
      </dgm:t>
    </dgm:pt>
    <dgm:pt modelId="{67F9288E-2114-403E-8171-C7993734853A}" type="sibTrans" cxnId="{93CEEFF5-2171-44C7-9D73-E3DE8BF193D0}">
      <dgm:prSet/>
      <dgm:spPr/>
      <dgm:t>
        <a:bodyPr/>
        <a:lstStyle/>
        <a:p>
          <a:endParaRPr lang="en-US"/>
        </a:p>
      </dgm:t>
    </dgm:pt>
    <dgm:pt modelId="{8082EF01-A10D-40CC-B537-7C3B8A12B464}" type="pres">
      <dgm:prSet presAssocID="{D3B3AF5D-1328-43FB-8EAE-31755D88C958}" presName="root" presStyleCnt="0">
        <dgm:presLayoutVars>
          <dgm:dir/>
          <dgm:resizeHandles val="exact"/>
        </dgm:presLayoutVars>
      </dgm:prSet>
      <dgm:spPr/>
    </dgm:pt>
    <dgm:pt modelId="{9AF811B9-E67B-45EA-8598-42D8653053E8}" type="pres">
      <dgm:prSet presAssocID="{358EC732-FBE6-4486-A4A7-6BCBFC28D215}" presName="compNode" presStyleCnt="0"/>
      <dgm:spPr/>
    </dgm:pt>
    <dgm:pt modelId="{C7AABBFB-0304-4580-B3B0-155EADEE72EA}" type="pres">
      <dgm:prSet presAssocID="{358EC732-FBE6-4486-A4A7-6BCBFC28D215}" presName="iconBgRect" presStyleLbl="bgShp" presStyleIdx="0" presStyleCnt="6"/>
      <dgm:spPr>
        <a:prstGeom prst="round2DiagRect">
          <a:avLst>
            <a:gd name="adj1" fmla="val 29727"/>
            <a:gd name="adj2" fmla="val 0"/>
          </a:avLst>
        </a:prstGeom>
      </dgm:spPr>
    </dgm:pt>
    <dgm:pt modelId="{38EC6145-31FF-4DE0-93F3-1E6564881C6F}" type="pres">
      <dgm:prSet presAssocID="{358EC732-FBE6-4486-A4A7-6BCBFC28D215}"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707551D0-93E9-4798-AE70-89D6ECB5B613}" type="pres">
      <dgm:prSet presAssocID="{358EC732-FBE6-4486-A4A7-6BCBFC28D215}" presName="spaceRect" presStyleCnt="0"/>
      <dgm:spPr/>
    </dgm:pt>
    <dgm:pt modelId="{5E54E25E-DD5C-4CAB-BE42-77183D93C2FB}" type="pres">
      <dgm:prSet presAssocID="{358EC732-FBE6-4486-A4A7-6BCBFC28D215}" presName="textRect" presStyleLbl="revTx" presStyleIdx="0" presStyleCnt="6">
        <dgm:presLayoutVars>
          <dgm:chMax val="1"/>
          <dgm:chPref val="1"/>
        </dgm:presLayoutVars>
      </dgm:prSet>
      <dgm:spPr/>
    </dgm:pt>
    <dgm:pt modelId="{3AEA10EB-1448-4579-B9BA-9AACFEC2F69C}" type="pres">
      <dgm:prSet presAssocID="{7736BFF1-9DDF-44E5-98FD-E17A0E9314E0}" presName="sibTrans" presStyleCnt="0"/>
      <dgm:spPr/>
    </dgm:pt>
    <dgm:pt modelId="{009C7698-79D8-4FCD-A0BC-2C9C621D539E}" type="pres">
      <dgm:prSet presAssocID="{70AF4B2A-41AD-4D1B-8754-CDF4764F0A44}" presName="compNode" presStyleCnt="0"/>
      <dgm:spPr/>
    </dgm:pt>
    <dgm:pt modelId="{DEAD9E99-DE9C-447E-BF2A-AC7998FBB7F4}" type="pres">
      <dgm:prSet presAssocID="{70AF4B2A-41AD-4D1B-8754-CDF4764F0A44}" presName="iconBgRect" presStyleLbl="bgShp" presStyleIdx="1" presStyleCnt="6"/>
      <dgm:spPr>
        <a:prstGeom prst="round2DiagRect">
          <a:avLst>
            <a:gd name="adj1" fmla="val 29727"/>
            <a:gd name="adj2" fmla="val 0"/>
          </a:avLst>
        </a:prstGeom>
      </dgm:spPr>
    </dgm:pt>
    <dgm:pt modelId="{6D959AA1-5784-4BDD-BF36-990B2816D38D}" type="pres">
      <dgm:prSet presAssocID="{70AF4B2A-41AD-4D1B-8754-CDF4764F0A44}"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itor"/>
        </a:ext>
      </dgm:extLst>
    </dgm:pt>
    <dgm:pt modelId="{29229524-8A73-41A6-8CF4-D69DF92014EF}" type="pres">
      <dgm:prSet presAssocID="{70AF4B2A-41AD-4D1B-8754-CDF4764F0A44}" presName="spaceRect" presStyleCnt="0"/>
      <dgm:spPr/>
    </dgm:pt>
    <dgm:pt modelId="{7D659381-1E24-4D23-8116-40B651A5B12F}" type="pres">
      <dgm:prSet presAssocID="{70AF4B2A-41AD-4D1B-8754-CDF4764F0A44}" presName="textRect" presStyleLbl="revTx" presStyleIdx="1" presStyleCnt="6">
        <dgm:presLayoutVars>
          <dgm:chMax val="1"/>
          <dgm:chPref val="1"/>
        </dgm:presLayoutVars>
      </dgm:prSet>
      <dgm:spPr/>
    </dgm:pt>
    <dgm:pt modelId="{AA5B2212-B506-4B8D-B98B-DB8CC89C56EE}" type="pres">
      <dgm:prSet presAssocID="{A99A759D-D0BE-4D3E-A872-1F9130D05547}" presName="sibTrans" presStyleCnt="0"/>
      <dgm:spPr/>
    </dgm:pt>
    <dgm:pt modelId="{DF3FD068-6BA4-4AD3-9EB3-759092297F36}" type="pres">
      <dgm:prSet presAssocID="{167FEBB3-4979-41A9-8F01-5C5ECE73FE3E}" presName="compNode" presStyleCnt="0"/>
      <dgm:spPr/>
    </dgm:pt>
    <dgm:pt modelId="{1B28A738-01CB-49EC-9FB5-86CD1156FDA5}" type="pres">
      <dgm:prSet presAssocID="{167FEBB3-4979-41A9-8F01-5C5ECE73FE3E}" presName="iconBgRect" presStyleLbl="bgShp" presStyleIdx="2" presStyleCnt="6"/>
      <dgm:spPr>
        <a:prstGeom prst="round2DiagRect">
          <a:avLst>
            <a:gd name="adj1" fmla="val 29727"/>
            <a:gd name="adj2" fmla="val 0"/>
          </a:avLst>
        </a:prstGeom>
      </dgm:spPr>
    </dgm:pt>
    <dgm:pt modelId="{F85E96F1-CCB5-4CDF-83EC-2A5E1684D3AE}" type="pres">
      <dgm:prSet presAssocID="{167FEBB3-4979-41A9-8F01-5C5ECE73FE3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s"/>
        </a:ext>
      </dgm:extLst>
    </dgm:pt>
    <dgm:pt modelId="{9BC3830E-9D4A-4784-A4B0-BF6110BFC7AD}" type="pres">
      <dgm:prSet presAssocID="{167FEBB3-4979-41A9-8F01-5C5ECE73FE3E}" presName="spaceRect" presStyleCnt="0"/>
      <dgm:spPr/>
    </dgm:pt>
    <dgm:pt modelId="{61E30732-9643-45B3-94F0-90D0B07B2760}" type="pres">
      <dgm:prSet presAssocID="{167FEBB3-4979-41A9-8F01-5C5ECE73FE3E}" presName="textRect" presStyleLbl="revTx" presStyleIdx="2" presStyleCnt="6">
        <dgm:presLayoutVars>
          <dgm:chMax val="1"/>
          <dgm:chPref val="1"/>
        </dgm:presLayoutVars>
      </dgm:prSet>
      <dgm:spPr/>
    </dgm:pt>
    <dgm:pt modelId="{38D8858B-A726-4E60-B666-3B90079BD625}" type="pres">
      <dgm:prSet presAssocID="{1B302921-7138-4145-81CB-ABD1AAC442E1}" presName="sibTrans" presStyleCnt="0"/>
      <dgm:spPr/>
    </dgm:pt>
    <dgm:pt modelId="{04C00A87-A56A-43BA-A4F3-53360E239B16}" type="pres">
      <dgm:prSet presAssocID="{C338A192-B2F8-4659-A4F0-DDCEBAB0F883}" presName="compNode" presStyleCnt="0"/>
      <dgm:spPr/>
    </dgm:pt>
    <dgm:pt modelId="{B5611C02-0212-441A-91DE-A24C3BF485E9}" type="pres">
      <dgm:prSet presAssocID="{C338A192-B2F8-4659-A4F0-DDCEBAB0F883}" presName="iconBgRect" presStyleLbl="bgShp" presStyleIdx="3" presStyleCnt="6"/>
      <dgm:spPr>
        <a:prstGeom prst="round2DiagRect">
          <a:avLst>
            <a:gd name="adj1" fmla="val 29727"/>
            <a:gd name="adj2" fmla="val 0"/>
          </a:avLst>
        </a:prstGeom>
      </dgm:spPr>
    </dgm:pt>
    <dgm:pt modelId="{113856CF-8E0E-412F-9DF4-5AEA2A4A7F4D}" type="pres">
      <dgm:prSet presAssocID="{C338A192-B2F8-4659-A4F0-DDCEBAB0F88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mage"/>
        </a:ext>
      </dgm:extLst>
    </dgm:pt>
    <dgm:pt modelId="{50459B12-98D3-4ADF-9DEA-DDF0831E8E33}" type="pres">
      <dgm:prSet presAssocID="{C338A192-B2F8-4659-A4F0-DDCEBAB0F883}" presName="spaceRect" presStyleCnt="0"/>
      <dgm:spPr/>
    </dgm:pt>
    <dgm:pt modelId="{1B4878FF-6B9A-4872-AEA4-7BD6B2761730}" type="pres">
      <dgm:prSet presAssocID="{C338A192-B2F8-4659-A4F0-DDCEBAB0F883}" presName="textRect" presStyleLbl="revTx" presStyleIdx="3" presStyleCnt="6">
        <dgm:presLayoutVars>
          <dgm:chMax val="1"/>
          <dgm:chPref val="1"/>
        </dgm:presLayoutVars>
      </dgm:prSet>
      <dgm:spPr/>
    </dgm:pt>
    <dgm:pt modelId="{CCF4B3C2-B6F7-48C0-B089-22377C35B647}" type="pres">
      <dgm:prSet presAssocID="{25BEFC24-B872-42A4-95B9-F6EE875D04FE}" presName="sibTrans" presStyleCnt="0"/>
      <dgm:spPr/>
    </dgm:pt>
    <dgm:pt modelId="{BFEB28CC-5CFE-4C55-BB94-0639807E51D9}" type="pres">
      <dgm:prSet presAssocID="{49B20A65-5F97-4B08-81AE-91AE839FB84E}" presName="compNode" presStyleCnt="0"/>
      <dgm:spPr/>
    </dgm:pt>
    <dgm:pt modelId="{C1263E6F-4DD0-499D-A093-36FC25B6B197}" type="pres">
      <dgm:prSet presAssocID="{49B20A65-5F97-4B08-81AE-91AE839FB84E}" presName="iconBgRect" presStyleLbl="bgShp" presStyleIdx="4" presStyleCnt="6"/>
      <dgm:spPr>
        <a:prstGeom prst="round2DiagRect">
          <a:avLst>
            <a:gd name="adj1" fmla="val 29727"/>
            <a:gd name="adj2" fmla="val 0"/>
          </a:avLst>
        </a:prstGeom>
      </dgm:spPr>
    </dgm:pt>
    <dgm:pt modelId="{77AE7A99-7D42-416D-92BB-BFCC64E78218}" type="pres">
      <dgm:prSet presAssocID="{49B20A65-5F97-4B08-81AE-91AE839FB84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Video camera"/>
        </a:ext>
      </dgm:extLst>
    </dgm:pt>
    <dgm:pt modelId="{A0521AA1-B647-48BA-8999-911A4828F117}" type="pres">
      <dgm:prSet presAssocID="{49B20A65-5F97-4B08-81AE-91AE839FB84E}" presName="spaceRect" presStyleCnt="0"/>
      <dgm:spPr/>
    </dgm:pt>
    <dgm:pt modelId="{5CB9788A-819E-468B-91AE-CA335DCD968D}" type="pres">
      <dgm:prSet presAssocID="{49B20A65-5F97-4B08-81AE-91AE839FB84E}" presName="textRect" presStyleLbl="revTx" presStyleIdx="4" presStyleCnt="6">
        <dgm:presLayoutVars>
          <dgm:chMax val="1"/>
          <dgm:chPref val="1"/>
        </dgm:presLayoutVars>
      </dgm:prSet>
      <dgm:spPr/>
    </dgm:pt>
    <dgm:pt modelId="{08AAD7C0-1675-4261-B5E3-3C5856E4EFC9}" type="pres">
      <dgm:prSet presAssocID="{3C167C16-9E7D-4B86-AA20-44F5E5A504DF}" presName="sibTrans" presStyleCnt="0"/>
      <dgm:spPr/>
    </dgm:pt>
    <dgm:pt modelId="{A3B21DE7-F272-4E44-939F-53417EA1FE97}" type="pres">
      <dgm:prSet presAssocID="{2DF97943-E739-4541-8A93-8ECAB01BC224}" presName="compNode" presStyleCnt="0"/>
      <dgm:spPr/>
    </dgm:pt>
    <dgm:pt modelId="{0727FC25-1395-44A3-9E43-DFC9142B13A0}" type="pres">
      <dgm:prSet presAssocID="{2DF97943-E739-4541-8A93-8ECAB01BC224}" presName="iconBgRect" presStyleLbl="bgShp" presStyleIdx="5" presStyleCnt="6"/>
      <dgm:spPr>
        <a:prstGeom prst="round2DiagRect">
          <a:avLst>
            <a:gd name="adj1" fmla="val 29727"/>
            <a:gd name="adj2" fmla="val 0"/>
          </a:avLst>
        </a:prstGeom>
      </dgm:spPr>
    </dgm:pt>
    <dgm:pt modelId="{BBB713EE-A1CA-48D3-9F6F-C7A76D3D2354}" type="pres">
      <dgm:prSet presAssocID="{2DF97943-E739-4541-8A93-8ECAB01BC22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Open Folder"/>
        </a:ext>
      </dgm:extLst>
    </dgm:pt>
    <dgm:pt modelId="{81159BE8-7D7E-411D-9B70-9320A60AC431}" type="pres">
      <dgm:prSet presAssocID="{2DF97943-E739-4541-8A93-8ECAB01BC224}" presName="spaceRect" presStyleCnt="0"/>
      <dgm:spPr/>
    </dgm:pt>
    <dgm:pt modelId="{608903F1-35BE-4977-BD93-AC54221170FE}" type="pres">
      <dgm:prSet presAssocID="{2DF97943-E739-4541-8A93-8ECAB01BC224}" presName="textRect" presStyleLbl="revTx" presStyleIdx="5" presStyleCnt="6">
        <dgm:presLayoutVars>
          <dgm:chMax val="1"/>
          <dgm:chPref val="1"/>
        </dgm:presLayoutVars>
      </dgm:prSet>
      <dgm:spPr/>
    </dgm:pt>
  </dgm:ptLst>
  <dgm:cxnLst>
    <dgm:cxn modelId="{8A998E4D-7903-496C-94F0-6026B8070320}" srcId="{D3B3AF5D-1328-43FB-8EAE-31755D88C958}" destId="{70AF4B2A-41AD-4D1B-8754-CDF4764F0A44}" srcOrd="1" destOrd="0" parTransId="{4E8A6A5B-D369-43B1-89B0-6487E60DAFBE}" sibTransId="{A99A759D-D0BE-4D3E-A872-1F9130D05547}"/>
    <dgm:cxn modelId="{3E07F67E-B3B9-45E7-B66A-42CE4FB0C02B}" srcId="{D3B3AF5D-1328-43FB-8EAE-31755D88C958}" destId="{C338A192-B2F8-4659-A4F0-DDCEBAB0F883}" srcOrd="3" destOrd="0" parTransId="{3E3DCC4B-753D-44BC-A571-66CD0016FDB3}" sibTransId="{25BEFC24-B872-42A4-95B9-F6EE875D04FE}"/>
    <dgm:cxn modelId="{4F4B7080-29B6-4F15-B603-B19782D47299}" type="presOf" srcId="{D3B3AF5D-1328-43FB-8EAE-31755D88C958}" destId="{8082EF01-A10D-40CC-B537-7C3B8A12B464}" srcOrd="0" destOrd="0" presId="urn:microsoft.com/office/officeart/2018/5/layout/IconLeafLabelList"/>
    <dgm:cxn modelId="{F274CA81-2203-4115-AB4F-AFE900993008}" srcId="{D3B3AF5D-1328-43FB-8EAE-31755D88C958}" destId="{49B20A65-5F97-4B08-81AE-91AE839FB84E}" srcOrd="4" destOrd="0" parTransId="{E9EB4376-13C7-4C98-BB83-3A5C681C27B1}" sibTransId="{3C167C16-9E7D-4B86-AA20-44F5E5A504DF}"/>
    <dgm:cxn modelId="{F702148B-8A09-4390-A527-A90C64109190}" srcId="{D3B3AF5D-1328-43FB-8EAE-31755D88C958}" destId="{358EC732-FBE6-4486-A4A7-6BCBFC28D215}" srcOrd="0" destOrd="0" parTransId="{1C5D054D-2746-4FB6-AC8B-A6945586E3B8}" sibTransId="{7736BFF1-9DDF-44E5-98FD-E17A0E9314E0}"/>
    <dgm:cxn modelId="{1AB587B0-52E7-48DD-9518-642FC888E255}" type="presOf" srcId="{49B20A65-5F97-4B08-81AE-91AE839FB84E}" destId="{5CB9788A-819E-468B-91AE-CA335DCD968D}" srcOrd="0" destOrd="0" presId="urn:microsoft.com/office/officeart/2018/5/layout/IconLeafLabelList"/>
    <dgm:cxn modelId="{A58875BB-10AA-4957-B50C-5C5129DD1966}" type="presOf" srcId="{70AF4B2A-41AD-4D1B-8754-CDF4764F0A44}" destId="{7D659381-1E24-4D23-8116-40B651A5B12F}" srcOrd="0" destOrd="0" presId="urn:microsoft.com/office/officeart/2018/5/layout/IconLeafLabelList"/>
    <dgm:cxn modelId="{BBC40DC8-762C-4A45-88C9-F77E9C0A22F8}" type="presOf" srcId="{C338A192-B2F8-4659-A4F0-DDCEBAB0F883}" destId="{1B4878FF-6B9A-4872-AEA4-7BD6B2761730}" srcOrd="0" destOrd="0" presId="urn:microsoft.com/office/officeart/2018/5/layout/IconLeafLabelList"/>
    <dgm:cxn modelId="{19C9E1D4-A18A-4D52-B93C-D6B0DC63ED5B}" type="presOf" srcId="{358EC732-FBE6-4486-A4A7-6BCBFC28D215}" destId="{5E54E25E-DD5C-4CAB-BE42-77183D93C2FB}" srcOrd="0" destOrd="0" presId="urn:microsoft.com/office/officeart/2018/5/layout/IconLeafLabelList"/>
    <dgm:cxn modelId="{A8AE04DE-550B-4C75-A4D9-6493E5B4B8F1}" type="presOf" srcId="{2DF97943-E739-4541-8A93-8ECAB01BC224}" destId="{608903F1-35BE-4977-BD93-AC54221170FE}" srcOrd="0" destOrd="0" presId="urn:microsoft.com/office/officeart/2018/5/layout/IconLeafLabelList"/>
    <dgm:cxn modelId="{93CEEFF5-2171-44C7-9D73-E3DE8BF193D0}" srcId="{D3B3AF5D-1328-43FB-8EAE-31755D88C958}" destId="{2DF97943-E739-4541-8A93-8ECAB01BC224}" srcOrd="5" destOrd="0" parTransId="{45DBB1BC-2EB5-4DF9-BCFF-EAC38289357B}" sibTransId="{67F9288E-2114-403E-8171-C7993734853A}"/>
    <dgm:cxn modelId="{EB09EEF7-E394-4F0D-9B77-BF0ACCFDDB3E}" type="presOf" srcId="{167FEBB3-4979-41A9-8F01-5C5ECE73FE3E}" destId="{61E30732-9643-45B3-94F0-90D0B07B2760}" srcOrd="0" destOrd="0" presId="urn:microsoft.com/office/officeart/2018/5/layout/IconLeafLabelList"/>
    <dgm:cxn modelId="{0105CCF9-990A-4A52-AA97-4E12ECC9E7F0}" srcId="{D3B3AF5D-1328-43FB-8EAE-31755D88C958}" destId="{167FEBB3-4979-41A9-8F01-5C5ECE73FE3E}" srcOrd="2" destOrd="0" parTransId="{184DA88F-8968-4A37-85D9-9F61321AFF5C}" sibTransId="{1B302921-7138-4145-81CB-ABD1AAC442E1}"/>
    <dgm:cxn modelId="{FBEDA136-2940-4D6B-951E-E2C8E8355686}" type="presParOf" srcId="{8082EF01-A10D-40CC-B537-7C3B8A12B464}" destId="{9AF811B9-E67B-45EA-8598-42D8653053E8}" srcOrd="0" destOrd="0" presId="urn:microsoft.com/office/officeart/2018/5/layout/IconLeafLabelList"/>
    <dgm:cxn modelId="{6F99E9BB-9486-4093-B08F-BD2757813687}" type="presParOf" srcId="{9AF811B9-E67B-45EA-8598-42D8653053E8}" destId="{C7AABBFB-0304-4580-B3B0-155EADEE72EA}" srcOrd="0" destOrd="0" presId="urn:microsoft.com/office/officeart/2018/5/layout/IconLeafLabelList"/>
    <dgm:cxn modelId="{877F0DBC-081B-4276-8166-F12FC2F59D12}" type="presParOf" srcId="{9AF811B9-E67B-45EA-8598-42D8653053E8}" destId="{38EC6145-31FF-4DE0-93F3-1E6564881C6F}" srcOrd="1" destOrd="0" presId="urn:microsoft.com/office/officeart/2018/5/layout/IconLeafLabelList"/>
    <dgm:cxn modelId="{F65F5A54-675F-4B3D-A985-00E8867091B6}" type="presParOf" srcId="{9AF811B9-E67B-45EA-8598-42D8653053E8}" destId="{707551D0-93E9-4798-AE70-89D6ECB5B613}" srcOrd="2" destOrd="0" presId="urn:microsoft.com/office/officeart/2018/5/layout/IconLeafLabelList"/>
    <dgm:cxn modelId="{2FBA5F72-3802-4FA9-9F31-2497E2C5D89F}" type="presParOf" srcId="{9AF811B9-E67B-45EA-8598-42D8653053E8}" destId="{5E54E25E-DD5C-4CAB-BE42-77183D93C2FB}" srcOrd="3" destOrd="0" presId="urn:microsoft.com/office/officeart/2018/5/layout/IconLeafLabelList"/>
    <dgm:cxn modelId="{646F3522-3D61-493C-86B2-F12D1A431A70}" type="presParOf" srcId="{8082EF01-A10D-40CC-B537-7C3B8A12B464}" destId="{3AEA10EB-1448-4579-B9BA-9AACFEC2F69C}" srcOrd="1" destOrd="0" presId="urn:microsoft.com/office/officeart/2018/5/layout/IconLeafLabelList"/>
    <dgm:cxn modelId="{19FF2C3F-B703-4C37-891A-F41D77FFE57F}" type="presParOf" srcId="{8082EF01-A10D-40CC-B537-7C3B8A12B464}" destId="{009C7698-79D8-4FCD-A0BC-2C9C621D539E}" srcOrd="2" destOrd="0" presId="urn:microsoft.com/office/officeart/2018/5/layout/IconLeafLabelList"/>
    <dgm:cxn modelId="{5A44A368-1976-403C-B251-34CBFAF1F733}" type="presParOf" srcId="{009C7698-79D8-4FCD-A0BC-2C9C621D539E}" destId="{DEAD9E99-DE9C-447E-BF2A-AC7998FBB7F4}" srcOrd="0" destOrd="0" presId="urn:microsoft.com/office/officeart/2018/5/layout/IconLeafLabelList"/>
    <dgm:cxn modelId="{BAAFB873-8C5E-4E9C-92D6-5674C57380B9}" type="presParOf" srcId="{009C7698-79D8-4FCD-A0BC-2C9C621D539E}" destId="{6D959AA1-5784-4BDD-BF36-990B2816D38D}" srcOrd="1" destOrd="0" presId="urn:microsoft.com/office/officeart/2018/5/layout/IconLeafLabelList"/>
    <dgm:cxn modelId="{63CE33DD-0A8A-4E93-8A11-BD0A42E7B255}" type="presParOf" srcId="{009C7698-79D8-4FCD-A0BC-2C9C621D539E}" destId="{29229524-8A73-41A6-8CF4-D69DF92014EF}" srcOrd="2" destOrd="0" presId="urn:microsoft.com/office/officeart/2018/5/layout/IconLeafLabelList"/>
    <dgm:cxn modelId="{1868BF7D-EC3F-4D76-8BD3-EE6F0CBCBA5D}" type="presParOf" srcId="{009C7698-79D8-4FCD-A0BC-2C9C621D539E}" destId="{7D659381-1E24-4D23-8116-40B651A5B12F}" srcOrd="3" destOrd="0" presId="urn:microsoft.com/office/officeart/2018/5/layout/IconLeafLabelList"/>
    <dgm:cxn modelId="{97A887C0-F47F-4BF3-8F81-352ECAB11BBE}" type="presParOf" srcId="{8082EF01-A10D-40CC-B537-7C3B8A12B464}" destId="{AA5B2212-B506-4B8D-B98B-DB8CC89C56EE}" srcOrd="3" destOrd="0" presId="urn:microsoft.com/office/officeart/2018/5/layout/IconLeafLabelList"/>
    <dgm:cxn modelId="{47811FBF-BBFB-4D74-B8A5-CA4CB62CCFF4}" type="presParOf" srcId="{8082EF01-A10D-40CC-B537-7C3B8A12B464}" destId="{DF3FD068-6BA4-4AD3-9EB3-759092297F36}" srcOrd="4" destOrd="0" presId="urn:microsoft.com/office/officeart/2018/5/layout/IconLeafLabelList"/>
    <dgm:cxn modelId="{0B70336B-A1E6-436B-BA4A-12EE2B6A16C9}" type="presParOf" srcId="{DF3FD068-6BA4-4AD3-9EB3-759092297F36}" destId="{1B28A738-01CB-49EC-9FB5-86CD1156FDA5}" srcOrd="0" destOrd="0" presId="urn:microsoft.com/office/officeart/2018/5/layout/IconLeafLabelList"/>
    <dgm:cxn modelId="{AB46D574-8464-4EAC-AF7D-333BD3A16C61}" type="presParOf" srcId="{DF3FD068-6BA4-4AD3-9EB3-759092297F36}" destId="{F85E96F1-CCB5-4CDF-83EC-2A5E1684D3AE}" srcOrd="1" destOrd="0" presId="urn:microsoft.com/office/officeart/2018/5/layout/IconLeafLabelList"/>
    <dgm:cxn modelId="{AE4F4B24-5FD0-4516-BB6F-7F2BB60224BC}" type="presParOf" srcId="{DF3FD068-6BA4-4AD3-9EB3-759092297F36}" destId="{9BC3830E-9D4A-4784-A4B0-BF6110BFC7AD}" srcOrd="2" destOrd="0" presId="urn:microsoft.com/office/officeart/2018/5/layout/IconLeafLabelList"/>
    <dgm:cxn modelId="{BEE4175C-F9D4-4403-89FA-05A1EAA440C7}" type="presParOf" srcId="{DF3FD068-6BA4-4AD3-9EB3-759092297F36}" destId="{61E30732-9643-45B3-94F0-90D0B07B2760}" srcOrd="3" destOrd="0" presId="urn:microsoft.com/office/officeart/2018/5/layout/IconLeafLabelList"/>
    <dgm:cxn modelId="{2919E2C4-F51F-42F2-9C98-2DF5926D74AC}" type="presParOf" srcId="{8082EF01-A10D-40CC-B537-7C3B8A12B464}" destId="{38D8858B-A726-4E60-B666-3B90079BD625}" srcOrd="5" destOrd="0" presId="urn:microsoft.com/office/officeart/2018/5/layout/IconLeafLabelList"/>
    <dgm:cxn modelId="{A855DEF5-8517-417A-8024-D3F083FDC229}" type="presParOf" srcId="{8082EF01-A10D-40CC-B537-7C3B8A12B464}" destId="{04C00A87-A56A-43BA-A4F3-53360E239B16}" srcOrd="6" destOrd="0" presId="urn:microsoft.com/office/officeart/2018/5/layout/IconLeafLabelList"/>
    <dgm:cxn modelId="{A9146D02-92A7-4753-8962-62502C64B927}" type="presParOf" srcId="{04C00A87-A56A-43BA-A4F3-53360E239B16}" destId="{B5611C02-0212-441A-91DE-A24C3BF485E9}" srcOrd="0" destOrd="0" presId="urn:microsoft.com/office/officeart/2018/5/layout/IconLeafLabelList"/>
    <dgm:cxn modelId="{AF91F2C8-292C-4019-9B45-3742D0304171}" type="presParOf" srcId="{04C00A87-A56A-43BA-A4F3-53360E239B16}" destId="{113856CF-8E0E-412F-9DF4-5AEA2A4A7F4D}" srcOrd="1" destOrd="0" presId="urn:microsoft.com/office/officeart/2018/5/layout/IconLeafLabelList"/>
    <dgm:cxn modelId="{AE98CFFE-78F0-4455-92D8-B25836866993}" type="presParOf" srcId="{04C00A87-A56A-43BA-A4F3-53360E239B16}" destId="{50459B12-98D3-4ADF-9DEA-DDF0831E8E33}" srcOrd="2" destOrd="0" presId="urn:microsoft.com/office/officeart/2018/5/layout/IconLeafLabelList"/>
    <dgm:cxn modelId="{2B4656A3-3821-465D-9F9C-A014A62BBBE1}" type="presParOf" srcId="{04C00A87-A56A-43BA-A4F3-53360E239B16}" destId="{1B4878FF-6B9A-4872-AEA4-7BD6B2761730}" srcOrd="3" destOrd="0" presId="urn:microsoft.com/office/officeart/2018/5/layout/IconLeafLabelList"/>
    <dgm:cxn modelId="{F3CF322B-CE51-42FB-B26D-0E167253C7D1}" type="presParOf" srcId="{8082EF01-A10D-40CC-B537-7C3B8A12B464}" destId="{CCF4B3C2-B6F7-48C0-B089-22377C35B647}" srcOrd="7" destOrd="0" presId="urn:microsoft.com/office/officeart/2018/5/layout/IconLeafLabelList"/>
    <dgm:cxn modelId="{B6746EB7-80E8-4FA2-B5B9-48D282CF5102}" type="presParOf" srcId="{8082EF01-A10D-40CC-B537-7C3B8A12B464}" destId="{BFEB28CC-5CFE-4C55-BB94-0639807E51D9}" srcOrd="8" destOrd="0" presId="urn:microsoft.com/office/officeart/2018/5/layout/IconLeafLabelList"/>
    <dgm:cxn modelId="{40E23134-056C-41FE-B69B-3133678FB08A}" type="presParOf" srcId="{BFEB28CC-5CFE-4C55-BB94-0639807E51D9}" destId="{C1263E6F-4DD0-499D-A093-36FC25B6B197}" srcOrd="0" destOrd="0" presId="urn:microsoft.com/office/officeart/2018/5/layout/IconLeafLabelList"/>
    <dgm:cxn modelId="{40C2DDE7-61E0-404F-A950-AE35AFFB202C}" type="presParOf" srcId="{BFEB28CC-5CFE-4C55-BB94-0639807E51D9}" destId="{77AE7A99-7D42-416D-92BB-BFCC64E78218}" srcOrd="1" destOrd="0" presId="urn:microsoft.com/office/officeart/2018/5/layout/IconLeafLabelList"/>
    <dgm:cxn modelId="{FA50FCDB-5536-409E-B5AA-F5BD2CB58AA9}" type="presParOf" srcId="{BFEB28CC-5CFE-4C55-BB94-0639807E51D9}" destId="{A0521AA1-B647-48BA-8999-911A4828F117}" srcOrd="2" destOrd="0" presId="urn:microsoft.com/office/officeart/2018/5/layout/IconLeafLabelList"/>
    <dgm:cxn modelId="{FF2A12E4-7F53-402E-A284-834A57550114}" type="presParOf" srcId="{BFEB28CC-5CFE-4C55-BB94-0639807E51D9}" destId="{5CB9788A-819E-468B-91AE-CA335DCD968D}" srcOrd="3" destOrd="0" presId="urn:microsoft.com/office/officeart/2018/5/layout/IconLeafLabelList"/>
    <dgm:cxn modelId="{8A189142-156A-4137-B7C8-35983C487A65}" type="presParOf" srcId="{8082EF01-A10D-40CC-B537-7C3B8A12B464}" destId="{08AAD7C0-1675-4261-B5E3-3C5856E4EFC9}" srcOrd="9" destOrd="0" presId="urn:microsoft.com/office/officeart/2018/5/layout/IconLeafLabelList"/>
    <dgm:cxn modelId="{BEB0B85E-8B6F-4865-BDC2-E41C4B978EA9}" type="presParOf" srcId="{8082EF01-A10D-40CC-B537-7C3B8A12B464}" destId="{A3B21DE7-F272-4E44-939F-53417EA1FE97}" srcOrd="10" destOrd="0" presId="urn:microsoft.com/office/officeart/2018/5/layout/IconLeafLabelList"/>
    <dgm:cxn modelId="{CA7C4BC4-08F8-4D77-869F-DA6DFA8C2137}" type="presParOf" srcId="{A3B21DE7-F272-4E44-939F-53417EA1FE97}" destId="{0727FC25-1395-44A3-9E43-DFC9142B13A0}" srcOrd="0" destOrd="0" presId="urn:microsoft.com/office/officeart/2018/5/layout/IconLeafLabelList"/>
    <dgm:cxn modelId="{1E29F7AB-29C8-465D-BAEA-70600C291D2E}" type="presParOf" srcId="{A3B21DE7-F272-4E44-939F-53417EA1FE97}" destId="{BBB713EE-A1CA-48D3-9F6F-C7A76D3D2354}" srcOrd="1" destOrd="0" presId="urn:microsoft.com/office/officeart/2018/5/layout/IconLeafLabelList"/>
    <dgm:cxn modelId="{D6983C65-3662-4CEC-9D39-34F45A26E551}" type="presParOf" srcId="{A3B21DE7-F272-4E44-939F-53417EA1FE97}" destId="{81159BE8-7D7E-411D-9B70-9320A60AC431}" srcOrd="2" destOrd="0" presId="urn:microsoft.com/office/officeart/2018/5/layout/IconLeafLabelList"/>
    <dgm:cxn modelId="{4970B712-6B09-4FD7-9A82-293A162837E1}" type="presParOf" srcId="{A3B21DE7-F272-4E44-939F-53417EA1FE97}" destId="{608903F1-35BE-4977-BD93-AC54221170FE}"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64490F-00BC-47E8-A28B-51337DFA7CDE}"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0F3459E-CBEF-4C0D-B827-3B90E2C16DCF}">
      <dgm:prSet/>
      <dgm:spPr/>
      <dgm:t>
        <a:bodyPr/>
        <a:lstStyle/>
        <a:p>
          <a:r>
            <a:rPr lang="en-US" b="0" i="0" baseline="0"/>
            <a:t>But the HTML code isn’t valid.</a:t>
          </a:r>
          <a:endParaRPr lang="en-US"/>
        </a:p>
      </dgm:t>
    </dgm:pt>
    <dgm:pt modelId="{49C12888-D50D-4EEF-9A6F-28240CABA048}" type="parTrans" cxnId="{A2ED2824-4209-4049-919A-4DA6B96B93E6}">
      <dgm:prSet/>
      <dgm:spPr/>
      <dgm:t>
        <a:bodyPr/>
        <a:lstStyle/>
        <a:p>
          <a:endParaRPr lang="en-US"/>
        </a:p>
      </dgm:t>
    </dgm:pt>
    <dgm:pt modelId="{B333C706-0ADB-4BD2-94DE-8CB8B1FA322D}" type="sibTrans" cxnId="{A2ED2824-4209-4049-919A-4DA6B96B93E6}">
      <dgm:prSet/>
      <dgm:spPr/>
      <dgm:t>
        <a:bodyPr/>
        <a:lstStyle/>
        <a:p>
          <a:endParaRPr lang="en-US"/>
        </a:p>
      </dgm:t>
    </dgm:pt>
    <dgm:pt modelId="{E3FCF2D4-2837-414A-BA22-BCB9C4BE8BD6}">
      <dgm:prSet/>
      <dgm:spPr/>
      <dgm:t>
        <a:bodyPr/>
        <a:lstStyle/>
        <a:p>
          <a:r>
            <a:rPr lang="en-US" b="0" i="0" baseline="0"/>
            <a:t>We didn’t write a doctype or the &lt;html&gt; or &lt;body&gt; tags.</a:t>
          </a:r>
          <a:endParaRPr lang="en-US"/>
        </a:p>
      </dgm:t>
    </dgm:pt>
    <dgm:pt modelId="{9F1002C7-21D3-4894-B021-B05A7F9D6D9F}" type="parTrans" cxnId="{89393029-0E47-4963-B401-51469E0B3CC1}">
      <dgm:prSet/>
      <dgm:spPr/>
      <dgm:t>
        <a:bodyPr/>
        <a:lstStyle/>
        <a:p>
          <a:endParaRPr lang="en-US"/>
        </a:p>
      </dgm:t>
    </dgm:pt>
    <dgm:pt modelId="{1AFCAC69-E4AA-4A5B-B31D-E93332642CBC}" type="sibTrans" cxnId="{89393029-0E47-4963-B401-51469E0B3CC1}">
      <dgm:prSet/>
      <dgm:spPr/>
      <dgm:t>
        <a:bodyPr/>
        <a:lstStyle/>
        <a:p>
          <a:endParaRPr lang="en-US"/>
        </a:p>
      </dgm:t>
    </dgm:pt>
    <dgm:pt modelId="{93A65180-7882-4D2B-8F6D-1E20044EC0C3}" type="pres">
      <dgm:prSet presAssocID="{5064490F-00BC-47E8-A28B-51337DFA7CDE}" presName="root" presStyleCnt="0">
        <dgm:presLayoutVars>
          <dgm:dir/>
          <dgm:resizeHandles val="exact"/>
        </dgm:presLayoutVars>
      </dgm:prSet>
      <dgm:spPr/>
    </dgm:pt>
    <dgm:pt modelId="{1FCF0796-0F42-4690-A83D-1CD01F2B7C60}" type="pres">
      <dgm:prSet presAssocID="{70F3459E-CBEF-4C0D-B827-3B90E2C16DCF}" presName="compNode" presStyleCnt="0"/>
      <dgm:spPr/>
    </dgm:pt>
    <dgm:pt modelId="{B9A54FF1-B993-49FC-8798-2AFBD6DEC682}" type="pres">
      <dgm:prSet presAssocID="{70F3459E-CBEF-4C0D-B827-3B90E2C16DC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se"/>
        </a:ext>
      </dgm:extLst>
    </dgm:pt>
    <dgm:pt modelId="{3FEC3DF2-E908-48F8-B093-62BD910DEB63}" type="pres">
      <dgm:prSet presAssocID="{70F3459E-CBEF-4C0D-B827-3B90E2C16DCF}" presName="spaceRect" presStyleCnt="0"/>
      <dgm:spPr/>
    </dgm:pt>
    <dgm:pt modelId="{628113F3-C868-4A22-B117-00C7F5447A48}" type="pres">
      <dgm:prSet presAssocID="{70F3459E-CBEF-4C0D-B827-3B90E2C16DCF}" presName="textRect" presStyleLbl="revTx" presStyleIdx="0" presStyleCnt="2">
        <dgm:presLayoutVars>
          <dgm:chMax val="1"/>
          <dgm:chPref val="1"/>
        </dgm:presLayoutVars>
      </dgm:prSet>
      <dgm:spPr/>
    </dgm:pt>
    <dgm:pt modelId="{0344AFB3-F3B1-4621-B77E-292B8D76B869}" type="pres">
      <dgm:prSet presAssocID="{B333C706-0ADB-4BD2-94DE-8CB8B1FA322D}" presName="sibTrans" presStyleCnt="0"/>
      <dgm:spPr/>
    </dgm:pt>
    <dgm:pt modelId="{02ADC8C9-B1A0-43EA-AFD6-1D577E482560}" type="pres">
      <dgm:prSet presAssocID="{E3FCF2D4-2837-414A-BA22-BCB9C4BE8BD6}" presName="compNode" presStyleCnt="0"/>
      <dgm:spPr/>
    </dgm:pt>
    <dgm:pt modelId="{0FFB7EC9-136D-4892-B77B-A2CE66E80FFD}" type="pres">
      <dgm:prSet presAssocID="{E3FCF2D4-2837-414A-BA22-BCB9C4BE8BD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raser"/>
        </a:ext>
      </dgm:extLst>
    </dgm:pt>
    <dgm:pt modelId="{6083915C-7415-4D73-BF1C-AA2EB40CD6F8}" type="pres">
      <dgm:prSet presAssocID="{E3FCF2D4-2837-414A-BA22-BCB9C4BE8BD6}" presName="spaceRect" presStyleCnt="0"/>
      <dgm:spPr/>
    </dgm:pt>
    <dgm:pt modelId="{7BF1F5D1-F787-4222-83C5-815C5E91D135}" type="pres">
      <dgm:prSet presAssocID="{E3FCF2D4-2837-414A-BA22-BCB9C4BE8BD6}" presName="textRect" presStyleLbl="revTx" presStyleIdx="1" presStyleCnt="2">
        <dgm:presLayoutVars>
          <dgm:chMax val="1"/>
          <dgm:chPref val="1"/>
        </dgm:presLayoutVars>
      </dgm:prSet>
      <dgm:spPr/>
    </dgm:pt>
  </dgm:ptLst>
  <dgm:cxnLst>
    <dgm:cxn modelId="{A2ED2824-4209-4049-919A-4DA6B96B93E6}" srcId="{5064490F-00BC-47E8-A28B-51337DFA7CDE}" destId="{70F3459E-CBEF-4C0D-B827-3B90E2C16DCF}" srcOrd="0" destOrd="0" parTransId="{49C12888-D50D-4EEF-9A6F-28240CABA048}" sibTransId="{B333C706-0ADB-4BD2-94DE-8CB8B1FA322D}"/>
    <dgm:cxn modelId="{89393029-0E47-4963-B401-51469E0B3CC1}" srcId="{5064490F-00BC-47E8-A28B-51337DFA7CDE}" destId="{E3FCF2D4-2837-414A-BA22-BCB9C4BE8BD6}" srcOrd="1" destOrd="0" parTransId="{9F1002C7-21D3-4894-B021-B05A7F9D6D9F}" sibTransId="{1AFCAC69-E4AA-4A5B-B31D-E93332642CBC}"/>
    <dgm:cxn modelId="{18FB886A-25FB-44C0-8C13-4CD363D1C7AE}" type="presOf" srcId="{E3FCF2D4-2837-414A-BA22-BCB9C4BE8BD6}" destId="{7BF1F5D1-F787-4222-83C5-815C5E91D135}" srcOrd="0" destOrd="0" presId="urn:microsoft.com/office/officeart/2018/2/layout/IconLabelList"/>
    <dgm:cxn modelId="{2213B071-1C5A-43E1-A33C-5A0C18745B66}" type="presOf" srcId="{70F3459E-CBEF-4C0D-B827-3B90E2C16DCF}" destId="{628113F3-C868-4A22-B117-00C7F5447A48}" srcOrd="0" destOrd="0" presId="urn:microsoft.com/office/officeart/2018/2/layout/IconLabelList"/>
    <dgm:cxn modelId="{47C90C7F-30B3-4399-8074-4A8B1A5B88C4}" type="presOf" srcId="{5064490F-00BC-47E8-A28B-51337DFA7CDE}" destId="{93A65180-7882-4D2B-8F6D-1E20044EC0C3}" srcOrd="0" destOrd="0" presId="urn:microsoft.com/office/officeart/2018/2/layout/IconLabelList"/>
    <dgm:cxn modelId="{A3A80B67-03BC-4F10-A0BC-D36E04797419}" type="presParOf" srcId="{93A65180-7882-4D2B-8F6D-1E20044EC0C3}" destId="{1FCF0796-0F42-4690-A83D-1CD01F2B7C60}" srcOrd="0" destOrd="0" presId="urn:microsoft.com/office/officeart/2018/2/layout/IconLabelList"/>
    <dgm:cxn modelId="{DB0A6292-A562-4994-A845-50E7F62180B4}" type="presParOf" srcId="{1FCF0796-0F42-4690-A83D-1CD01F2B7C60}" destId="{B9A54FF1-B993-49FC-8798-2AFBD6DEC682}" srcOrd="0" destOrd="0" presId="urn:microsoft.com/office/officeart/2018/2/layout/IconLabelList"/>
    <dgm:cxn modelId="{09C8D4D7-1A78-491A-9EE7-F91493CBD650}" type="presParOf" srcId="{1FCF0796-0F42-4690-A83D-1CD01F2B7C60}" destId="{3FEC3DF2-E908-48F8-B093-62BD910DEB63}" srcOrd="1" destOrd="0" presId="urn:microsoft.com/office/officeart/2018/2/layout/IconLabelList"/>
    <dgm:cxn modelId="{0F41A3FE-E1B0-410A-9840-024E118BC092}" type="presParOf" srcId="{1FCF0796-0F42-4690-A83D-1CD01F2B7C60}" destId="{628113F3-C868-4A22-B117-00C7F5447A48}" srcOrd="2" destOrd="0" presId="urn:microsoft.com/office/officeart/2018/2/layout/IconLabelList"/>
    <dgm:cxn modelId="{F7A8D9B0-DBBE-4B62-BC50-B0F9C1F3106B}" type="presParOf" srcId="{93A65180-7882-4D2B-8F6D-1E20044EC0C3}" destId="{0344AFB3-F3B1-4621-B77E-292B8D76B869}" srcOrd="1" destOrd="0" presId="urn:microsoft.com/office/officeart/2018/2/layout/IconLabelList"/>
    <dgm:cxn modelId="{71E7BB9E-C4F0-4A4C-874B-8FE9B89C2CEF}" type="presParOf" srcId="{93A65180-7882-4D2B-8F6D-1E20044EC0C3}" destId="{02ADC8C9-B1A0-43EA-AFD6-1D577E482560}" srcOrd="2" destOrd="0" presId="urn:microsoft.com/office/officeart/2018/2/layout/IconLabelList"/>
    <dgm:cxn modelId="{27E4FCFE-BF38-412D-8644-1830355E089C}" type="presParOf" srcId="{02ADC8C9-B1A0-43EA-AFD6-1D577E482560}" destId="{0FFB7EC9-136D-4892-B77B-A2CE66E80FFD}" srcOrd="0" destOrd="0" presId="urn:microsoft.com/office/officeart/2018/2/layout/IconLabelList"/>
    <dgm:cxn modelId="{3F6B36A0-F617-45E9-97CA-E225509ED580}" type="presParOf" srcId="{02ADC8C9-B1A0-43EA-AFD6-1D577E482560}" destId="{6083915C-7415-4D73-BF1C-AA2EB40CD6F8}" srcOrd="1" destOrd="0" presId="urn:microsoft.com/office/officeart/2018/2/layout/IconLabelList"/>
    <dgm:cxn modelId="{31843C5E-5DA7-4D77-9E62-7F721C58B11D}" type="presParOf" srcId="{02ADC8C9-B1A0-43EA-AFD6-1D577E482560}" destId="{7BF1F5D1-F787-4222-83C5-815C5E91D13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4C2167-EF57-492D-BC17-11BEB150749E}" type="doc">
      <dgm:prSet loTypeId="urn:microsoft.com/office/officeart/2005/8/layout/vProcess5" loCatId="process" qsTypeId="urn:microsoft.com/office/officeart/2005/8/quickstyle/simple4" qsCatId="simple" csTypeId="urn:microsoft.com/office/officeart/2005/8/colors/colorful1" csCatId="colorful"/>
      <dgm:spPr/>
      <dgm:t>
        <a:bodyPr/>
        <a:lstStyle/>
        <a:p>
          <a:endParaRPr lang="en-US"/>
        </a:p>
      </dgm:t>
    </dgm:pt>
    <dgm:pt modelId="{2935A18D-9134-450A-814E-6595CE075F0D}">
      <dgm:prSet/>
      <dgm:spPr/>
      <dgm:t>
        <a:bodyPr/>
        <a:lstStyle/>
        <a:p>
          <a:r>
            <a:rPr lang="en-IN"/>
            <a:t>var querystring = require('querystring');</a:t>
          </a:r>
          <a:endParaRPr lang="en-US"/>
        </a:p>
      </dgm:t>
    </dgm:pt>
    <dgm:pt modelId="{536BB489-0C20-4037-9FD9-2926BB03AE0B}" type="parTrans" cxnId="{FF022D26-4AFA-42B1-B08A-2FE28C2C3E82}">
      <dgm:prSet/>
      <dgm:spPr/>
      <dgm:t>
        <a:bodyPr/>
        <a:lstStyle/>
        <a:p>
          <a:endParaRPr lang="en-US"/>
        </a:p>
      </dgm:t>
    </dgm:pt>
    <dgm:pt modelId="{65A849D3-B286-41A1-B7A3-33F04C6E4BC7}" type="sibTrans" cxnId="{FF022D26-4AFA-42B1-B08A-2FE28C2C3E82}">
      <dgm:prSet/>
      <dgm:spPr/>
      <dgm:t>
        <a:bodyPr/>
        <a:lstStyle/>
        <a:p>
          <a:endParaRPr lang="en-US"/>
        </a:p>
      </dgm:t>
    </dgm:pt>
    <dgm:pt modelId="{5DE70DEE-0AFE-44D0-86AF-7DD382A89264}">
      <dgm:prSet/>
      <dgm:spPr/>
      <dgm:t>
        <a:bodyPr/>
        <a:lstStyle/>
        <a:p>
          <a:r>
            <a:rPr lang="en-IN"/>
            <a:t>var params = querystring.parse(url.parse(req.url).query);</a:t>
          </a:r>
          <a:endParaRPr lang="en-US"/>
        </a:p>
      </dgm:t>
    </dgm:pt>
    <dgm:pt modelId="{A43660FB-9BD2-4731-944C-39B46DCC5051}" type="parTrans" cxnId="{ACAA78C4-BF6F-47F4-99A6-3CB1BFFEFCA9}">
      <dgm:prSet/>
      <dgm:spPr/>
      <dgm:t>
        <a:bodyPr/>
        <a:lstStyle/>
        <a:p>
          <a:endParaRPr lang="en-US"/>
        </a:p>
      </dgm:t>
    </dgm:pt>
    <dgm:pt modelId="{5382F262-E661-4E23-AD77-1DAAB9D2625C}" type="sibTrans" cxnId="{ACAA78C4-BF6F-47F4-99A6-3CB1BFFEFCA9}">
      <dgm:prSet/>
      <dgm:spPr/>
      <dgm:t>
        <a:bodyPr/>
        <a:lstStyle/>
        <a:p>
          <a:endParaRPr lang="en-US"/>
        </a:p>
      </dgm:t>
    </dgm:pt>
    <dgm:pt modelId="{F9C0765B-B2F7-4FDD-A571-53E2D058FFD4}">
      <dgm:prSet/>
      <dgm:spPr/>
      <dgm:t>
        <a:bodyPr/>
        <a:lstStyle/>
        <a:p>
          <a:r>
            <a:rPr lang="en-IN"/>
            <a:t>params['firstname']</a:t>
          </a:r>
          <a:endParaRPr lang="en-US"/>
        </a:p>
      </dgm:t>
    </dgm:pt>
    <dgm:pt modelId="{B0DE2DDA-8825-422A-AE94-7DB623F4E941}" type="parTrans" cxnId="{F22D7EC9-09AA-4BB7-8C4C-7AC177FA6EDD}">
      <dgm:prSet/>
      <dgm:spPr/>
      <dgm:t>
        <a:bodyPr/>
        <a:lstStyle/>
        <a:p>
          <a:endParaRPr lang="en-US"/>
        </a:p>
      </dgm:t>
    </dgm:pt>
    <dgm:pt modelId="{CAA85ABC-5BF2-4075-B2F5-48555655AE10}" type="sibTrans" cxnId="{F22D7EC9-09AA-4BB7-8C4C-7AC177FA6EDD}">
      <dgm:prSet/>
      <dgm:spPr/>
      <dgm:t>
        <a:bodyPr/>
        <a:lstStyle/>
        <a:p>
          <a:endParaRPr lang="en-US"/>
        </a:p>
      </dgm:t>
    </dgm:pt>
    <dgm:pt modelId="{E37B7607-EBE5-4482-85CE-B3DA3463D9C3}" type="pres">
      <dgm:prSet presAssocID="{494C2167-EF57-492D-BC17-11BEB150749E}" presName="outerComposite" presStyleCnt="0">
        <dgm:presLayoutVars>
          <dgm:chMax val="5"/>
          <dgm:dir/>
          <dgm:resizeHandles val="exact"/>
        </dgm:presLayoutVars>
      </dgm:prSet>
      <dgm:spPr/>
    </dgm:pt>
    <dgm:pt modelId="{C23D4A94-5AB5-4B05-946E-3826CFA7B36D}" type="pres">
      <dgm:prSet presAssocID="{494C2167-EF57-492D-BC17-11BEB150749E}" presName="dummyMaxCanvas" presStyleCnt="0">
        <dgm:presLayoutVars/>
      </dgm:prSet>
      <dgm:spPr/>
    </dgm:pt>
    <dgm:pt modelId="{BAA8D178-5170-46CC-AAD7-14495AC99E9A}" type="pres">
      <dgm:prSet presAssocID="{494C2167-EF57-492D-BC17-11BEB150749E}" presName="ThreeNodes_1" presStyleLbl="node1" presStyleIdx="0" presStyleCnt="3">
        <dgm:presLayoutVars>
          <dgm:bulletEnabled val="1"/>
        </dgm:presLayoutVars>
      </dgm:prSet>
      <dgm:spPr/>
    </dgm:pt>
    <dgm:pt modelId="{975960F4-8B5D-4CF2-B415-676C81EE9D2F}" type="pres">
      <dgm:prSet presAssocID="{494C2167-EF57-492D-BC17-11BEB150749E}" presName="ThreeNodes_2" presStyleLbl="node1" presStyleIdx="1" presStyleCnt="3">
        <dgm:presLayoutVars>
          <dgm:bulletEnabled val="1"/>
        </dgm:presLayoutVars>
      </dgm:prSet>
      <dgm:spPr/>
    </dgm:pt>
    <dgm:pt modelId="{388CD46C-EF8E-44D6-818D-B177C480532D}" type="pres">
      <dgm:prSet presAssocID="{494C2167-EF57-492D-BC17-11BEB150749E}" presName="ThreeNodes_3" presStyleLbl="node1" presStyleIdx="2" presStyleCnt="3">
        <dgm:presLayoutVars>
          <dgm:bulletEnabled val="1"/>
        </dgm:presLayoutVars>
      </dgm:prSet>
      <dgm:spPr/>
    </dgm:pt>
    <dgm:pt modelId="{13059770-5D77-475C-B32C-6E333CB0B2C7}" type="pres">
      <dgm:prSet presAssocID="{494C2167-EF57-492D-BC17-11BEB150749E}" presName="ThreeConn_1-2" presStyleLbl="fgAccFollowNode1" presStyleIdx="0" presStyleCnt="2">
        <dgm:presLayoutVars>
          <dgm:bulletEnabled val="1"/>
        </dgm:presLayoutVars>
      </dgm:prSet>
      <dgm:spPr/>
    </dgm:pt>
    <dgm:pt modelId="{30666635-9898-4AEA-80AC-3C977D3D7896}" type="pres">
      <dgm:prSet presAssocID="{494C2167-EF57-492D-BC17-11BEB150749E}" presName="ThreeConn_2-3" presStyleLbl="fgAccFollowNode1" presStyleIdx="1" presStyleCnt="2">
        <dgm:presLayoutVars>
          <dgm:bulletEnabled val="1"/>
        </dgm:presLayoutVars>
      </dgm:prSet>
      <dgm:spPr/>
    </dgm:pt>
    <dgm:pt modelId="{DBBC3DAF-DF0B-4863-A851-4D566BC9BD31}" type="pres">
      <dgm:prSet presAssocID="{494C2167-EF57-492D-BC17-11BEB150749E}" presName="ThreeNodes_1_text" presStyleLbl="node1" presStyleIdx="2" presStyleCnt="3">
        <dgm:presLayoutVars>
          <dgm:bulletEnabled val="1"/>
        </dgm:presLayoutVars>
      </dgm:prSet>
      <dgm:spPr/>
    </dgm:pt>
    <dgm:pt modelId="{2BC84A6A-BD6C-43D0-AD47-E4C1D54FA450}" type="pres">
      <dgm:prSet presAssocID="{494C2167-EF57-492D-BC17-11BEB150749E}" presName="ThreeNodes_2_text" presStyleLbl="node1" presStyleIdx="2" presStyleCnt="3">
        <dgm:presLayoutVars>
          <dgm:bulletEnabled val="1"/>
        </dgm:presLayoutVars>
      </dgm:prSet>
      <dgm:spPr/>
    </dgm:pt>
    <dgm:pt modelId="{3426750B-35B9-4031-A4DC-038273B9DABD}" type="pres">
      <dgm:prSet presAssocID="{494C2167-EF57-492D-BC17-11BEB150749E}" presName="ThreeNodes_3_text" presStyleLbl="node1" presStyleIdx="2" presStyleCnt="3">
        <dgm:presLayoutVars>
          <dgm:bulletEnabled val="1"/>
        </dgm:presLayoutVars>
      </dgm:prSet>
      <dgm:spPr/>
    </dgm:pt>
  </dgm:ptLst>
  <dgm:cxnLst>
    <dgm:cxn modelId="{F37B8C05-D7FB-4CD8-89C5-7FFAF69A9DE5}" type="presOf" srcId="{2935A18D-9134-450A-814E-6595CE075F0D}" destId="{DBBC3DAF-DF0B-4863-A851-4D566BC9BD31}" srcOrd="1" destOrd="0" presId="urn:microsoft.com/office/officeart/2005/8/layout/vProcess5"/>
    <dgm:cxn modelId="{D261B017-9807-42D8-AA7F-D82D5D63B60B}" type="presOf" srcId="{65A849D3-B286-41A1-B7A3-33F04C6E4BC7}" destId="{13059770-5D77-475C-B32C-6E333CB0B2C7}" srcOrd="0" destOrd="0" presId="urn:microsoft.com/office/officeart/2005/8/layout/vProcess5"/>
    <dgm:cxn modelId="{FF022D26-4AFA-42B1-B08A-2FE28C2C3E82}" srcId="{494C2167-EF57-492D-BC17-11BEB150749E}" destId="{2935A18D-9134-450A-814E-6595CE075F0D}" srcOrd="0" destOrd="0" parTransId="{536BB489-0C20-4037-9FD9-2926BB03AE0B}" sibTransId="{65A849D3-B286-41A1-B7A3-33F04C6E4BC7}"/>
    <dgm:cxn modelId="{683A0C5B-66C1-45A5-90D1-12BA81CE0CC0}" type="presOf" srcId="{2935A18D-9134-450A-814E-6595CE075F0D}" destId="{BAA8D178-5170-46CC-AAD7-14495AC99E9A}" srcOrd="0" destOrd="0" presId="urn:microsoft.com/office/officeart/2005/8/layout/vProcess5"/>
    <dgm:cxn modelId="{2765F151-CD45-4A60-8B26-83AFECAD6101}" type="presOf" srcId="{494C2167-EF57-492D-BC17-11BEB150749E}" destId="{E37B7607-EBE5-4482-85CE-B3DA3463D9C3}" srcOrd="0" destOrd="0" presId="urn:microsoft.com/office/officeart/2005/8/layout/vProcess5"/>
    <dgm:cxn modelId="{27938158-2C11-4BDE-9277-C7A82FDBE6F9}" type="presOf" srcId="{5382F262-E661-4E23-AD77-1DAAB9D2625C}" destId="{30666635-9898-4AEA-80AC-3C977D3D7896}" srcOrd="0" destOrd="0" presId="urn:microsoft.com/office/officeart/2005/8/layout/vProcess5"/>
    <dgm:cxn modelId="{39F9E8BE-963C-4B48-81A2-EDCFA7E7E8B9}" type="presOf" srcId="{5DE70DEE-0AFE-44D0-86AF-7DD382A89264}" destId="{2BC84A6A-BD6C-43D0-AD47-E4C1D54FA450}" srcOrd="1" destOrd="0" presId="urn:microsoft.com/office/officeart/2005/8/layout/vProcess5"/>
    <dgm:cxn modelId="{ACAA78C4-BF6F-47F4-99A6-3CB1BFFEFCA9}" srcId="{494C2167-EF57-492D-BC17-11BEB150749E}" destId="{5DE70DEE-0AFE-44D0-86AF-7DD382A89264}" srcOrd="1" destOrd="0" parTransId="{A43660FB-9BD2-4731-944C-39B46DCC5051}" sibTransId="{5382F262-E661-4E23-AD77-1DAAB9D2625C}"/>
    <dgm:cxn modelId="{F22D7EC9-09AA-4BB7-8C4C-7AC177FA6EDD}" srcId="{494C2167-EF57-492D-BC17-11BEB150749E}" destId="{F9C0765B-B2F7-4FDD-A571-53E2D058FFD4}" srcOrd="2" destOrd="0" parTransId="{B0DE2DDA-8825-422A-AE94-7DB623F4E941}" sibTransId="{CAA85ABC-5BF2-4075-B2F5-48555655AE10}"/>
    <dgm:cxn modelId="{390230D1-7A15-4D5A-AE25-9311071436C4}" type="presOf" srcId="{F9C0765B-B2F7-4FDD-A571-53E2D058FFD4}" destId="{3426750B-35B9-4031-A4DC-038273B9DABD}" srcOrd="1" destOrd="0" presId="urn:microsoft.com/office/officeart/2005/8/layout/vProcess5"/>
    <dgm:cxn modelId="{0E2879D8-6E0A-4099-89DA-FB0F363802B1}" type="presOf" srcId="{5DE70DEE-0AFE-44D0-86AF-7DD382A89264}" destId="{975960F4-8B5D-4CF2-B415-676C81EE9D2F}" srcOrd="0" destOrd="0" presId="urn:microsoft.com/office/officeart/2005/8/layout/vProcess5"/>
    <dgm:cxn modelId="{06AF49F6-9BAF-4205-9275-CDE61DFC9730}" type="presOf" srcId="{F9C0765B-B2F7-4FDD-A571-53E2D058FFD4}" destId="{388CD46C-EF8E-44D6-818D-B177C480532D}" srcOrd="0" destOrd="0" presId="urn:microsoft.com/office/officeart/2005/8/layout/vProcess5"/>
    <dgm:cxn modelId="{8DEF145E-8C37-4D95-A61C-9215D6400F95}" type="presParOf" srcId="{E37B7607-EBE5-4482-85CE-B3DA3463D9C3}" destId="{C23D4A94-5AB5-4B05-946E-3826CFA7B36D}" srcOrd="0" destOrd="0" presId="urn:microsoft.com/office/officeart/2005/8/layout/vProcess5"/>
    <dgm:cxn modelId="{8DBF87C2-7536-4115-8A0D-914DA4E39EAC}" type="presParOf" srcId="{E37B7607-EBE5-4482-85CE-B3DA3463D9C3}" destId="{BAA8D178-5170-46CC-AAD7-14495AC99E9A}" srcOrd="1" destOrd="0" presId="urn:microsoft.com/office/officeart/2005/8/layout/vProcess5"/>
    <dgm:cxn modelId="{900E8C75-5E1F-4141-9667-7C6C0A640315}" type="presParOf" srcId="{E37B7607-EBE5-4482-85CE-B3DA3463D9C3}" destId="{975960F4-8B5D-4CF2-B415-676C81EE9D2F}" srcOrd="2" destOrd="0" presId="urn:microsoft.com/office/officeart/2005/8/layout/vProcess5"/>
    <dgm:cxn modelId="{4A81A93B-617B-46CE-9AD6-25CDB4833ECE}" type="presParOf" srcId="{E37B7607-EBE5-4482-85CE-B3DA3463D9C3}" destId="{388CD46C-EF8E-44D6-818D-B177C480532D}" srcOrd="3" destOrd="0" presId="urn:microsoft.com/office/officeart/2005/8/layout/vProcess5"/>
    <dgm:cxn modelId="{09E7F3D9-DF1C-4E26-9003-61D74D0123B7}" type="presParOf" srcId="{E37B7607-EBE5-4482-85CE-B3DA3463D9C3}" destId="{13059770-5D77-475C-B32C-6E333CB0B2C7}" srcOrd="4" destOrd="0" presId="urn:microsoft.com/office/officeart/2005/8/layout/vProcess5"/>
    <dgm:cxn modelId="{86344246-AABE-46F4-AACE-26841F6D7F96}" type="presParOf" srcId="{E37B7607-EBE5-4482-85CE-B3DA3463D9C3}" destId="{30666635-9898-4AEA-80AC-3C977D3D7896}" srcOrd="5" destOrd="0" presId="urn:microsoft.com/office/officeart/2005/8/layout/vProcess5"/>
    <dgm:cxn modelId="{3379FB54-255E-470E-B1AD-350DE6D05E78}" type="presParOf" srcId="{E37B7607-EBE5-4482-85CE-B3DA3463D9C3}" destId="{DBBC3DAF-DF0B-4863-A851-4D566BC9BD31}" srcOrd="6" destOrd="0" presId="urn:microsoft.com/office/officeart/2005/8/layout/vProcess5"/>
    <dgm:cxn modelId="{E295D4B1-B0D9-432D-BA7E-277AFBDF6D6C}" type="presParOf" srcId="{E37B7607-EBE5-4482-85CE-B3DA3463D9C3}" destId="{2BC84A6A-BD6C-43D0-AD47-E4C1D54FA450}" srcOrd="7" destOrd="0" presId="urn:microsoft.com/office/officeart/2005/8/layout/vProcess5"/>
    <dgm:cxn modelId="{39FEE947-E42D-41F8-8A2C-16EA809841E2}" type="presParOf" srcId="{E37B7607-EBE5-4482-85CE-B3DA3463D9C3}" destId="{3426750B-35B9-4031-A4DC-038273B9DABD}"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A160346-11AF-4C9D-B8D9-54804C32E7B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EAD1E6A-1B3C-41E1-9C2A-15B7289A3E4B}">
      <dgm:prSet/>
      <dgm:spPr/>
      <dgm:t>
        <a:bodyPr/>
        <a:lstStyle/>
        <a:p>
          <a:r>
            <a:rPr lang="en-US" b="0" i="0" baseline="0"/>
            <a:t>With Node.js, your app must manage the web server (Apache equivalent) in addition to its own features. It should also determine the name of the page called and its settings so it knows what to return to the visitor.</a:t>
          </a:r>
          <a:endParaRPr lang="en-US"/>
        </a:p>
      </dgm:t>
    </dgm:pt>
    <dgm:pt modelId="{8DE07478-4FA1-4698-829E-A449963E93A2}" type="parTrans" cxnId="{B9F380EE-ADB4-43A3-B203-67FC77F7FBCD}">
      <dgm:prSet/>
      <dgm:spPr/>
      <dgm:t>
        <a:bodyPr/>
        <a:lstStyle/>
        <a:p>
          <a:endParaRPr lang="en-US"/>
        </a:p>
      </dgm:t>
    </dgm:pt>
    <dgm:pt modelId="{F7132FF7-1404-4E29-B47E-4998D37C866D}" type="sibTrans" cxnId="{B9F380EE-ADB4-43A3-B203-67FC77F7FBCD}">
      <dgm:prSet/>
      <dgm:spPr/>
      <dgm:t>
        <a:bodyPr/>
        <a:lstStyle/>
        <a:p>
          <a:endParaRPr lang="en-US"/>
        </a:p>
      </dgm:t>
    </dgm:pt>
    <dgm:pt modelId="{B5B82A70-45A8-4921-B18C-995A051041E0}">
      <dgm:prSet/>
      <dgm:spPr/>
      <dgm:t>
        <a:bodyPr/>
        <a:lstStyle/>
        <a:p>
          <a:r>
            <a:rPr lang="en-US" b="0" i="0" baseline="0"/>
            <a:t>Node.js libraries are called modules and they are loaded using require() .</a:t>
          </a:r>
          <a:endParaRPr lang="en-US"/>
        </a:p>
      </dgm:t>
    </dgm:pt>
    <dgm:pt modelId="{D4554C38-F8C1-4450-B107-038B7309A3A9}" type="parTrans" cxnId="{AF5EE75E-B511-426E-B876-96CF8CD2AFBB}">
      <dgm:prSet/>
      <dgm:spPr/>
      <dgm:t>
        <a:bodyPr/>
        <a:lstStyle/>
        <a:p>
          <a:endParaRPr lang="en-US"/>
        </a:p>
      </dgm:t>
    </dgm:pt>
    <dgm:pt modelId="{FCD44FAA-E9B1-426E-8CA4-C8FB9946849B}" type="sibTrans" cxnId="{AF5EE75E-B511-426E-B876-96CF8CD2AFBB}">
      <dgm:prSet/>
      <dgm:spPr/>
      <dgm:t>
        <a:bodyPr/>
        <a:lstStyle/>
        <a:p>
          <a:endParaRPr lang="en-US"/>
        </a:p>
      </dgm:t>
    </dgm:pt>
    <dgm:pt modelId="{23BE8C09-68DB-42A6-91A1-6800F46C0EB4}">
      <dgm:prSet/>
      <dgm:spPr/>
      <dgm:t>
        <a:bodyPr/>
        <a:lstStyle/>
        <a:p>
          <a:r>
            <a:rPr lang="en-US" b="0" i="0" baseline="0"/>
            <a:t>With Node.js, we frequently send functions in settings of other functions. This determines which function should be called next when a task is finished.</a:t>
          </a:r>
          <a:endParaRPr lang="en-US"/>
        </a:p>
      </dgm:t>
    </dgm:pt>
    <dgm:pt modelId="{E8774AF5-AB8A-4A22-BCAA-A964AD9390EC}" type="parTrans" cxnId="{ED54CBE8-6D4F-4559-A1CC-279CD84F3E4E}">
      <dgm:prSet/>
      <dgm:spPr/>
      <dgm:t>
        <a:bodyPr/>
        <a:lstStyle/>
        <a:p>
          <a:endParaRPr lang="en-US"/>
        </a:p>
      </dgm:t>
    </dgm:pt>
    <dgm:pt modelId="{D6A566F3-6FBD-4655-BA93-DC5483BFB8A3}" type="sibTrans" cxnId="{ED54CBE8-6D4F-4559-A1CC-279CD84F3E4E}">
      <dgm:prSet/>
      <dgm:spPr/>
      <dgm:t>
        <a:bodyPr/>
        <a:lstStyle/>
        <a:p>
          <a:endParaRPr lang="en-US"/>
        </a:p>
      </dgm:t>
    </dgm:pt>
    <dgm:pt modelId="{B6F9C8A1-2B5B-49DB-B9A8-2ACF9A8C7701}">
      <dgm:prSet/>
      <dgm:spPr/>
      <dgm:t>
        <a:bodyPr/>
        <a:lstStyle/>
        <a:p>
          <a:r>
            <a:rPr lang="en-US" b="0" i="0" baseline="0"/>
            <a:t>Your app should usually return HTML to the visitor’s browser using the write()  method.</a:t>
          </a:r>
          <a:endParaRPr lang="en-US"/>
        </a:p>
      </dgm:t>
    </dgm:pt>
    <dgm:pt modelId="{397230D4-456D-4D5A-AF5E-578C63CCB6B7}" type="parTrans" cxnId="{8D0B2DD7-DD28-4701-9FA7-366A28E6BB4B}">
      <dgm:prSet/>
      <dgm:spPr/>
      <dgm:t>
        <a:bodyPr/>
        <a:lstStyle/>
        <a:p>
          <a:endParaRPr lang="en-US"/>
        </a:p>
      </dgm:t>
    </dgm:pt>
    <dgm:pt modelId="{FA0400DC-3693-4DDB-A66B-09A9EED5AFF1}" type="sibTrans" cxnId="{8D0B2DD7-DD28-4701-9FA7-366A28E6BB4B}">
      <dgm:prSet/>
      <dgm:spPr/>
      <dgm:t>
        <a:bodyPr/>
        <a:lstStyle/>
        <a:p>
          <a:endParaRPr lang="en-US"/>
        </a:p>
      </dgm:t>
    </dgm:pt>
    <dgm:pt modelId="{BF06C2C0-7201-4D2A-93A7-8C42FEA3DDF8}" type="pres">
      <dgm:prSet presAssocID="{AA160346-11AF-4C9D-B8D9-54804C32E7BF}" presName="root" presStyleCnt="0">
        <dgm:presLayoutVars>
          <dgm:dir/>
          <dgm:resizeHandles val="exact"/>
        </dgm:presLayoutVars>
      </dgm:prSet>
      <dgm:spPr/>
    </dgm:pt>
    <dgm:pt modelId="{DF9FBF91-B02E-40CF-8352-83E044D95383}" type="pres">
      <dgm:prSet presAssocID="{3EAD1E6A-1B3C-41E1-9C2A-15B7289A3E4B}" presName="compNode" presStyleCnt="0"/>
      <dgm:spPr/>
    </dgm:pt>
    <dgm:pt modelId="{768E2781-3F88-4977-9F3B-B9A2B3810827}" type="pres">
      <dgm:prSet presAssocID="{3EAD1E6A-1B3C-41E1-9C2A-15B7289A3E4B}" presName="bgRect" presStyleLbl="bgShp" presStyleIdx="0" presStyleCnt="4"/>
      <dgm:spPr/>
    </dgm:pt>
    <dgm:pt modelId="{73B9A486-4A5C-46C2-BA2B-C8AC39681143}" type="pres">
      <dgm:prSet presAssocID="{3EAD1E6A-1B3C-41E1-9C2A-15B7289A3E4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EC72FCBB-E944-4A23-AAF0-6139F036B8AD}" type="pres">
      <dgm:prSet presAssocID="{3EAD1E6A-1B3C-41E1-9C2A-15B7289A3E4B}" presName="spaceRect" presStyleCnt="0"/>
      <dgm:spPr/>
    </dgm:pt>
    <dgm:pt modelId="{C3ED2492-D4C7-4232-ABD3-A949946D1581}" type="pres">
      <dgm:prSet presAssocID="{3EAD1E6A-1B3C-41E1-9C2A-15B7289A3E4B}" presName="parTx" presStyleLbl="revTx" presStyleIdx="0" presStyleCnt="4">
        <dgm:presLayoutVars>
          <dgm:chMax val="0"/>
          <dgm:chPref val="0"/>
        </dgm:presLayoutVars>
      </dgm:prSet>
      <dgm:spPr/>
    </dgm:pt>
    <dgm:pt modelId="{E602E5BE-2E22-4E0D-A519-7A21156AFAFA}" type="pres">
      <dgm:prSet presAssocID="{F7132FF7-1404-4E29-B47E-4998D37C866D}" presName="sibTrans" presStyleCnt="0"/>
      <dgm:spPr/>
    </dgm:pt>
    <dgm:pt modelId="{0B414079-0E5A-4BFC-B693-457D78A3FB42}" type="pres">
      <dgm:prSet presAssocID="{B5B82A70-45A8-4921-B18C-995A051041E0}" presName="compNode" presStyleCnt="0"/>
      <dgm:spPr/>
    </dgm:pt>
    <dgm:pt modelId="{7D984180-0CCA-401E-8A92-BADDDA913A0F}" type="pres">
      <dgm:prSet presAssocID="{B5B82A70-45A8-4921-B18C-995A051041E0}" presName="bgRect" presStyleLbl="bgShp" presStyleIdx="1" presStyleCnt="4"/>
      <dgm:spPr/>
    </dgm:pt>
    <dgm:pt modelId="{EB2A951B-ECD5-4BBD-A5F6-ED72FB37818C}" type="pres">
      <dgm:prSet presAssocID="{B5B82A70-45A8-4921-B18C-995A051041E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terpillar"/>
        </a:ext>
      </dgm:extLst>
    </dgm:pt>
    <dgm:pt modelId="{38662B62-C437-4B0E-B813-D1492AB3C588}" type="pres">
      <dgm:prSet presAssocID="{B5B82A70-45A8-4921-B18C-995A051041E0}" presName="spaceRect" presStyleCnt="0"/>
      <dgm:spPr/>
    </dgm:pt>
    <dgm:pt modelId="{667435CE-445F-42A9-94E8-B68AA2F9961E}" type="pres">
      <dgm:prSet presAssocID="{B5B82A70-45A8-4921-B18C-995A051041E0}" presName="parTx" presStyleLbl="revTx" presStyleIdx="1" presStyleCnt="4">
        <dgm:presLayoutVars>
          <dgm:chMax val="0"/>
          <dgm:chPref val="0"/>
        </dgm:presLayoutVars>
      </dgm:prSet>
      <dgm:spPr/>
    </dgm:pt>
    <dgm:pt modelId="{8E8EA0C6-D507-4493-BCBB-EC0B9BAFB205}" type="pres">
      <dgm:prSet presAssocID="{FCD44FAA-E9B1-426E-8CA4-C8FB9946849B}" presName="sibTrans" presStyleCnt="0"/>
      <dgm:spPr/>
    </dgm:pt>
    <dgm:pt modelId="{6CB17531-EABE-4A2D-BE6A-BB8F9DA6BEC1}" type="pres">
      <dgm:prSet presAssocID="{23BE8C09-68DB-42A6-91A1-6800F46C0EB4}" presName="compNode" presStyleCnt="0"/>
      <dgm:spPr/>
    </dgm:pt>
    <dgm:pt modelId="{11266CE8-6C42-408C-BEFD-73D75B61581E}" type="pres">
      <dgm:prSet presAssocID="{23BE8C09-68DB-42A6-91A1-6800F46C0EB4}" presName="bgRect" presStyleLbl="bgShp" presStyleIdx="2" presStyleCnt="4"/>
      <dgm:spPr/>
    </dgm:pt>
    <dgm:pt modelId="{E18381FB-4A6B-4EAE-8D99-21EDA91BDB07}" type="pres">
      <dgm:prSet presAssocID="{23BE8C09-68DB-42A6-91A1-6800F46C0EB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125B41F7-4CF8-4C7D-A629-1365A7B9E84D}" type="pres">
      <dgm:prSet presAssocID="{23BE8C09-68DB-42A6-91A1-6800F46C0EB4}" presName="spaceRect" presStyleCnt="0"/>
      <dgm:spPr/>
    </dgm:pt>
    <dgm:pt modelId="{3B689EFC-4957-4862-8625-00599ECDB8EC}" type="pres">
      <dgm:prSet presAssocID="{23BE8C09-68DB-42A6-91A1-6800F46C0EB4}" presName="parTx" presStyleLbl="revTx" presStyleIdx="2" presStyleCnt="4">
        <dgm:presLayoutVars>
          <dgm:chMax val="0"/>
          <dgm:chPref val="0"/>
        </dgm:presLayoutVars>
      </dgm:prSet>
      <dgm:spPr/>
    </dgm:pt>
    <dgm:pt modelId="{8B6F8225-C695-4DB7-BC31-88C04120F528}" type="pres">
      <dgm:prSet presAssocID="{D6A566F3-6FBD-4655-BA93-DC5483BFB8A3}" presName="sibTrans" presStyleCnt="0"/>
      <dgm:spPr/>
    </dgm:pt>
    <dgm:pt modelId="{33193E55-DD24-47AA-A249-DBAFDBE23A83}" type="pres">
      <dgm:prSet presAssocID="{B6F9C8A1-2B5B-49DB-B9A8-2ACF9A8C7701}" presName="compNode" presStyleCnt="0"/>
      <dgm:spPr/>
    </dgm:pt>
    <dgm:pt modelId="{63AAB0E7-D65C-4947-BFC1-E434554C4DE5}" type="pres">
      <dgm:prSet presAssocID="{B6F9C8A1-2B5B-49DB-B9A8-2ACF9A8C7701}" presName="bgRect" presStyleLbl="bgShp" presStyleIdx="3" presStyleCnt="4"/>
      <dgm:spPr/>
    </dgm:pt>
    <dgm:pt modelId="{26D14721-9245-4009-996D-C54B91B48CEF}" type="pres">
      <dgm:prSet presAssocID="{B6F9C8A1-2B5B-49DB-B9A8-2ACF9A8C770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aptop"/>
        </a:ext>
      </dgm:extLst>
    </dgm:pt>
    <dgm:pt modelId="{DAA8ED8B-BD50-4902-A3BD-63EA7E40EAA9}" type="pres">
      <dgm:prSet presAssocID="{B6F9C8A1-2B5B-49DB-B9A8-2ACF9A8C7701}" presName="spaceRect" presStyleCnt="0"/>
      <dgm:spPr/>
    </dgm:pt>
    <dgm:pt modelId="{8F8D59CF-4A0B-46F6-A619-96B0A819E186}" type="pres">
      <dgm:prSet presAssocID="{B6F9C8A1-2B5B-49DB-B9A8-2ACF9A8C7701}" presName="parTx" presStyleLbl="revTx" presStyleIdx="3" presStyleCnt="4">
        <dgm:presLayoutVars>
          <dgm:chMax val="0"/>
          <dgm:chPref val="0"/>
        </dgm:presLayoutVars>
      </dgm:prSet>
      <dgm:spPr/>
    </dgm:pt>
  </dgm:ptLst>
  <dgm:cxnLst>
    <dgm:cxn modelId="{43096125-F159-4008-81D5-215A4DCAA681}" type="presOf" srcId="{B5B82A70-45A8-4921-B18C-995A051041E0}" destId="{667435CE-445F-42A9-94E8-B68AA2F9961E}" srcOrd="0" destOrd="0" presId="urn:microsoft.com/office/officeart/2018/2/layout/IconVerticalSolidList"/>
    <dgm:cxn modelId="{7C160236-5732-48C1-B4AC-D0EF24600690}" type="presOf" srcId="{B6F9C8A1-2B5B-49DB-B9A8-2ACF9A8C7701}" destId="{8F8D59CF-4A0B-46F6-A619-96B0A819E186}" srcOrd="0" destOrd="0" presId="urn:microsoft.com/office/officeart/2018/2/layout/IconVerticalSolidList"/>
    <dgm:cxn modelId="{2B632D36-B5A7-4B9E-9519-3E2210E1A510}" type="presOf" srcId="{23BE8C09-68DB-42A6-91A1-6800F46C0EB4}" destId="{3B689EFC-4957-4862-8625-00599ECDB8EC}" srcOrd="0" destOrd="0" presId="urn:microsoft.com/office/officeart/2018/2/layout/IconVerticalSolidList"/>
    <dgm:cxn modelId="{AF5EE75E-B511-426E-B876-96CF8CD2AFBB}" srcId="{AA160346-11AF-4C9D-B8D9-54804C32E7BF}" destId="{B5B82A70-45A8-4921-B18C-995A051041E0}" srcOrd="1" destOrd="0" parTransId="{D4554C38-F8C1-4450-B107-038B7309A3A9}" sibTransId="{FCD44FAA-E9B1-426E-8CA4-C8FB9946849B}"/>
    <dgm:cxn modelId="{EA6A496C-1310-45D8-A704-122995068E7F}" type="presOf" srcId="{3EAD1E6A-1B3C-41E1-9C2A-15B7289A3E4B}" destId="{C3ED2492-D4C7-4232-ABD3-A949946D1581}" srcOrd="0" destOrd="0" presId="urn:microsoft.com/office/officeart/2018/2/layout/IconVerticalSolidList"/>
    <dgm:cxn modelId="{6BE101BA-6196-4321-A9D9-B4DCAFB8059D}" type="presOf" srcId="{AA160346-11AF-4C9D-B8D9-54804C32E7BF}" destId="{BF06C2C0-7201-4D2A-93A7-8C42FEA3DDF8}" srcOrd="0" destOrd="0" presId="urn:microsoft.com/office/officeart/2018/2/layout/IconVerticalSolidList"/>
    <dgm:cxn modelId="{8D0B2DD7-DD28-4701-9FA7-366A28E6BB4B}" srcId="{AA160346-11AF-4C9D-B8D9-54804C32E7BF}" destId="{B6F9C8A1-2B5B-49DB-B9A8-2ACF9A8C7701}" srcOrd="3" destOrd="0" parTransId="{397230D4-456D-4D5A-AF5E-578C63CCB6B7}" sibTransId="{FA0400DC-3693-4DDB-A66B-09A9EED5AFF1}"/>
    <dgm:cxn modelId="{ED54CBE8-6D4F-4559-A1CC-279CD84F3E4E}" srcId="{AA160346-11AF-4C9D-B8D9-54804C32E7BF}" destId="{23BE8C09-68DB-42A6-91A1-6800F46C0EB4}" srcOrd="2" destOrd="0" parTransId="{E8774AF5-AB8A-4A22-BCAA-A964AD9390EC}" sibTransId="{D6A566F3-6FBD-4655-BA93-DC5483BFB8A3}"/>
    <dgm:cxn modelId="{B9F380EE-ADB4-43A3-B203-67FC77F7FBCD}" srcId="{AA160346-11AF-4C9D-B8D9-54804C32E7BF}" destId="{3EAD1E6A-1B3C-41E1-9C2A-15B7289A3E4B}" srcOrd="0" destOrd="0" parTransId="{8DE07478-4FA1-4698-829E-A449963E93A2}" sibTransId="{F7132FF7-1404-4E29-B47E-4998D37C866D}"/>
    <dgm:cxn modelId="{1F3CCD95-EA28-4978-9973-21875E478628}" type="presParOf" srcId="{BF06C2C0-7201-4D2A-93A7-8C42FEA3DDF8}" destId="{DF9FBF91-B02E-40CF-8352-83E044D95383}" srcOrd="0" destOrd="0" presId="urn:microsoft.com/office/officeart/2018/2/layout/IconVerticalSolidList"/>
    <dgm:cxn modelId="{3D2A7C4F-2346-4D81-9AB2-494E8C442A87}" type="presParOf" srcId="{DF9FBF91-B02E-40CF-8352-83E044D95383}" destId="{768E2781-3F88-4977-9F3B-B9A2B3810827}" srcOrd="0" destOrd="0" presId="urn:microsoft.com/office/officeart/2018/2/layout/IconVerticalSolidList"/>
    <dgm:cxn modelId="{6184CC66-306B-44C6-904D-7A74ABC73494}" type="presParOf" srcId="{DF9FBF91-B02E-40CF-8352-83E044D95383}" destId="{73B9A486-4A5C-46C2-BA2B-C8AC39681143}" srcOrd="1" destOrd="0" presId="urn:microsoft.com/office/officeart/2018/2/layout/IconVerticalSolidList"/>
    <dgm:cxn modelId="{0A72D613-5281-432F-A7B3-0FC8872FCAD0}" type="presParOf" srcId="{DF9FBF91-B02E-40CF-8352-83E044D95383}" destId="{EC72FCBB-E944-4A23-AAF0-6139F036B8AD}" srcOrd="2" destOrd="0" presId="urn:microsoft.com/office/officeart/2018/2/layout/IconVerticalSolidList"/>
    <dgm:cxn modelId="{67B0AA40-0CE2-4910-9AC7-D3E73ADE82BB}" type="presParOf" srcId="{DF9FBF91-B02E-40CF-8352-83E044D95383}" destId="{C3ED2492-D4C7-4232-ABD3-A949946D1581}" srcOrd="3" destOrd="0" presId="urn:microsoft.com/office/officeart/2018/2/layout/IconVerticalSolidList"/>
    <dgm:cxn modelId="{7FC3C722-D36E-41F6-A543-FA95A2CF15C0}" type="presParOf" srcId="{BF06C2C0-7201-4D2A-93A7-8C42FEA3DDF8}" destId="{E602E5BE-2E22-4E0D-A519-7A21156AFAFA}" srcOrd="1" destOrd="0" presId="urn:microsoft.com/office/officeart/2018/2/layout/IconVerticalSolidList"/>
    <dgm:cxn modelId="{9496AFAA-5882-4E66-AF0F-4CF3C917E311}" type="presParOf" srcId="{BF06C2C0-7201-4D2A-93A7-8C42FEA3DDF8}" destId="{0B414079-0E5A-4BFC-B693-457D78A3FB42}" srcOrd="2" destOrd="0" presId="urn:microsoft.com/office/officeart/2018/2/layout/IconVerticalSolidList"/>
    <dgm:cxn modelId="{D46E37C8-80DB-4596-99DD-0B9AD630FF66}" type="presParOf" srcId="{0B414079-0E5A-4BFC-B693-457D78A3FB42}" destId="{7D984180-0CCA-401E-8A92-BADDDA913A0F}" srcOrd="0" destOrd="0" presId="urn:microsoft.com/office/officeart/2018/2/layout/IconVerticalSolidList"/>
    <dgm:cxn modelId="{165CADC5-4DDE-4EC2-8CCE-91B1000E58F8}" type="presParOf" srcId="{0B414079-0E5A-4BFC-B693-457D78A3FB42}" destId="{EB2A951B-ECD5-4BBD-A5F6-ED72FB37818C}" srcOrd="1" destOrd="0" presId="urn:microsoft.com/office/officeart/2018/2/layout/IconVerticalSolidList"/>
    <dgm:cxn modelId="{959FC1E9-EA26-4722-B7DF-1F3C9780EAB9}" type="presParOf" srcId="{0B414079-0E5A-4BFC-B693-457D78A3FB42}" destId="{38662B62-C437-4B0E-B813-D1492AB3C588}" srcOrd="2" destOrd="0" presId="urn:microsoft.com/office/officeart/2018/2/layout/IconVerticalSolidList"/>
    <dgm:cxn modelId="{379FB705-A6AA-4E5D-A172-7FFCB3FC6698}" type="presParOf" srcId="{0B414079-0E5A-4BFC-B693-457D78A3FB42}" destId="{667435CE-445F-42A9-94E8-B68AA2F9961E}" srcOrd="3" destOrd="0" presId="urn:microsoft.com/office/officeart/2018/2/layout/IconVerticalSolidList"/>
    <dgm:cxn modelId="{8021F5D3-1A0B-4561-AF27-1E2F20DC643F}" type="presParOf" srcId="{BF06C2C0-7201-4D2A-93A7-8C42FEA3DDF8}" destId="{8E8EA0C6-D507-4493-BCBB-EC0B9BAFB205}" srcOrd="3" destOrd="0" presId="urn:microsoft.com/office/officeart/2018/2/layout/IconVerticalSolidList"/>
    <dgm:cxn modelId="{7F7C2A38-81A7-4CEF-9490-5DC539A3BD7E}" type="presParOf" srcId="{BF06C2C0-7201-4D2A-93A7-8C42FEA3DDF8}" destId="{6CB17531-EABE-4A2D-BE6A-BB8F9DA6BEC1}" srcOrd="4" destOrd="0" presId="urn:microsoft.com/office/officeart/2018/2/layout/IconVerticalSolidList"/>
    <dgm:cxn modelId="{05992281-F623-484B-AF62-6E47C571889C}" type="presParOf" srcId="{6CB17531-EABE-4A2D-BE6A-BB8F9DA6BEC1}" destId="{11266CE8-6C42-408C-BEFD-73D75B61581E}" srcOrd="0" destOrd="0" presId="urn:microsoft.com/office/officeart/2018/2/layout/IconVerticalSolidList"/>
    <dgm:cxn modelId="{23F35902-16B0-4209-A413-433FA3935AC9}" type="presParOf" srcId="{6CB17531-EABE-4A2D-BE6A-BB8F9DA6BEC1}" destId="{E18381FB-4A6B-4EAE-8D99-21EDA91BDB07}" srcOrd="1" destOrd="0" presId="urn:microsoft.com/office/officeart/2018/2/layout/IconVerticalSolidList"/>
    <dgm:cxn modelId="{2CF84759-3A23-43D5-B773-C3961D483030}" type="presParOf" srcId="{6CB17531-EABE-4A2D-BE6A-BB8F9DA6BEC1}" destId="{125B41F7-4CF8-4C7D-A629-1365A7B9E84D}" srcOrd="2" destOrd="0" presId="urn:microsoft.com/office/officeart/2018/2/layout/IconVerticalSolidList"/>
    <dgm:cxn modelId="{B7FAAFBD-8B03-4E15-A6ED-695BF3A91B10}" type="presParOf" srcId="{6CB17531-EABE-4A2D-BE6A-BB8F9DA6BEC1}" destId="{3B689EFC-4957-4862-8625-00599ECDB8EC}" srcOrd="3" destOrd="0" presId="urn:microsoft.com/office/officeart/2018/2/layout/IconVerticalSolidList"/>
    <dgm:cxn modelId="{F2CEFE0C-0CC3-4BAE-99DB-FED8218C094D}" type="presParOf" srcId="{BF06C2C0-7201-4D2A-93A7-8C42FEA3DDF8}" destId="{8B6F8225-C695-4DB7-BC31-88C04120F528}" srcOrd="5" destOrd="0" presId="urn:microsoft.com/office/officeart/2018/2/layout/IconVerticalSolidList"/>
    <dgm:cxn modelId="{575DF2A1-B164-4980-A737-FFD4F7D19FAD}" type="presParOf" srcId="{BF06C2C0-7201-4D2A-93A7-8C42FEA3DDF8}" destId="{33193E55-DD24-47AA-A249-DBAFDBE23A83}" srcOrd="6" destOrd="0" presId="urn:microsoft.com/office/officeart/2018/2/layout/IconVerticalSolidList"/>
    <dgm:cxn modelId="{9D39649E-2EF9-4D7E-864B-92CE93165187}" type="presParOf" srcId="{33193E55-DD24-47AA-A249-DBAFDBE23A83}" destId="{63AAB0E7-D65C-4947-BFC1-E434554C4DE5}" srcOrd="0" destOrd="0" presId="urn:microsoft.com/office/officeart/2018/2/layout/IconVerticalSolidList"/>
    <dgm:cxn modelId="{169D0140-449A-4798-866A-BC5C0689C8B5}" type="presParOf" srcId="{33193E55-DD24-47AA-A249-DBAFDBE23A83}" destId="{26D14721-9245-4009-996D-C54B91B48CEF}" srcOrd="1" destOrd="0" presId="urn:microsoft.com/office/officeart/2018/2/layout/IconVerticalSolidList"/>
    <dgm:cxn modelId="{D90E2558-457E-4248-9E24-EB3E0A3FC69D}" type="presParOf" srcId="{33193E55-DD24-47AA-A249-DBAFDBE23A83}" destId="{DAA8ED8B-BD50-4902-A3BD-63EA7E40EAA9}" srcOrd="2" destOrd="0" presId="urn:microsoft.com/office/officeart/2018/2/layout/IconVerticalSolidList"/>
    <dgm:cxn modelId="{DB840C3E-0825-4B2D-A8EB-C525AEA76CB0}" type="presParOf" srcId="{33193E55-DD24-47AA-A249-DBAFDBE23A83}" destId="{8F8D59CF-4A0B-46F6-A619-96B0A819E18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E3C3CC-44E6-4610-8573-7E5E7230AC85}">
      <dsp:nvSpPr>
        <dsp:cNvPr id="0" name=""/>
        <dsp:cNvSpPr/>
      </dsp:nvSpPr>
      <dsp:spPr>
        <a:xfrm>
          <a:off x="1940609" y="8496"/>
          <a:ext cx="1955812" cy="195581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1B8A6F-66B8-4E0A-8573-6DEF257A4E03}">
      <dsp:nvSpPr>
        <dsp:cNvPr id="0" name=""/>
        <dsp:cNvSpPr/>
      </dsp:nvSpPr>
      <dsp:spPr>
        <a:xfrm>
          <a:off x="2357421" y="425309"/>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9DC3BA-DBEA-43DA-AE05-FE287944BC1F}">
      <dsp:nvSpPr>
        <dsp:cNvPr id="0" name=""/>
        <dsp:cNvSpPr/>
      </dsp:nvSpPr>
      <dsp:spPr>
        <a:xfrm>
          <a:off x="1315390" y="2573497"/>
          <a:ext cx="3206250"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The message sent back is in plain text, it doesn’t even contain any HTML.</a:t>
          </a:r>
        </a:p>
      </dsp:txBody>
      <dsp:txXfrm>
        <a:off x="1315390" y="2573497"/>
        <a:ext cx="3206250" cy="742500"/>
      </dsp:txXfrm>
    </dsp:sp>
    <dsp:sp modelId="{18FC39C2-B8CC-479C-BC03-CDDBC4BF4EF0}">
      <dsp:nvSpPr>
        <dsp:cNvPr id="0" name=""/>
        <dsp:cNvSpPr/>
      </dsp:nvSpPr>
      <dsp:spPr>
        <a:xfrm>
          <a:off x="5707953" y="8496"/>
          <a:ext cx="1955812" cy="195581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B56F0B-98D0-41B5-BA12-5617E0BE2274}">
      <dsp:nvSpPr>
        <dsp:cNvPr id="0" name=""/>
        <dsp:cNvSpPr/>
      </dsp:nvSpPr>
      <dsp:spPr>
        <a:xfrm>
          <a:off x="6124765" y="425309"/>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9948BC2-D643-47DD-BDD9-05A45606A253}">
      <dsp:nvSpPr>
        <dsp:cNvPr id="0" name=""/>
        <dsp:cNvSpPr/>
      </dsp:nvSpPr>
      <dsp:spPr>
        <a:xfrm>
          <a:off x="5082734" y="2573497"/>
          <a:ext cx="3206250"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The application always sends back the same message, regardless of the page called (http://localhost:8080, http://localhost:8080/mypage, http://localhost:8080/file/otherpage).</a:t>
          </a:r>
        </a:p>
      </dsp:txBody>
      <dsp:txXfrm>
        <a:off x="5082734" y="2573497"/>
        <a:ext cx="3206250" cy="742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AABBFB-0304-4580-B3B0-155EADEE72EA}">
      <dsp:nvSpPr>
        <dsp:cNvPr id="0" name=""/>
        <dsp:cNvSpPr/>
      </dsp:nvSpPr>
      <dsp:spPr>
        <a:xfrm>
          <a:off x="276620" y="824825"/>
          <a:ext cx="851378" cy="851378"/>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EC6145-31FF-4DE0-93F3-1E6564881C6F}">
      <dsp:nvSpPr>
        <dsp:cNvPr id="0" name=""/>
        <dsp:cNvSpPr/>
      </dsp:nvSpPr>
      <dsp:spPr>
        <a:xfrm>
          <a:off x="458061" y="1006266"/>
          <a:ext cx="488496" cy="4884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E54E25E-DD5C-4CAB-BE42-77183D93C2FB}">
      <dsp:nvSpPr>
        <dsp:cNvPr id="0" name=""/>
        <dsp:cNvSpPr/>
      </dsp:nvSpPr>
      <dsp:spPr>
        <a:xfrm>
          <a:off x="4458" y="1941387"/>
          <a:ext cx="1395703" cy="558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IN" sz="1300" kern="1200"/>
            <a:t>Plain text: text/plain</a:t>
          </a:r>
          <a:endParaRPr lang="en-US" sz="1300" kern="1200"/>
        </a:p>
      </dsp:txBody>
      <dsp:txXfrm>
        <a:off x="4458" y="1941387"/>
        <a:ext cx="1395703" cy="558281"/>
      </dsp:txXfrm>
    </dsp:sp>
    <dsp:sp modelId="{DEAD9E99-DE9C-447E-BF2A-AC7998FBB7F4}">
      <dsp:nvSpPr>
        <dsp:cNvPr id="0" name=""/>
        <dsp:cNvSpPr/>
      </dsp:nvSpPr>
      <dsp:spPr>
        <a:xfrm>
          <a:off x="1916571" y="824825"/>
          <a:ext cx="851378" cy="851378"/>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959AA1-5784-4BDD-BF36-990B2816D38D}">
      <dsp:nvSpPr>
        <dsp:cNvPr id="0" name=""/>
        <dsp:cNvSpPr/>
      </dsp:nvSpPr>
      <dsp:spPr>
        <a:xfrm>
          <a:off x="2098012" y="1006266"/>
          <a:ext cx="488496" cy="4884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659381-1E24-4D23-8116-40B651A5B12F}">
      <dsp:nvSpPr>
        <dsp:cNvPr id="0" name=""/>
        <dsp:cNvSpPr/>
      </dsp:nvSpPr>
      <dsp:spPr>
        <a:xfrm>
          <a:off x="1644409" y="1941387"/>
          <a:ext cx="1395703" cy="558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IN" sz="1300" kern="1200"/>
            <a:t>HTML: text/html.</a:t>
          </a:r>
          <a:endParaRPr lang="en-US" sz="1300" kern="1200"/>
        </a:p>
      </dsp:txBody>
      <dsp:txXfrm>
        <a:off x="1644409" y="1941387"/>
        <a:ext cx="1395703" cy="558281"/>
      </dsp:txXfrm>
    </dsp:sp>
    <dsp:sp modelId="{1B28A738-01CB-49EC-9FB5-86CD1156FDA5}">
      <dsp:nvSpPr>
        <dsp:cNvPr id="0" name=""/>
        <dsp:cNvSpPr/>
      </dsp:nvSpPr>
      <dsp:spPr>
        <a:xfrm>
          <a:off x="3556522" y="824825"/>
          <a:ext cx="851378" cy="851378"/>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5E96F1-CCB5-4CDF-83EC-2A5E1684D3AE}">
      <dsp:nvSpPr>
        <dsp:cNvPr id="0" name=""/>
        <dsp:cNvSpPr/>
      </dsp:nvSpPr>
      <dsp:spPr>
        <a:xfrm>
          <a:off x="3737963" y="1006266"/>
          <a:ext cx="488496" cy="4884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1E30732-9643-45B3-94F0-90D0B07B2760}">
      <dsp:nvSpPr>
        <dsp:cNvPr id="0" name=""/>
        <dsp:cNvSpPr/>
      </dsp:nvSpPr>
      <dsp:spPr>
        <a:xfrm>
          <a:off x="3284360" y="1941387"/>
          <a:ext cx="1395703" cy="558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IN" sz="1300" kern="1200"/>
            <a:t>CCS: text/ccs</a:t>
          </a:r>
          <a:endParaRPr lang="en-US" sz="1300" kern="1200"/>
        </a:p>
      </dsp:txBody>
      <dsp:txXfrm>
        <a:off x="3284360" y="1941387"/>
        <a:ext cx="1395703" cy="558281"/>
      </dsp:txXfrm>
    </dsp:sp>
    <dsp:sp modelId="{B5611C02-0212-441A-91DE-A24C3BF485E9}">
      <dsp:nvSpPr>
        <dsp:cNvPr id="0" name=""/>
        <dsp:cNvSpPr/>
      </dsp:nvSpPr>
      <dsp:spPr>
        <a:xfrm>
          <a:off x="5196473" y="824825"/>
          <a:ext cx="851378" cy="851378"/>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3856CF-8E0E-412F-9DF4-5AEA2A4A7F4D}">
      <dsp:nvSpPr>
        <dsp:cNvPr id="0" name=""/>
        <dsp:cNvSpPr/>
      </dsp:nvSpPr>
      <dsp:spPr>
        <a:xfrm>
          <a:off x="5377915" y="1006266"/>
          <a:ext cx="488496" cy="4884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B4878FF-6B9A-4872-AEA4-7BD6B2761730}">
      <dsp:nvSpPr>
        <dsp:cNvPr id="0" name=""/>
        <dsp:cNvSpPr/>
      </dsp:nvSpPr>
      <dsp:spPr>
        <a:xfrm>
          <a:off x="4924311" y="1941387"/>
          <a:ext cx="1395703" cy="558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IN" sz="1300" kern="1200"/>
            <a:t>A JPEG image: image/jpeg</a:t>
          </a:r>
          <a:endParaRPr lang="en-US" sz="1300" kern="1200"/>
        </a:p>
      </dsp:txBody>
      <dsp:txXfrm>
        <a:off x="4924311" y="1941387"/>
        <a:ext cx="1395703" cy="558281"/>
      </dsp:txXfrm>
    </dsp:sp>
    <dsp:sp modelId="{C1263E6F-4DD0-499D-A093-36FC25B6B197}">
      <dsp:nvSpPr>
        <dsp:cNvPr id="0" name=""/>
        <dsp:cNvSpPr/>
      </dsp:nvSpPr>
      <dsp:spPr>
        <a:xfrm>
          <a:off x="6836424" y="824825"/>
          <a:ext cx="851378" cy="851378"/>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AE7A99-7D42-416D-92BB-BFCC64E78218}">
      <dsp:nvSpPr>
        <dsp:cNvPr id="0" name=""/>
        <dsp:cNvSpPr/>
      </dsp:nvSpPr>
      <dsp:spPr>
        <a:xfrm>
          <a:off x="7017866" y="1006266"/>
          <a:ext cx="488496" cy="48849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CB9788A-819E-468B-91AE-CA335DCD968D}">
      <dsp:nvSpPr>
        <dsp:cNvPr id="0" name=""/>
        <dsp:cNvSpPr/>
      </dsp:nvSpPr>
      <dsp:spPr>
        <a:xfrm>
          <a:off x="6564262" y="1941387"/>
          <a:ext cx="1395703" cy="558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IN" sz="1300" kern="1200"/>
            <a:t>An MPEG4 video: video/mp4</a:t>
          </a:r>
          <a:endParaRPr lang="en-US" sz="1300" kern="1200"/>
        </a:p>
      </dsp:txBody>
      <dsp:txXfrm>
        <a:off x="6564262" y="1941387"/>
        <a:ext cx="1395703" cy="558281"/>
      </dsp:txXfrm>
    </dsp:sp>
    <dsp:sp modelId="{0727FC25-1395-44A3-9E43-DFC9142B13A0}">
      <dsp:nvSpPr>
        <dsp:cNvPr id="0" name=""/>
        <dsp:cNvSpPr/>
      </dsp:nvSpPr>
      <dsp:spPr>
        <a:xfrm>
          <a:off x="8476375" y="824825"/>
          <a:ext cx="851378" cy="851378"/>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B713EE-A1CA-48D3-9F6F-C7A76D3D2354}">
      <dsp:nvSpPr>
        <dsp:cNvPr id="0" name=""/>
        <dsp:cNvSpPr/>
      </dsp:nvSpPr>
      <dsp:spPr>
        <a:xfrm>
          <a:off x="8657817" y="1006266"/>
          <a:ext cx="488496" cy="48849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08903F1-35BE-4977-BD93-AC54221170FE}">
      <dsp:nvSpPr>
        <dsp:cNvPr id="0" name=""/>
        <dsp:cNvSpPr/>
      </dsp:nvSpPr>
      <dsp:spPr>
        <a:xfrm>
          <a:off x="8204213" y="1941387"/>
          <a:ext cx="1395703" cy="558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IN" sz="1300" kern="1200"/>
            <a:t>A ZIP file: application/zip</a:t>
          </a:r>
          <a:endParaRPr lang="en-US" sz="1300" kern="1200"/>
        </a:p>
      </dsp:txBody>
      <dsp:txXfrm>
        <a:off x="8204213" y="1941387"/>
        <a:ext cx="1395703" cy="5582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A54FF1-B993-49FC-8798-2AFBD6DEC682}">
      <dsp:nvSpPr>
        <dsp:cNvPr id="0" name=""/>
        <dsp:cNvSpPr/>
      </dsp:nvSpPr>
      <dsp:spPr>
        <a:xfrm>
          <a:off x="1292187" y="95129"/>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28113F3-C868-4A22-B117-00C7F5447A48}">
      <dsp:nvSpPr>
        <dsp:cNvPr id="0" name=""/>
        <dsp:cNvSpPr/>
      </dsp:nvSpPr>
      <dsp:spPr>
        <a:xfrm>
          <a:off x="104187" y="250936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b="0" i="0" kern="1200" baseline="0"/>
            <a:t>But the HTML code isn’t valid.</a:t>
          </a:r>
          <a:endParaRPr lang="en-US" sz="2700" kern="1200"/>
        </a:p>
      </dsp:txBody>
      <dsp:txXfrm>
        <a:off x="104187" y="2509364"/>
        <a:ext cx="4320000" cy="720000"/>
      </dsp:txXfrm>
    </dsp:sp>
    <dsp:sp modelId="{0FFB7EC9-136D-4892-B77B-A2CE66E80FFD}">
      <dsp:nvSpPr>
        <dsp:cNvPr id="0" name=""/>
        <dsp:cNvSpPr/>
      </dsp:nvSpPr>
      <dsp:spPr>
        <a:xfrm>
          <a:off x="6368187" y="95129"/>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BF1F5D1-F787-4222-83C5-815C5E91D135}">
      <dsp:nvSpPr>
        <dsp:cNvPr id="0" name=""/>
        <dsp:cNvSpPr/>
      </dsp:nvSpPr>
      <dsp:spPr>
        <a:xfrm>
          <a:off x="5180187" y="250936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b="0" i="0" kern="1200" baseline="0"/>
            <a:t>We didn’t write a doctype or the &lt;html&gt; or &lt;body&gt; tags.</a:t>
          </a:r>
          <a:endParaRPr lang="en-US" sz="2700" kern="1200"/>
        </a:p>
      </dsp:txBody>
      <dsp:txXfrm>
        <a:off x="5180187" y="2509364"/>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A8D178-5170-46CC-AAD7-14495AC99E9A}">
      <dsp:nvSpPr>
        <dsp:cNvPr id="0" name=""/>
        <dsp:cNvSpPr/>
      </dsp:nvSpPr>
      <dsp:spPr>
        <a:xfrm>
          <a:off x="0" y="0"/>
          <a:ext cx="8163718" cy="997348"/>
        </a:xfrm>
        <a:prstGeom prst="roundRect">
          <a:avLst>
            <a:gd name="adj" fmla="val 10000"/>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a:t>var querystring = require('querystring');</a:t>
          </a:r>
          <a:endParaRPr lang="en-US" sz="2700" kern="1200"/>
        </a:p>
      </dsp:txBody>
      <dsp:txXfrm>
        <a:off x="29211" y="29211"/>
        <a:ext cx="7087502" cy="938926"/>
      </dsp:txXfrm>
    </dsp:sp>
    <dsp:sp modelId="{975960F4-8B5D-4CF2-B415-676C81EE9D2F}">
      <dsp:nvSpPr>
        <dsp:cNvPr id="0" name=""/>
        <dsp:cNvSpPr/>
      </dsp:nvSpPr>
      <dsp:spPr>
        <a:xfrm>
          <a:off x="720328" y="1163572"/>
          <a:ext cx="8163718" cy="997348"/>
        </a:xfrm>
        <a:prstGeom prst="roundRect">
          <a:avLst>
            <a:gd name="adj" fmla="val 10000"/>
          </a:avLst>
        </a:prstGeom>
        <a:gradFill rotWithShape="0">
          <a:gsLst>
            <a:gs pos="0">
              <a:schemeClr val="accent3">
                <a:hueOff val="0"/>
                <a:satOff val="0"/>
                <a:lumOff val="0"/>
                <a:alphaOff val="0"/>
                <a:tint val="98000"/>
                <a:satMod val="110000"/>
                <a:lumMod val="104000"/>
              </a:schemeClr>
            </a:gs>
            <a:gs pos="69000">
              <a:schemeClr val="accent3">
                <a:hueOff val="0"/>
                <a:satOff val="0"/>
                <a:lumOff val="0"/>
                <a:alphaOff val="0"/>
                <a:shade val="88000"/>
                <a:satMod val="130000"/>
                <a:lumMod val="92000"/>
              </a:schemeClr>
            </a:gs>
            <a:gs pos="100000">
              <a:schemeClr val="accent3">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a:t>var params = querystring.parse(url.parse(req.url).query);</a:t>
          </a:r>
          <a:endParaRPr lang="en-US" sz="2700" kern="1200"/>
        </a:p>
      </dsp:txBody>
      <dsp:txXfrm>
        <a:off x="749539" y="1192783"/>
        <a:ext cx="6736692" cy="938926"/>
      </dsp:txXfrm>
    </dsp:sp>
    <dsp:sp modelId="{388CD46C-EF8E-44D6-818D-B177C480532D}">
      <dsp:nvSpPr>
        <dsp:cNvPr id="0" name=""/>
        <dsp:cNvSpPr/>
      </dsp:nvSpPr>
      <dsp:spPr>
        <a:xfrm>
          <a:off x="1440656" y="2327145"/>
          <a:ext cx="8163718" cy="997348"/>
        </a:xfrm>
        <a:prstGeom prst="roundRect">
          <a:avLst>
            <a:gd name="adj" fmla="val 10000"/>
          </a:avLst>
        </a:prstGeom>
        <a:gradFill rotWithShape="0">
          <a:gsLst>
            <a:gs pos="0">
              <a:schemeClr val="accent4">
                <a:hueOff val="0"/>
                <a:satOff val="0"/>
                <a:lumOff val="0"/>
                <a:alphaOff val="0"/>
                <a:tint val="98000"/>
                <a:satMod val="110000"/>
                <a:lumMod val="104000"/>
              </a:schemeClr>
            </a:gs>
            <a:gs pos="69000">
              <a:schemeClr val="accent4">
                <a:hueOff val="0"/>
                <a:satOff val="0"/>
                <a:lumOff val="0"/>
                <a:alphaOff val="0"/>
                <a:shade val="88000"/>
                <a:satMod val="130000"/>
                <a:lumMod val="92000"/>
              </a:schemeClr>
            </a:gs>
            <a:gs pos="100000">
              <a:schemeClr val="accent4">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a:t>params['firstname']</a:t>
          </a:r>
          <a:endParaRPr lang="en-US" sz="2700" kern="1200"/>
        </a:p>
      </dsp:txBody>
      <dsp:txXfrm>
        <a:off x="1469867" y="2356356"/>
        <a:ext cx="6736692" cy="938926"/>
      </dsp:txXfrm>
    </dsp:sp>
    <dsp:sp modelId="{13059770-5D77-475C-B32C-6E333CB0B2C7}">
      <dsp:nvSpPr>
        <dsp:cNvPr id="0" name=""/>
        <dsp:cNvSpPr/>
      </dsp:nvSpPr>
      <dsp:spPr>
        <a:xfrm>
          <a:off x="7515442" y="756322"/>
          <a:ext cx="648276" cy="648276"/>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7661304" y="756322"/>
        <a:ext cx="356552" cy="487828"/>
      </dsp:txXfrm>
    </dsp:sp>
    <dsp:sp modelId="{30666635-9898-4AEA-80AC-3C977D3D7896}">
      <dsp:nvSpPr>
        <dsp:cNvPr id="0" name=""/>
        <dsp:cNvSpPr/>
      </dsp:nvSpPr>
      <dsp:spPr>
        <a:xfrm>
          <a:off x="8235770" y="1913246"/>
          <a:ext cx="648276" cy="648276"/>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8381632" y="1913246"/>
        <a:ext cx="356552" cy="4878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E2781-3F88-4977-9F3B-B9A2B3810827}">
      <dsp:nvSpPr>
        <dsp:cNvPr id="0" name=""/>
        <dsp:cNvSpPr/>
      </dsp:nvSpPr>
      <dsp:spPr>
        <a:xfrm>
          <a:off x="0" y="2179"/>
          <a:ext cx="5913437" cy="110465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B9A486-4A5C-46C2-BA2B-C8AC39681143}">
      <dsp:nvSpPr>
        <dsp:cNvPr id="0" name=""/>
        <dsp:cNvSpPr/>
      </dsp:nvSpPr>
      <dsp:spPr>
        <a:xfrm>
          <a:off x="334156" y="250725"/>
          <a:ext cx="607557" cy="6075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ED2492-D4C7-4232-ABD3-A949946D1581}">
      <dsp:nvSpPr>
        <dsp:cNvPr id="0" name=""/>
        <dsp:cNvSpPr/>
      </dsp:nvSpPr>
      <dsp:spPr>
        <a:xfrm>
          <a:off x="1275871" y="2179"/>
          <a:ext cx="4637565" cy="1104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909" tIns="116909" rIns="116909" bIns="116909" numCol="1" spcCol="1270" anchor="ctr" anchorCtr="0">
          <a:noAutofit/>
        </a:bodyPr>
        <a:lstStyle/>
        <a:p>
          <a:pPr marL="0" lvl="0" indent="0" algn="l" defTabSz="666750">
            <a:lnSpc>
              <a:spcPct val="90000"/>
            </a:lnSpc>
            <a:spcBef>
              <a:spcPct val="0"/>
            </a:spcBef>
            <a:spcAft>
              <a:spcPct val="35000"/>
            </a:spcAft>
            <a:buNone/>
          </a:pPr>
          <a:r>
            <a:rPr lang="en-US" sz="1500" b="0" i="0" kern="1200" baseline="0"/>
            <a:t>With Node.js, your app must manage the web server (Apache equivalent) in addition to its own features. It should also determine the name of the page called and its settings so it knows what to return to the visitor.</a:t>
          </a:r>
          <a:endParaRPr lang="en-US" sz="1500" kern="1200"/>
        </a:p>
      </dsp:txBody>
      <dsp:txXfrm>
        <a:off x="1275871" y="2179"/>
        <a:ext cx="4637565" cy="1104650"/>
      </dsp:txXfrm>
    </dsp:sp>
    <dsp:sp modelId="{7D984180-0CCA-401E-8A92-BADDDA913A0F}">
      <dsp:nvSpPr>
        <dsp:cNvPr id="0" name=""/>
        <dsp:cNvSpPr/>
      </dsp:nvSpPr>
      <dsp:spPr>
        <a:xfrm>
          <a:off x="0" y="1382992"/>
          <a:ext cx="5913437" cy="110465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2A951B-ECD5-4BBD-A5F6-ED72FB37818C}">
      <dsp:nvSpPr>
        <dsp:cNvPr id="0" name=""/>
        <dsp:cNvSpPr/>
      </dsp:nvSpPr>
      <dsp:spPr>
        <a:xfrm>
          <a:off x="334156" y="1631539"/>
          <a:ext cx="607557" cy="6075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7435CE-445F-42A9-94E8-B68AA2F9961E}">
      <dsp:nvSpPr>
        <dsp:cNvPr id="0" name=""/>
        <dsp:cNvSpPr/>
      </dsp:nvSpPr>
      <dsp:spPr>
        <a:xfrm>
          <a:off x="1275871" y="1382992"/>
          <a:ext cx="4637565" cy="1104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909" tIns="116909" rIns="116909" bIns="116909" numCol="1" spcCol="1270" anchor="ctr" anchorCtr="0">
          <a:noAutofit/>
        </a:bodyPr>
        <a:lstStyle/>
        <a:p>
          <a:pPr marL="0" lvl="0" indent="0" algn="l" defTabSz="666750">
            <a:lnSpc>
              <a:spcPct val="90000"/>
            </a:lnSpc>
            <a:spcBef>
              <a:spcPct val="0"/>
            </a:spcBef>
            <a:spcAft>
              <a:spcPct val="35000"/>
            </a:spcAft>
            <a:buNone/>
          </a:pPr>
          <a:r>
            <a:rPr lang="en-US" sz="1500" b="0" i="0" kern="1200" baseline="0"/>
            <a:t>Node.js libraries are called modules and they are loaded using require() .</a:t>
          </a:r>
          <a:endParaRPr lang="en-US" sz="1500" kern="1200"/>
        </a:p>
      </dsp:txBody>
      <dsp:txXfrm>
        <a:off x="1275871" y="1382992"/>
        <a:ext cx="4637565" cy="1104650"/>
      </dsp:txXfrm>
    </dsp:sp>
    <dsp:sp modelId="{11266CE8-6C42-408C-BEFD-73D75B61581E}">
      <dsp:nvSpPr>
        <dsp:cNvPr id="0" name=""/>
        <dsp:cNvSpPr/>
      </dsp:nvSpPr>
      <dsp:spPr>
        <a:xfrm>
          <a:off x="0" y="2763806"/>
          <a:ext cx="5913437" cy="110465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8381FB-4A6B-4EAE-8D99-21EDA91BDB07}">
      <dsp:nvSpPr>
        <dsp:cNvPr id="0" name=""/>
        <dsp:cNvSpPr/>
      </dsp:nvSpPr>
      <dsp:spPr>
        <a:xfrm>
          <a:off x="334156" y="3012352"/>
          <a:ext cx="607557" cy="6075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B689EFC-4957-4862-8625-00599ECDB8EC}">
      <dsp:nvSpPr>
        <dsp:cNvPr id="0" name=""/>
        <dsp:cNvSpPr/>
      </dsp:nvSpPr>
      <dsp:spPr>
        <a:xfrm>
          <a:off x="1275871" y="2763806"/>
          <a:ext cx="4637565" cy="1104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909" tIns="116909" rIns="116909" bIns="116909" numCol="1" spcCol="1270" anchor="ctr" anchorCtr="0">
          <a:noAutofit/>
        </a:bodyPr>
        <a:lstStyle/>
        <a:p>
          <a:pPr marL="0" lvl="0" indent="0" algn="l" defTabSz="666750">
            <a:lnSpc>
              <a:spcPct val="90000"/>
            </a:lnSpc>
            <a:spcBef>
              <a:spcPct val="0"/>
            </a:spcBef>
            <a:spcAft>
              <a:spcPct val="35000"/>
            </a:spcAft>
            <a:buNone/>
          </a:pPr>
          <a:r>
            <a:rPr lang="en-US" sz="1500" b="0" i="0" kern="1200" baseline="0"/>
            <a:t>With Node.js, we frequently send functions in settings of other functions. This determines which function should be called next when a task is finished.</a:t>
          </a:r>
          <a:endParaRPr lang="en-US" sz="1500" kern="1200"/>
        </a:p>
      </dsp:txBody>
      <dsp:txXfrm>
        <a:off x="1275871" y="2763806"/>
        <a:ext cx="4637565" cy="1104650"/>
      </dsp:txXfrm>
    </dsp:sp>
    <dsp:sp modelId="{63AAB0E7-D65C-4947-BFC1-E434554C4DE5}">
      <dsp:nvSpPr>
        <dsp:cNvPr id="0" name=""/>
        <dsp:cNvSpPr/>
      </dsp:nvSpPr>
      <dsp:spPr>
        <a:xfrm>
          <a:off x="0" y="4144619"/>
          <a:ext cx="5913437" cy="110465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D14721-9245-4009-996D-C54B91B48CEF}">
      <dsp:nvSpPr>
        <dsp:cNvPr id="0" name=""/>
        <dsp:cNvSpPr/>
      </dsp:nvSpPr>
      <dsp:spPr>
        <a:xfrm>
          <a:off x="334156" y="4393166"/>
          <a:ext cx="607557" cy="6075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8D59CF-4A0B-46F6-A619-96B0A819E186}">
      <dsp:nvSpPr>
        <dsp:cNvPr id="0" name=""/>
        <dsp:cNvSpPr/>
      </dsp:nvSpPr>
      <dsp:spPr>
        <a:xfrm>
          <a:off x="1275871" y="4144619"/>
          <a:ext cx="4637565" cy="1104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909" tIns="116909" rIns="116909" bIns="116909" numCol="1" spcCol="1270" anchor="ctr" anchorCtr="0">
          <a:noAutofit/>
        </a:bodyPr>
        <a:lstStyle/>
        <a:p>
          <a:pPr marL="0" lvl="0" indent="0" algn="l" defTabSz="666750">
            <a:lnSpc>
              <a:spcPct val="90000"/>
            </a:lnSpc>
            <a:spcBef>
              <a:spcPct val="0"/>
            </a:spcBef>
            <a:spcAft>
              <a:spcPct val="35000"/>
            </a:spcAft>
            <a:buNone/>
          </a:pPr>
          <a:r>
            <a:rPr lang="en-US" sz="1500" b="0" i="0" kern="1200" baseline="0"/>
            <a:t>Your app should usually return HTML to the visitor’s browser using the write()  method.</a:t>
          </a:r>
          <a:endParaRPr lang="en-US" sz="1500" kern="1200"/>
        </a:p>
      </dsp:txBody>
      <dsp:txXfrm>
        <a:off x="1275871" y="4144619"/>
        <a:ext cx="4637565" cy="110465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51E67C-56D6-4D0D-929A-C82A4C665ED3}" type="datetimeFigureOut">
              <a:rPr lang="en-IN" smtClean="0"/>
              <a:t>12-03-2020</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FE75DE26-F42C-47EC-A08E-96082DCD894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0150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51E67C-56D6-4D0D-929A-C82A4C665ED3}" type="datetimeFigureOut">
              <a:rPr lang="en-IN" smtClean="0"/>
              <a:t>12-03-2020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75DE26-F42C-47EC-A08E-96082DCD894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6780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51E67C-56D6-4D0D-929A-C82A4C665ED3}" type="datetimeFigureOut">
              <a:rPr lang="en-IN" smtClean="0"/>
              <a:t>12-03-2020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75DE26-F42C-47EC-A08E-96082DCD894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2840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51E67C-56D6-4D0D-929A-C82A4C665ED3}" type="datetimeFigureOut">
              <a:rPr lang="en-IN" smtClean="0"/>
              <a:t>12-03-2020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75DE26-F42C-47EC-A08E-96082DCD894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7695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51E67C-56D6-4D0D-929A-C82A4C665ED3}" type="datetimeFigureOut">
              <a:rPr lang="en-IN" smtClean="0"/>
              <a:t>12-03-2020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75DE26-F42C-47EC-A08E-96082DCD894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5112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51E67C-56D6-4D0D-929A-C82A4C665ED3}" type="datetimeFigureOut">
              <a:rPr lang="en-IN" smtClean="0"/>
              <a:t>12-03-2020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75DE26-F42C-47EC-A08E-96082DCD894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4006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51E67C-56D6-4D0D-929A-C82A4C665ED3}" type="datetimeFigureOut">
              <a:rPr lang="en-IN" smtClean="0"/>
              <a:t>12-03-2020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75DE26-F42C-47EC-A08E-96082DCD894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1342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51E67C-56D6-4D0D-929A-C82A4C665ED3}" type="datetimeFigureOut">
              <a:rPr lang="en-IN" smtClean="0"/>
              <a:t>12-03-2020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75DE26-F42C-47EC-A08E-96082DCD894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0617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51E67C-56D6-4D0D-929A-C82A4C665ED3}" type="datetimeFigureOut">
              <a:rPr lang="en-IN" smtClean="0"/>
              <a:t>12-03-2020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75DE26-F42C-47EC-A08E-96082DCD8942}" type="slidenum">
              <a:rPr lang="en-IN" smtClean="0"/>
              <a:t>‹#›</a:t>
            </a:fld>
            <a:endParaRPr lang="en-IN"/>
          </a:p>
        </p:txBody>
      </p:sp>
    </p:spTree>
    <p:extLst>
      <p:ext uri="{BB962C8B-B14F-4D97-AF65-F5344CB8AC3E}">
        <p14:creationId xmlns:p14="http://schemas.microsoft.com/office/powerpoint/2010/main" val="2096318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51E67C-56D6-4D0D-929A-C82A4C665ED3}" type="datetimeFigureOut">
              <a:rPr lang="en-IN" smtClean="0"/>
              <a:t>12-03-2020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75DE26-F42C-47EC-A08E-96082DCD894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120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051E67C-56D6-4D0D-929A-C82A4C665ED3}" type="datetimeFigureOut">
              <a:rPr lang="en-IN" smtClean="0"/>
              <a:t>12-03-2020</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FE75DE26-F42C-47EC-A08E-96082DCD894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0975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extLst>
              <a:ext uri="{BEBA8EAE-BF5A-486C-A8C5-ECC9F3942E4B}">
                <a14:imgProps xmlns:a14="http://schemas.microsoft.com/office/drawing/2010/main">
                  <a14:imgLayer r:embed="rId14">
                    <a14:imgEffect>
                      <a14:colorTemperature colorTemp="1120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5">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051E67C-56D6-4D0D-929A-C82A4C665ED3}" type="datetimeFigureOut">
              <a:rPr lang="en-IN" smtClean="0"/>
              <a:t>12-03-2020</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E75DE26-F42C-47EC-A08E-96082DCD8942}"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95984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8454B2E-D2DB-42C2-A224-BCEC47B86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8B61146-1CF0-40E1-B66E-C22BD9207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E70C220-2417-4067-A675-A3CC24A5A62F}"/>
              </a:ext>
            </a:extLst>
          </p:cNvPr>
          <p:cNvSpPr>
            <a:spLocks noGrp="1"/>
          </p:cNvSpPr>
          <p:nvPr>
            <p:ph type="ctrTitle"/>
          </p:nvPr>
        </p:nvSpPr>
        <p:spPr>
          <a:xfrm>
            <a:off x="1964987" y="802298"/>
            <a:ext cx="9089865" cy="3822329"/>
          </a:xfrm>
        </p:spPr>
        <p:txBody>
          <a:bodyPr>
            <a:normAutofit/>
          </a:bodyPr>
          <a:lstStyle/>
          <a:p>
            <a:r>
              <a:rPr lang="en-IN" dirty="0"/>
              <a:t>Node application </a:t>
            </a:r>
          </a:p>
        </p:txBody>
      </p:sp>
      <p:cxnSp>
        <p:nvCxnSpPr>
          <p:cNvPr id="11" name="Straight Connector 10">
            <a:extLst>
              <a:ext uri="{FF2B5EF4-FFF2-40B4-BE49-F238E27FC236}">
                <a16:creationId xmlns:a16="http://schemas.microsoft.com/office/drawing/2014/main" id="{7AE5065C-30A9-480A-9E93-74CC149029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4735528"/>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3" name="Picture 12">
            <a:extLst>
              <a:ext uri="{FF2B5EF4-FFF2-40B4-BE49-F238E27FC236}">
                <a16:creationId xmlns:a16="http://schemas.microsoft.com/office/drawing/2014/main" id="{2F948680-1810-4961-805C-D0C28E7E93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pic>
        <p:nvPicPr>
          <p:cNvPr id="5" name="Picture 4" descr="A close up of a logo&#10;&#10;Description automatically generated">
            <a:extLst>
              <a:ext uri="{FF2B5EF4-FFF2-40B4-BE49-F238E27FC236}">
                <a16:creationId xmlns:a16="http://schemas.microsoft.com/office/drawing/2014/main" id="{BFD7A751-4C22-48DD-8365-7BBA5CCF04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7094" y="5086672"/>
            <a:ext cx="3054906" cy="969030"/>
          </a:xfrm>
          <a:prstGeom prst="rect">
            <a:avLst/>
          </a:prstGeom>
        </p:spPr>
      </p:pic>
    </p:spTree>
    <p:extLst>
      <p:ext uri="{BB962C8B-B14F-4D97-AF65-F5344CB8AC3E}">
        <p14:creationId xmlns:p14="http://schemas.microsoft.com/office/powerpoint/2010/main" val="3390537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87CD0D2B-EEF4-413E-98C8-62CD31A0F4FA}"/>
              </a:ext>
            </a:extLst>
          </p:cNvPr>
          <p:cNvSpPr>
            <a:spLocks noGrp="1"/>
          </p:cNvSpPr>
          <p:nvPr>
            <p:ph type="title"/>
          </p:nvPr>
        </p:nvSpPr>
        <p:spPr>
          <a:xfrm>
            <a:off x="860612" y="1138228"/>
            <a:ext cx="3793685" cy="3858767"/>
          </a:xfrm>
        </p:spPr>
        <p:txBody>
          <a:bodyPr anchor="ctr">
            <a:normAutofit/>
          </a:bodyPr>
          <a:lstStyle/>
          <a:p>
            <a:r>
              <a:rPr lang="en-IN" sz="3600" dirty="0"/>
              <a:t>Route…</a:t>
            </a:r>
          </a:p>
        </p:txBody>
      </p:sp>
      <p:grpSp>
        <p:nvGrpSpPr>
          <p:cNvPr id="12" name="Group 11">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13" name="Rectangle 12">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5158500-E887-4866-870F-539155CB8652}"/>
              </a:ext>
            </a:extLst>
          </p:cNvPr>
          <p:cNvSpPr>
            <a:spLocks noGrp="1"/>
          </p:cNvSpPr>
          <p:nvPr>
            <p:ph idx="1"/>
          </p:nvPr>
        </p:nvSpPr>
        <p:spPr>
          <a:xfrm>
            <a:off x="5584483" y="1138228"/>
            <a:ext cx="5440680" cy="3858768"/>
          </a:xfrm>
        </p:spPr>
        <p:txBody>
          <a:bodyPr anchor="ctr">
            <a:normAutofit/>
          </a:bodyPr>
          <a:lstStyle/>
          <a:p>
            <a:pPr marL="0" indent="0">
              <a:lnSpc>
                <a:spcPct val="110000"/>
              </a:lnSpc>
              <a:buNone/>
            </a:pPr>
            <a:r>
              <a:rPr lang="en-IN" sz="1300">
                <a:solidFill>
                  <a:srgbClr val="000000"/>
                </a:solidFill>
              </a:rPr>
              <a:t>var http = require('http');</a:t>
            </a:r>
          </a:p>
          <a:p>
            <a:pPr marL="0" indent="0">
              <a:lnSpc>
                <a:spcPct val="110000"/>
              </a:lnSpc>
              <a:buNone/>
            </a:pPr>
            <a:r>
              <a:rPr lang="en-IN" sz="1300">
                <a:solidFill>
                  <a:srgbClr val="000000"/>
                </a:solidFill>
              </a:rPr>
              <a:t>var url = require('url');</a:t>
            </a:r>
          </a:p>
          <a:p>
            <a:pPr marL="0" indent="0">
              <a:lnSpc>
                <a:spcPct val="110000"/>
              </a:lnSpc>
              <a:buNone/>
            </a:pPr>
            <a:endParaRPr lang="en-IN" sz="1300">
              <a:solidFill>
                <a:srgbClr val="000000"/>
              </a:solidFill>
            </a:endParaRPr>
          </a:p>
          <a:p>
            <a:pPr marL="0" indent="0">
              <a:lnSpc>
                <a:spcPct val="110000"/>
              </a:lnSpc>
              <a:buNone/>
            </a:pPr>
            <a:r>
              <a:rPr lang="en-IN" sz="1300">
                <a:solidFill>
                  <a:srgbClr val="000000"/>
                </a:solidFill>
              </a:rPr>
              <a:t>var server = http.createServer(function(req, res) {</a:t>
            </a:r>
          </a:p>
          <a:p>
            <a:pPr marL="0" indent="0">
              <a:lnSpc>
                <a:spcPct val="110000"/>
              </a:lnSpc>
              <a:buNone/>
            </a:pPr>
            <a:r>
              <a:rPr lang="en-IN" sz="1300">
                <a:solidFill>
                  <a:srgbClr val="000000"/>
                </a:solidFill>
              </a:rPr>
              <a:t>var page = url.parse(req.url).pathname;</a:t>
            </a:r>
          </a:p>
          <a:p>
            <a:pPr marL="0" indent="0">
              <a:lnSpc>
                <a:spcPct val="110000"/>
              </a:lnSpc>
              <a:buNone/>
            </a:pPr>
            <a:r>
              <a:rPr lang="en-IN" sz="1300">
                <a:solidFill>
                  <a:srgbClr val="000000"/>
                </a:solidFill>
              </a:rPr>
              <a:t>console.log(page);</a:t>
            </a:r>
          </a:p>
          <a:p>
            <a:pPr marL="0" indent="0">
              <a:lnSpc>
                <a:spcPct val="110000"/>
              </a:lnSpc>
              <a:buNone/>
            </a:pPr>
            <a:r>
              <a:rPr lang="en-IN" sz="1300">
                <a:solidFill>
                  <a:srgbClr val="000000"/>
                </a:solidFill>
              </a:rPr>
              <a:t>res.writeHead(200, {"Content-Type": "text/plain"});</a:t>
            </a:r>
          </a:p>
          <a:p>
            <a:pPr marL="0" indent="0">
              <a:lnSpc>
                <a:spcPct val="110000"/>
              </a:lnSpc>
              <a:buNone/>
            </a:pPr>
            <a:r>
              <a:rPr lang="en-IN" sz="1300">
                <a:solidFill>
                  <a:srgbClr val="000000"/>
                </a:solidFill>
              </a:rPr>
              <a:t>res.write('Well Hello');</a:t>
            </a:r>
          </a:p>
          <a:p>
            <a:pPr marL="0" indent="0">
              <a:lnSpc>
                <a:spcPct val="110000"/>
              </a:lnSpc>
              <a:buNone/>
            </a:pPr>
            <a:r>
              <a:rPr lang="en-IN" sz="1300">
                <a:solidFill>
                  <a:srgbClr val="000000"/>
                </a:solidFill>
              </a:rPr>
              <a:t>res.end();</a:t>
            </a:r>
          </a:p>
          <a:p>
            <a:pPr marL="0" indent="0">
              <a:lnSpc>
                <a:spcPct val="110000"/>
              </a:lnSpc>
              <a:buNone/>
            </a:pPr>
            <a:r>
              <a:rPr lang="en-IN" sz="1300">
                <a:solidFill>
                  <a:srgbClr val="000000"/>
                </a:solidFill>
              </a:rPr>
              <a:t>});</a:t>
            </a:r>
          </a:p>
          <a:p>
            <a:pPr marL="0" indent="0">
              <a:lnSpc>
                <a:spcPct val="110000"/>
              </a:lnSpc>
              <a:buNone/>
            </a:pPr>
            <a:r>
              <a:rPr lang="en-IN" sz="1300">
                <a:solidFill>
                  <a:srgbClr val="000000"/>
                </a:solidFill>
              </a:rPr>
              <a:t>server.listen(8080);</a:t>
            </a:r>
          </a:p>
        </p:txBody>
      </p:sp>
      <p:pic>
        <p:nvPicPr>
          <p:cNvPr id="18" name="Picture 17">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455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31B2775-5C04-4FC7-8722-30351AF9703D}"/>
              </a:ext>
            </a:extLst>
          </p:cNvPr>
          <p:cNvPicPr>
            <a:picLocks noChangeAspect="1"/>
          </p:cNvPicPr>
          <p:nvPr/>
        </p:nvPicPr>
        <p:blipFill>
          <a:blip r:embed="rId2"/>
          <a:stretch>
            <a:fillRect/>
          </a:stretch>
        </p:blipFill>
        <p:spPr>
          <a:xfrm>
            <a:off x="2910880" y="643467"/>
            <a:ext cx="6370240" cy="4873234"/>
          </a:xfrm>
          <a:prstGeom prst="rect">
            <a:avLst/>
          </a:prstGeom>
        </p:spPr>
      </p:pic>
    </p:spTree>
    <p:extLst>
      <p:ext uri="{BB962C8B-B14F-4D97-AF65-F5344CB8AC3E}">
        <p14:creationId xmlns:p14="http://schemas.microsoft.com/office/powerpoint/2010/main" val="1529068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E6ACFB-45B3-4A6D-BA3B-5B60770A199C}"/>
              </a:ext>
            </a:extLst>
          </p:cNvPr>
          <p:cNvSpPr>
            <a:spLocks noGrp="1"/>
          </p:cNvSpPr>
          <p:nvPr>
            <p:ph type="title"/>
          </p:nvPr>
        </p:nvSpPr>
        <p:spPr>
          <a:xfrm>
            <a:off x="849683" y="1240076"/>
            <a:ext cx="2727813" cy="4584527"/>
          </a:xfrm>
        </p:spPr>
        <p:txBody>
          <a:bodyPr>
            <a:normAutofit/>
          </a:bodyPr>
          <a:lstStyle/>
          <a:p>
            <a:r>
              <a:rPr lang="en-IN">
                <a:solidFill>
                  <a:srgbClr val="FFFFFF"/>
                </a:solidFill>
              </a:rPr>
              <a:t>Query params</a:t>
            </a:r>
          </a:p>
        </p:txBody>
      </p:sp>
      <p:sp>
        <p:nvSpPr>
          <p:cNvPr id="3" name="Content Placeholder 2">
            <a:extLst>
              <a:ext uri="{FF2B5EF4-FFF2-40B4-BE49-F238E27FC236}">
                <a16:creationId xmlns:a16="http://schemas.microsoft.com/office/drawing/2014/main" id="{54C089DB-3713-4DF6-AFB6-FA847B54EE47}"/>
              </a:ext>
            </a:extLst>
          </p:cNvPr>
          <p:cNvSpPr>
            <a:spLocks noGrp="1"/>
          </p:cNvSpPr>
          <p:nvPr>
            <p:ph idx="1"/>
          </p:nvPr>
        </p:nvSpPr>
        <p:spPr>
          <a:xfrm>
            <a:off x="4705594" y="1240077"/>
            <a:ext cx="6034827" cy="4916465"/>
          </a:xfrm>
        </p:spPr>
        <p:txBody>
          <a:bodyPr anchor="t">
            <a:normAutofit/>
          </a:bodyPr>
          <a:lstStyle/>
          <a:p>
            <a:pPr marL="0" indent="0">
              <a:buNone/>
            </a:pPr>
            <a:r>
              <a:rPr lang="en-US" dirty="0"/>
              <a:t>settings are contained in the ?firstname=John&amp;lastname=Doe string. To retrieve this string, you simply need to use:</a:t>
            </a:r>
            <a:endParaRPr lang="en-IN" dirty="0"/>
          </a:p>
          <a:p>
            <a:pPr marL="0" indent="0">
              <a:buNone/>
            </a:pPr>
            <a:endParaRPr lang="en-IN" dirty="0"/>
          </a:p>
          <a:p>
            <a:pPr marL="0" indent="0">
              <a:buNone/>
            </a:pPr>
            <a:r>
              <a:rPr lang="en-IN" dirty="0" err="1"/>
              <a:t>url.parse</a:t>
            </a:r>
            <a:r>
              <a:rPr lang="en-IN" dirty="0"/>
              <a:t>(req.url).query</a:t>
            </a:r>
          </a:p>
          <a:p>
            <a:pPr marL="0" indent="0">
              <a:buNone/>
            </a:pPr>
            <a:endParaRPr lang="en-IN" dirty="0"/>
          </a:p>
          <a:p>
            <a:pPr marL="0" indent="0">
              <a:buNone/>
            </a:pPr>
            <a:r>
              <a:rPr lang="en-US" dirty="0"/>
              <a:t>The problem is that the whole string will be returned to you without first dividing the different settings. Thankfully, there is a Node.js module that takes care of it for us, i.e. </a:t>
            </a:r>
            <a:r>
              <a:rPr lang="en-US" dirty="0" err="1"/>
              <a:t>querystring</a:t>
            </a:r>
            <a:r>
              <a:rPr lang="en-US" dirty="0"/>
              <a:t>!</a:t>
            </a:r>
            <a:endParaRPr lang="en-IN" dirty="0"/>
          </a:p>
        </p:txBody>
      </p:sp>
    </p:spTree>
    <p:extLst>
      <p:ext uri="{BB962C8B-B14F-4D97-AF65-F5344CB8AC3E}">
        <p14:creationId xmlns:p14="http://schemas.microsoft.com/office/powerpoint/2010/main" val="2802519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EA2C939B-AA42-4F92-B7AE-3C693D0DD1C6}"/>
              </a:ext>
            </a:extLst>
          </p:cNvPr>
          <p:cNvGraphicFramePr>
            <a:graphicFrameLocks noGrp="1"/>
          </p:cNvGraphicFramePr>
          <p:nvPr>
            <p:ph idx="1"/>
            <p:extLst>
              <p:ext uri="{D42A27DB-BD31-4B8C-83A1-F6EECF244321}">
                <p14:modId xmlns:p14="http://schemas.microsoft.com/office/powerpoint/2010/main" val="1554299420"/>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5572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0BB23D8-7669-4D59-ABB3-C9D92D606DCC}"/>
              </a:ext>
            </a:extLst>
          </p:cNvPr>
          <p:cNvPicPr>
            <a:picLocks noChangeAspect="1"/>
          </p:cNvPicPr>
          <p:nvPr/>
        </p:nvPicPr>
        <p:blipFill>
          <a:blip r:embed="rId2"/>
          <a:stretch>
            <a:fillRect/>
          </a:stretch>
        </p:blipFill>
        <p:spPr>
          <a:xfrm>
            <a:off x="1222766" y="643467"/>
            <a:ext cx="9746468" cy="4873234"/>
          </a:xfrm>
          <a:prstGeom prst="rect">
            <a:avLst/>
          </a:prstGeom>
        </p:spPr>
      </p:pic>
    </p:spTree>
    <p:extLst>
      <p:ext uri="{BB962C8B-B14F-4D97-AF65-F5344CB8AC3E}">
        <p14:creationId xmlns:p14="http://schemas.microsoft.com/office/powerpoint/2010/main" val="2176392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86B93D-0879-4BC3-B616-90E504482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20E885D-F4D2-48FD-95D9-DA0751F3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cxnSp>
        <p:nvCxnSpPr>
          <p:cNvPr id="15" name="Straight Connector 14">
            <a:extLst>
              <a:ext uri="{FF2B5EF4-FFF2-40B4-BE49-F238E27FC236}">
                <a16:creationId xmlns:a16="http://schemas.microsoft.com/office/drawing/2014/main" id="{39EC1CB8-4497-451C-9F6C-6BC9B6505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7" name="Title 1">
            <a:extLst>
              <a:ext uri="{FF2B5EF4-FFF2-40B4-BE49-F238E27FC236}">
                <a16:creationId xmlns:a16="http://schemas.microsoft.com/office/drawing/2014/main" id="{A599AF7C-8D7E-4D1B-AB28-587084B3DEF2}"/>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graphicFrame>
        <p:nvGraphicFramePr>
          <p:cNvPr id="6" name="Rectangle 1">
            <a:extLst>
              <a:ext uri="{FF2B5EF4-FFF2-40B4-BE49-F238E27FC236}">
                <a16:creationId xmlns:a16="http://schemas.microsoft.com/office/drawing/2014/main" id="{90B85A15-A106-4582-BC4B-86D0247FE175}"/>
              </a:ext>
            </a:extLst>
          </p:cNvPr>
          <p:cNvGraphicFramePr>
            <a:graphicFrameLocks noGrp="1"/>
          </p:cNvGraphicFramePr>
          <p:nvPr>
            <p:ph idx="1"/>
            <p:extLst>
              <p:ext uri="{D42A27DB-BD31-4B8C-83A1-F6EECF244321}">
                <p14:modId xmlns:p14="http://schemas.microsoft.com/office/powerpoint/2010/main" val="2285502482"/>
              </p:ext>
            </p:extLst>
          </p:nvPr>
        </p:nvGraphicFramePr>
        <p:xfrm>
          <a:off x="1136347" y="803275"/>
          <a:ext cx="5913437" cy="5251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4691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F8454B2E-D2DB-42C2-A224-BCEC47B86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B61146-1CF0-40E1-B66E-C22BD9207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A7FAFBD-4852-4A02-BBC6-31B344FB409D}"/>
              </a:ext>
            </a:extLst>
          </p:cNvPr>
          <p:cNvSpPr>
            <a:spLocks noGrp="1"/>
          </p:cNvSpPr>
          <p:nvPr>
            <p:ph type="title"/>
          </p:nvPr>
        </p:nvSpPr>
        <p:spPr>
          <a:xfrm>
            <a:off x="1964987" y="802298"/>
            <a:ext cx="9089865" cy="3822329"/>
          </a:xfrm>
        </p:spPr>
        <p:txBody>
          <a:bodyPr vert="horz" lIns="91440" tIns="45720" rIns="91440" bIns="0" rtlCol="0" anchor="b">
            <a:normAutofit/>
          </a:bodyPr>
          <a:lstStyle/>
          <a:p>
            <a:r>
              <a:rPr lang="en-US" sz="6600"/>
              <a:t>Thank you </a:t>
            </a:r>
            <a:r>
              <a:rPr lang="en-US" sz="6600">
                <a:sym typeface="Wingdings" panose="05000000000000000000" pitchFamily="2" charset="2"/>
              </a:rPr>
              <a:t></a:t>
            </a:r>
            <a:endParaRPr lang="en-US" sz="6600"/>
          </a:p>
        </p:txBody>
      </p:sp>
      <p:cxnSp>
        <p:nvCxnSpPr>
          <p:cNvPr id="19" name="Straight Connector 18">
            <a:extLst>
              <a:ext uri="{FF2B5EF4-FFF2-40B4-BE49-F238E27FC236}">
                <a16:creationId xmlns:a16="http://schemas.microsoft.com/office/drawing/2014/main" id="{7AE5065C-30A9-480A-9E93-74CC149029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4735528"/>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1" name="Picture 20">
            <a:extLst>
              <a:ext uri="{FF2B5EF4-FFF2-40B4-BE49-F238E27FC236}">
                <a16:creationId xmlns:a16="http://schemas.microsoft.com/office/drawing/2014/main" id="{2F948680-1810-4961-805C-D0C28E7E93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2836988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9BBBE15-A5A7-470E-B866-B4DAF358A0A8}"/>
              </a:ext>
            </a:extLst>
          </p:cNvPr>
          <p:cNvSpPr>
            <a:spLocks noGrp="1"/>
          </p:cNvSpPr>
          <p:nvPr>
            <p:ph type="title"/>
          </p:nvPr>
        </p:nvSpPr>
        <p:spPr>
          <a:xfrm>
            <a:off x="860612" y="1138228"/>
            <a:ext cx="3793685" cy="3858767"/>
          </a:xfrm>
        </p:spPr>
        <p:txBody>
          <a:bodyPr anchor="ctr">
            <a:normAutofit/>
          </a:bodyPr>
          <a:lstStyle/>
          <a:p>
            <a:br>
              <a:rPr lang="en-IN" sz="3600"/>
            </a:br>
            <a:r>
              <a:rPr lang="en-IN" sz="3600"/>
              <a:t>Creating Node server…</a:t>
            </a:r>
          </a:p>
        </p:txBody>
      </p:sp>
      <p:grpSp>
        <p:nvGrpSpPr>
          <p:cNvPr id="12" name="Group 11">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13" name="Rectangle 12">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FA159D-C487-4D5A-A084-C58E761B49CC}"/>
              </a:ext>
            </a:extLst>
          </p:cNvPr>
          <p:cNvSpPr>
            <a:spLocks noGrp="1"/>
          </p:cNvSpPr>
          <p:nvPr>
            <p:ph idx="1"/>
          </p:nvPr>
        </p:nvSpPr>
        <p:spPr>
          <a:xfrm>
            <a:off x="5584483" y="1138228"/>
            <a:ext cx="5440680" cy="3858768"/>
          </a:xfrm>
        </p:spPr>
        <p:txBody>
          <a:bodyPr anchor="ctr">
            <a:normAutofit/>
          </a:bodyPr>
          <a:lstStyle/>
          <a:p>
            <a:pPr marL="0" indent="0">
              <a:buNone/>
            </a:pPr>
            <a:r>
              <a:rPr lang="en-IN">
                <a:solidFill>
                  <a:srgbClr val="000000"/>
                </a:solidFill>
              </a:rPr>
              <a:t>var server = http.createServer(function(req, res) {</a:t>
            </a:r>
          </a:p>
          <a:p>
            <a:pPr marL="0" indent="0">
              <a:buNone/>
            </a:pPr>
            <a:r>
              <a:rPr lang="en-IN">
                <a:solidFill>
                  <a:srgbClr val="000000"/>
                </a:solidFill>
              </a:rPr>
              <a:t>res.writeHead(200);</a:t>
            </a:r>
          </a:p>
          <a:p>
            <a:pPr marL="0" indent="0">
              <a:buNone/>
            </a:pPr>
            <a:r>
              <a:rPr lang="en-IN">
                <a:solidFill>
                  <a:srgbClr val="000000"/>
                </a:solidFill>
              </a:rPr>
              <a:t>res.end('Hi everybody!');</a:t>
            </a:r>
          </a:p>
          <a:p>
            <a:pPr marL="0" indent="0">
              <a:buNone/>
            </a:pPr>
            <a:r>
              <a:rPr lang="en-IN">
                <a:solidFill>
                  <a:srgbClr val="000000"/>
                </a:solidFill>
              </a:rPr>
              <a:t>});</a:t>
            </a:r>
          </a:p>
        </p:txBody>
      </p:sp>
      <p:pic>
        <p:nvPicPr>
          <p:cNvPr id="18" name="Picture 17">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2216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CEAB9-A713-40AD-B882-AE4B4294C145}"/>
              </a:ext>
            </a:extLst>
          </p:cNvPr>
          <p:cNvSpPr>
            <a:spLocks noGrp="1"/>
          </p:cNvSpPr>
          <p:nvPr>
            <p:ph type="title"/>
          </p:nvPr>
        </p:nvSpPr>
        <p:spPr>
          <a:xfrm>
            <a:off x="1451579" y="804519"/>
            <a:ext cx="9603275" cy="1049235"/>
          </a:xfrm>
        </p:spPr>
        <p:txBody>
          <a:bodyPr>
            <a:normAutofit/>
          </a:bodyPr>
          <a:lstStyle/>
          <a:p>
            <a:r>
              <a:rPr lang="en-IN" b="1" dirty="0"/>
              <a:t>Return response</a:t>
            </a:r>
            <a:br>
              <a:rPr lang="en-IN" b="1" dirty="0"/>
            </a:br>
            <a:endParaRPr lang="en-IN" dirty="0"/>
          </a:p>
        </p:txBody>
      </p:sp>
      <p:graphicFrame>
        <p:nvGraphicFramePr>
          <p:cNvPr id="5" name="Content Placeholder 2">
            <a:extLst>
              <a:ext uri="{FF2B5EF4-FFF2-40B4-BE49-F238E27FC236}">
                <a16:creationId xmlns:a16="http://schemas.microsoft.com/office/drawing/2014/main" id="{4792E75E-DDEC-467D-A10A-7F0FEBB4C860}"/>
              </a:ext>
            </a:extLst>
          </p:cNvPr>
          <p:cNvGraphicFramePr>
            <a:graphicFrameLocks noGrp="1"/>
          </p:cNvGraphicFramePr>
          <p:nvPr>
            <p:ph idx="1"/>
            <p:extLst>
              <p:ext uri="{D42A27DB-BD31-4B8C-83A1-F6EECF244321}">
                <p14:modId xmlns:p14="http://schemas.microsoft.com/office/powerpoint/2010/main" val="2613148835"/>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5326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C33C-5130-4281-830F-70A3556F9BB4}"/>
              </a:ext>
            </a:extLst>
          </p:cNvPr>
          <p:cNvSpPr>
            <a:spLocks noGrp="1"/>
          </p:cNvSpPr>
          <p:nvPr>
            <p:ph type="title"/>
          </p:nvPr>
        </p:nvSpPr>
        <p:spPr>
          <a:xfrm>
            <a:off x="1451579" y="804519"/>
            <a:ext cx="9603275" cy="1049235"/>
          </a:xfrm>
        </p:spPr>
        <p:txBody>
          <a:bodyPr>
            <a:normAutofit/>
          </a:bodyPr>
          <a:lstStyle/>
          <a:p>
            <a:br>
              <a:rPr lang="en-US" dirty="0"/>
            </a:br>
            <a:r>
              <a:rPr lang="en-US" dirty="0"/>
              <a:t>server can return different types of data</a:t>
            </a:r>
            <a:endParaRPr lang="en-IN" dirty="0"/>
          </a:p>
        </p:txBody>
      </p:sp>
      <p:graphicFrame>
        <p:nvGraphicFramePr>
          <p:cNvPr id="7" name="Content Placeholder 2">
            <a:extLst>
              <a:ext uri="{FF2B5EF4-FFF2-40B4-BE49-F238E27FC236}">
                <a16:creationId xmlns:a16="http://schemas.microsoft.com/office/drawing/2014/main" id="{27DDC23C-A6BD-4C16-A3AC-65548AC5DC12}"/>
              </a:ext>
            </a:extLst>
          </p:cNvPr>
          <p:cNvGraphicFramePr>
            <a:graphicFrameLocks noGrp="1"/>
          </p:cNvGraphicFramePr>
          <p:nvPr>
            <p:ph idx="1"/>
            <p:extLst>
              <p:ext uri="{D42A27DB-BD31-4B8C-83A1-F6EECF244321}">
                <p14:modId xmlns:p14="http://schemas.microsoft.com/office/powerpoint/2010/main" val="844102926"/>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7858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D231B50-89B9-481B-9EBC-BC622BC8BEDB}"/>
              </a:ext>
            </a:extLst>
          </p:cNvPr>
          <p:cNvSpPr>
            <a:spLocks noGrp="1"/>
          </p:cNvSpPr>
          <p:nvPr>
            <p:ph type="title"/>
          </p:nvPr>
        </p:nvSpPr>
        <p:spPr>
          <a:xfrm>
            <a:off x="860612" y="1138228"/>
            <a:ext cx="3793685" cy="3858767"/>
          </a:xfrm>
        </p:spPr>
        <p:txBody>
          <a:bodyPr anchor="ctr">
            <a:normAutofit/>
          </a:bodyPr>
          <a:lstStyle/>
          <a:p>
            <a:br>
              <a:rPr lang="en-IN" sz="3600"/>
            </a:br>
            <a:r>
              <a:rPr lang="en-IN" sz="3600"/>
              <a:t>Return HTML</a:t>
            </a:r>
          </a:p>
        </p:txBody>
      </p:sp>
      <p:grpSp>
        <p:nvGrpSpPr>
          <p:cNvPr id="12" name="Group 11">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13" name="Rectangle 12">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04BD58E-8DAF-4134-A54F-A53923D3749F}"/>
              </a:ext>
            </a:extLst>
          </p:cNvPr>
          <p:cNvSpPr>
            <a:spLocks noGrp="1"/>
          </p:cNvSpPr>
          <p:nvPr>
            <p:ph idx="1"/>
          </p:nvPr>
        </p:nvSpPr>
        <p:spPr>
          <a:xfrm>
            <a:off x="5584483" y="1138228"/>
            <a:ext cx="5440680" cy="3858768"/>
          </a:xfrm>
        </p:spPr>
        <p:txBody>
          <a:bodyPr anchor="ctr">
            <a:normAutofit/>
          </a:bodyPr>
          <a:lstStyle/>
          <a:p>
            <a:pPr marL="0" indent="0">
              <a:buNone/>
            </a:pPr>
            <a:r>
              <a:rPr lang="en-IN">
                <a:solidFill>
                  <a:srgbClr val="000000"/>
                </a:solidFill>
              </a:rPr>
              <a:t>res.writeHead(200);</a:t>
            </a:r>
          </a:p>
          <a:p>
            <a:pPr marL="0" indent="0">
              <a:buNone/>
            </a:pPr>
            <a:r>
              <a:rPr lang="en-US">
                <a:solidFill>
                  <a:srgbClr val="000000"/>
                </a:solidFill>
              </a:rPr>
              <a:t>res.writeHead(200, {"Content-Type": "text/html"});</a:t>
            </a:r>
          </a:p>
          <a:p>
            <a:pPr marL="0" indent="0">
              <a:buNone/>
            </a:pPr>
            <a:r>
              <a:rPr lang="en-US">
                <a:solidFill>
                  <a:srgbClr val="000000"/>
                </a:solidFill>
              </a:rPr>
              <a:t>res.end('&lt;p&gt;Here is a paragraph of &lt;strong&gt;HTML&lt;/strong&gt;!&lt;/p&gt;');</a:t>
            </a:r>
            <a:endParaRPr lang="en-IN">
              <a:solidFill>
                <a:srgbClr val="000000"/>
              </a:solidFill>
            </a:endParaRPr>
          </a:p>
        </p:txBody>
      </p:sp>
      <p:pic>
        <p:nvPicPr>
          <p:cNvPr id="18" name="Picture 17">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8681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6D2A7-1174-44B8-AD57-6726A536DB95}"/>
              </a:ext>
            </a:extLst>
          </p:cNvPr>
          <p:cNvSpPr>
            <a:spLocks noGrp="1"/>
          </p:cNvSpPr>
          <p:nvPr>
            <p:ph type="title"/>
          </p:nvPr>
        </p:nvSpPr>
        <p:spPr>
          <a:xfrm>
            <a:off x="1451579" y="804519"/>
            <a:ext cx="9603275" cy="1049235"/>
          </a:xfrm>
        </p:spPr>
        <p:txBody>
          <a:bodyPr>
            <a:normAutofit/>
          </a:bodyPr>
          <a:lstStyle/>
          <a:p>
            <a:br>
              <a:rPr lang="en-IN" dirty="0"/>
            </a:br>
            <a:r>
              <a:rPr lang="en-IN" dirty="0"/>
              <a:t>Concern…</a:t>
            </a:r>
          </a:p>
        </p:txBody>
      </p:sp>
      <p:graphicFrame>
        <p:nvGraphicFramePr>
          <p:cNvPr id="6" name="Rectangle 1">
            <a:extLst>
              <a:ext uri="{FF2B5EF4-FFF2-40B4-BE49-F238E27FC236}">
                <a16:creationId xmlns:a16="http://schemas.microsoft.com/office/drawing/2014/main" id="{D2E3E26E-B7EC-4D64-A04B-16C06DEFE21A}"/>
              </a:ext>
            </a:extLst>
          </p:cNvPr>
          <p:cNvGraphicFramePr>
            <a:graphicFrameLocks noGrp="1"/>
          </p:cNvGraphicFramePr>
          <p:nvPr>
            <p:ph idx="1"/>
            <p:extLst>
              <p:ext uri="{D42A27DB-BD31-4B8C-83A1-F6EECF244321}">
                <p14:modId xmlns:p14="http://schemas.microsoft.com/office/powerpoint/2010/main" val="1408294599"/>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8223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C36C493-0EE1-4E55-B4FD-24DBEB6F7532}"/>
              </a:ext>
            </a:extLst>
          </p:cNvPr>
          <p:cNvSpPr>
            <a:spLocks noGrp="1"/>
          </p:cNvSpPr>
          <p:nvPr>
            <p:ph type="title"/>
          </p:nvPr>
        </p:nvSpPr>
        <p:spPr>
          <a:xfrm>
            <a:off x="860612" y="1138228"/>
            <a:ext cx="3793685" cy="3858767"/>
          </a:xfrm>
        </p:spPr>
        <p:txBody>
          <a:bodyPr anchor="ctr">
            <a:normAutofit/>
          </a:bodyPr>
          <a:lstStyle/>
          <a:p>
            <a:br>
              <a:rPr lang="en-IN" sz="3600"/>
            </a:br>
            <a:r>
              <a:rPr lang="en-IN" sz="3600"/>
              <a:t>Continue…</a:t>
            </a:r>
          </a:p>
        </p:txBody>
      </p:sp>
      <p:grpSp>
        <p:nvGrpSpPr>
          <p:cNvPr id="13" name="Group 12">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14" name="Rectangle 13">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1739725F-7C81-4D9F-ACE3-D0BEF37010C2}"/>
              </a:ext>
            </a:extLst>
          </p:cNvPr>
          <p:cNvSpPr>
            <a:spLocks noGrp="1" noChangeArrowheads="1"/>
          </p:cNvSpPr>
          <p:nvPr>
            <p:ph idx="1"/>
          </p:nvPr>
        </p:nvSpPr>
        <p:spPr bwMode="auto">
          <a:xfrm>
            <a:off x="5584483" y="1138228"/>
            <a:ext cx="5440680" cy="385876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10000"/>
              </a:lnSpc>
              <a:spcBef>
                <a:spcPct val="0"/>
              </a:spcBef>
              <a:spcAft>
                <a:spcPts val="600"/>
              </a:spcAft>
              <a:buClrTx/>
              <a:buSzTx/>
              <a:buFontTx/>
              <a:buNone/>
              <a:tabLst/>
            </a:pPr>
            <a:r>
              <a:rPr kumimoji="0" lang="en-US" altLang="en-US" b="0" i="0" u="none" strike="noStrike" cap="none" normalizeH="0" baseline="0">
                <a:ln>
                  <a:noFill/>
                </a:ln>
                <a:solidFill>
                  <a:srgbClr val="000000"/>
                </a:solidFill>
                <a:effectLst/>
                <a:latin typeface="Montserrat"/>
              </a:rPr>
              <a:t>Up to now, we’ve been writing HTML code in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res.end()</a:t>
            </a:r>
            <a:r>
              <a:rPr kumimoji="0" lang="en-US" altLang="en-US" b="0" i="0" u="none" strike="noStrike" cap="none" normalizeH="0" baseline="0">
                <a:ln>
                  <a:noFill/>
                </a:ln>
                <a:solidFill>
                  <a:srgbClr val="000000"/>
                </a:solidFill>
                <a:effectLst/>
                <a:latin typeface="Montserrat"/>
              </a:rPr>
              <a:t>. </a:t>
            </a:r>
          </a:p>
          <a:p>
            <a:pPr marL="0" marR="0" lvl="0" indent="0" defTabSz="914400" rtl="0" eaLnBrk="0" fontAlgn="base" latinLnBrk="0" hangingPunct="0">
              <a:lnSpc>
                <a:spcPct val="110000"/>
              </a:lnSpc>
              <a:spcBef>
                <a:spcPct val="0"/>
              </a:spcBef>
              <a:spcAft>
                <a:spcPts val="600"/>
              </a:spcAft>
              <a:buClrTx/>
              <a:buSzTx/>
              <a:buFontTx/>
              <a:buNone/>
              <a:tabLst/>
            </a:pPr>
            <a:r>
              <a:rPr kumimoji="0" lang="en-US" altLang="en-US" b="0" i="0" u="none" strike="noStrike" cap="none" normalizeH="0" baseline="0">
                <a:ln>
                  <a:noFill/>
                </a:ln>
                <a:solidFill>
                  <a:srgbClr val="000000"/>
                </a:solidFill>
                <a:effectLst/>
                <a:latin typeface="Montserrat"/>
              </a:rPr>
              <a:t>A better way to divide the code from now on is to use the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res.write()</a:t>
            </a:r>
            <a:r>
              <a:rPr kumimoji="0" lang="en-US" altLang="en-US" b="0" i="0" u="none" strike="noStrike" cap="none" normalizeH="0" baseline="0">
                <a:ln>
                  <a:noFill/>
                </a:ln>
                <a:solidFill>
                  <a:srgbClr val="000000"/>
                </a:solidFill>
                <a:effectLst/>
                <a:latin typeface="Montserrat"/>
              </a:rPr>
              <a:t> </a:t>
            </a:r>
          </a:p>
          <a:p>
            <a:pPr marL="0" marR="0" lvl="0" indent="0" defTabSz="914400" rtl="0" eaLnBrk="0" fontAlgn="base" latinLnBrk="0" hangingPunct="0">
              <a:lnSpc>
                <a:spcPct val="110000"/>
              </a:lnSpc>
              <a:spcBef>
                <a:spcPct val="0"/>
              </a:spcBef>
              <a:spcAft>
                <a:spcPts val="600"/>
              </a:spcAft>
              <a:buClrTx/>
              <a:buSzTx/>
              <a:buFontTx/>
              <a:buNone/>
              <a:tabLst/>
            </a:pPr>
            <a:r>
              <a:rPr kumimoji="0" lang="en-US" altLang="en-US" b="0" i="0" u="none" strike="noStrike" cap="none" normalizeH="0" baseline="0">
                <a:ln>
                  <a:noFill/>
                </a:ln>
                <a:solidFill>
                  <a:srgbClr val="000000"/>
                </a:solidFill>
                <a:effectLst/>
                <a:latin typeface="Montserrat"/>
              </a:rPr>
              <a:t>command that allows you to write the answer in several stages. It gives the same result, but our code is better divided this way.</a:t>
            </a:r>
            <a:br>
              <a:rPr kumimoji="0" lang="en-US" altLang="en-US" b="0" i="0" u="none" strike="noStrike" cap="none" normalizeH="0" baseline="0">
                <a:ln>
                  <a:noFill/>
                </a:ln>
                <a:solidFill>
                  <a:srgbClr val="000000"/>
                </a:solidFill>
                <a:effectLst/>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res.end()</a:t>
            </a:r>
            <a:r>
              <a:rPr kumimoji="0" lang="en-US" altLang="en-US" b="0" i="0" u="none" strike="noStrike" cap="none" normalizeH="0" baseline="0">
                <a:ln>
                  <a:noFill/>
                </a:ln>
                <a:solidFill>
                  <a:srgbClr val="000000"/>
                </a:solidFill>
                <a:effectLst/>
                <a:latin typeface="Montserrat"/>
              </a:rPr>
              <a:t> must always be called last to complete the response and ensure that the server sends the result to the client.</a:t>
            </a:r>
            <a:r>
              <a:rPr kumimoji="0" lang="en-US" altLang="en-US" b="0" i="0" u="none" strike="noStrike" cap="none" normalizeH="0" baseline="0">
                <a:ln>
                  <a:noFill/>
                </a:ln>
                <a:solidFill>
                  <a:srgbClr val="000000"/>
                </a:solidFill>
                <a:effectLst/>
              </a:rPr>
              <a:t> </a:t>
            </a:r>
            <a:endParaRPr kumimoji="0" lang="en-US" altLang="en-US" b="0" i="0" u="none" strike="noStrike" cap="none" normalizeH="0" baseline="0">
              <a:ln>
                <a:noFill/>
              </a:ln>
              <a:solidFill>
                <a:srgbClr val="000000"/>
              </a:solidFill>
              <a:effectLst/>
              <a:latin typeface="Arial" panose="020B0604020202020204" pitchFamily="34" charset="0"/>
            </a:endParaRPr>
          </a:p>
        </p:txBody>
      </p:sp>
      <p:pic>
        <p:nvPicPr>
          <p:cNvPr id="19" name="Picture 18">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 name="Straight Connector 20">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302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2" name="Group 11">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13" name="Rectangle 12">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6F5605-FAC2-49C4-9FF9-4166535857E3}"/>
              </a:ext>
            </a:extLst>
          </p:cNvPr>
          <p:cNvSpPr>
            <a:spLocks noGrp="1"/>
          </p:cNvSpPr>
          <p:nvPr>
            <p:ph idx="1"/>
          </p:nvPr>
        </p:nvSpPr>
        <p:spPr>
          <a:xfrm>
            <a:off x="5584483" y="1138228"/>
            <a:ext cx="5440680" cy="3858768"/>
          </a:xfrm>
        </p:spPr>
        <p:txBody>
          <a:bodyPr anchor="ctr">
            <a:normAutofit/>
          </a:bodyPr>
          <a:lstStyle/>
          <a:p>
            <a:pPr marL="0" indent="0">
              <a:lnSpc>
                <a:spcPct val="110000"/>
              </a:lnSpc>
              <a:buNone/>
            </a:pPr>
            <a:r>
              <a:rPr lang="en-IN" sz="1300">
                <a:solidFill>
                  <a:srgbClr val="000000"/>
                </a:solidFill>
              </a:rPr>
              <a:t>var server = http.createServer(function(req, res) {</a:t>
            </a:r>
          </a:p>
          <a:p>
            <a:pPr marL="0" indent="0">
              <a:lnSpc>
                <a:spcPct val="110000"/>
              </a:lnSpc>
              <a:buNone/>
            </a:pPr>
            <a:r>
              <a:rPr lang="en-IN" sz="1300">
                <a:solidFill>
                  <a:srgbClr val="000000"/>
                </a:solidFill>
              </a:rPr>
              <a:t>res.writeHead(200, {"Content-Type": "text/html"});</a:t>
            </a:r>
          </a:p>
          <a:p>
            <a:pPr marL="0" indent="0">
              <a:lnSpc>
                <a:spcPct val="110000"/>
              </a:lnSpc>
              <a:buNone/>
            </a:pPr>
            <a:r>
              <a:rPr lang="en-IN" sz="1300">
                <a:solidFill>
                  <a:srgbClr val="000000"/>
                </a:solidFill>
              </a:rPr>
              <a:t>res.write('&lt;!DOCTYPE html&gt;'+</a:t>
            </a:r>
          </a:p>
          <a:p>
            <a:pPr marL="0" indent="0">
              <a:lnSpc>
                <a:spcPct val="110000"/>
              </a:lnSpc>
              <a:buNone/>
            </a:pPr>
            <a:r>
              <a:rPr lang="en-IN" sz="1300">
                <a:solidFill>
                  <a:srgbClr val="000000"/>
                </a:solidFill>
              </a:rPr>
              <a:t>'&lt;html&gt;'+</a:t>
            </a:r>
          </a:p>
          <a:p>
            <a:pPr marL="0" indent="0">
              <a:lnSpc>
                <a:spcPct val="110000"/>
              </a:lnSpc>
              <a:buNone/>
            </a:pPr>
            <a:r>
              <a:rPr lang="en-IN" sz="1300">
                <a:solidFill>
                  <a:srgbClr val="000000"/>
                </a:solidFill>
              </a:rPr>
              <a:t>' &lt;body&gt;'+</a:t>
            </a:r>
          </a:p>
          <a:p>
            <a:pPr marL="0" indent="0">
              <a:lnSpc>
                <a:spcPct val="110000"/>
              </a:lnSpc>
              <a:buNone/>
            </a:pPr>
            <a:r>
              <a:rPr lang="en-IN" sz="1300">
                <a:solidFill>
                  <a:srgbClr val="000000"/>
                </a:solidFill>
              </a:rPr>
              <a:t>' &lt;p&gt;Here is a paragraph of &lt;strong&gt;HTML&lt;/strong&gt;!&lt;/p&gt;'+</a:t>
            </a:r>
          </a:p>
          <a:p>
            <a:pPr marL="0" indent="0">
              <a:lnSpc>
                <a:spcPct val="110000"/>
              </a:lnSpc>
              <a:buNone/>
            </a:pPr>
            <a:r>
              <a:rPr lang="en-IN" sz="1300">
                <a:solidFill>
                  <a:srgbClr val="000000"/>
                </a:solidFill>
              </a:rPr>
              <a:t>' &lt;/body&gt;'+</a:t>
            </a:r>
          </a:p>
          <a:p>
            <a:pPr marL="0" indent="0">
              <a:lnSpc>
                <a:spcPct val="110000"/>
              </a:lnSpc>
              <a:buNone/>
            </a:pPr>
            <a:r>
              <a:rPr lang="en-IN" sz="1300">
                <a:solidFill>
                  <a:srgbClr val="000000"/>
                </a:solidFill>
              </a:rPr>
              <a:t>'&lt;/html&gt;');</a:t>
            </a:r>
          </a:p>
          <a:p>
            <a:pPr marL="0" indent="0">
              <a:lnSpc>
                <a:spcPct val="110000"/>
              </a:lnSpc>
              <a:buNone/>
            </a:pPr>
            <a:r>
              <a:rPr lang="en-IN" sz="1300">
                <a:solidFill>
                  <a:srgbClr val="000000"/>
                </a:solidFill>
              </a:rPr>
              <a:t>res.end();</a:t>
            </a:r>
          </a:p>
          <a:p>
            <a:pPr marL="0" indent="0">
              <a:lnSpc>
                <a:spcPct val="110000"/>
              </a:lnSpc>
              <a:buNone/>
            </a:pPr>
            <a:r>
              <a:rPr lang="en-IN" sz="1300">
                <a:solidFill>
                  <a:srgbClr val="000000"/>
                </a:solidFill>
              </a:rPr>
              <a:t>});</a:t>
            </a:r>
          </a:p>
          <a:p>
            <a:pPr marL="0" indent="0">
              <a:lnSpc>
                <a:spcPct val="110000"/>
              </a:lnSpc>
              <a:buNone/>
            </a:pPr>
            <a:r>
              <a:rPr lang="en-IN" sz="1300">
                <a:solidFill>
                  <a:srgbClr val="000000"/>
                </a:solidFill>
              </a:rPr>
              <a:t>server.listen(8080);</a:t>
            </a:r>
          </a:p>
        </p:txBody>
      </p:sp>
      <p:pic>
        <p:nvPicPr>
          <p:cNvPr id="18" name="Picture 17">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7656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A7C1897-145B-4CDC-951F-C60053E66A2D}"/>
              </a:ext>
            </a:extLst>
          </p:cNvPr>
          <p:cNvSpPr>
            <a:spLocks noGrp="1"/>
          </p:cNvSpPr>
          <p:nvPr>
            <p:ph type="title"/>
          </p:nvPr>
        </p:nvSpPr>
        <p:spPr>
          <a:xfrm>
            <a:off x="860612" y="1138228"/>
            <a:ext cx="3793685" cy="3858767"/>
          </a:xfrm>
        </p:spPr>
        <p:txBody>
          <a:bodyPr anchor="ctr">
            <a:normAutofit/>
          </a:bodyPr>
          <a:lstStyle/>
          <a:p>
            <a:r>
              <a:rPr lang="en-US" sz="3600" b="1"/>
              <a:t>Routing…</a:t>
            </a:r>
            <a:endParaRPr lang="en-IN" sz="3600"/>
          </a:p>
        </p:txBody>
      </p:sp>
      <p:grpSp>
        <p:nvGrpSpPr>
          <p:cNvPr id="12" name="Group 11">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13" name="Rectangle 12">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60329F1-CDE1-4288-A358-ABE8E40A0308}"/>
              </a:ext>
            </a:extLst>
          </p:cNvPr>
          <p:cNvSpPr>
            <a:spLocks noGrp="1"/>
          </p:cNvSpPr>
          <p:nvPr>
            <p:ph idx="1"/>
          </p:nvPr>
        </p:nvSpPr>
        <p:spPr>
          <a:xfrm>
            <a:off x="5584483" y="1138228"/>
            <a:ext cx="5440680" cy="3858768"/>
          </a:xfrm>
        </p:spPr>
        <p:txBody>
          <a:bodyPr anchor="ctr">
            <a:normAutofit/>
          </a:bodyPr>
          <a:lstStyle/>
          <a:p>
            <a:pPr marL="0" indent="0">
              <a:buNone/>
            </a:pPr>
            <a:r>
              <a:rPr lang="en-IN">
                <a:solidFill>
                  <a:srgbClr val="000000"/>
                </a:solidFill>
              </a:rPr>
              <a:t>var url = require("url");</a:t>
            </a:r>
          </a:p>
        </p:txBody>
      </p:sp>
      <p:pic>
        <p:nvPicPr>
          <p:cNvPr id="18" name="Picture 17">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589865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1</TotalTime>
  <Words>680</Words>
  <Application>Microsoft Office PowerPoint</Application>
  <PresentationFormat>Widescreen</PresentationFormat>
  <Paragraphs>66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Courier New</vt:lpstr>
      <vt:lpstr>Gill Sans MT</vt:lpstr>
      <vt:lpstr>Montserrat</vt:lpstr>
      <vt:lpstr>Gallery</vt:lpstr>
      <vt:lpstr>Node application </vt:lpstr>
      <vt:lpstr> Creating Node server…</vt:lpstr>
      <vt:lpstr>Return response </vt:lpstr>
      <vt:lpstr> server can return different types of data</vt:lpstr>
      <vt:lpstr> Return HTML</vt:lpstr>
      <vt:lpstr> Concern…</vt:lpstr>
      <vt:lpstr> Continue…</vt:lpstr>
      <vt:lpstr>PowerPoint Presentation</vt:lpstr>
      <vt:lpstr>Routing…</vt:lpstr>
      <vt:lpstr>Route…</vt:lpstr>
      <vt:lpstr>PowerPoint Presentation</vt:lpstr>
      <vt:lpstr>Query params</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application </dc:title>
  <dc:creator>shubham arora</dc:creator>
  <cp:lastModifiedBy>shubham arora</cp:lastModifiedBy>
  <cp:revision>1</cp:revision>
  <dcterms:created xsi:type="dcterms:W3CDTF">2020-03-12T19:35:51Z</dcterms:created>
  <dcterms:modified xsi:type="dcterms:W3CDTF">2020-03-12T19:37:09Z</dcterms:modified>
</cp:coreProperties>
</file>