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5ABC-9456-47A9-B634-1101BE191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B2EDA-2817-47A1-8685-6BA2B4A72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2502D-948C-4163-AB66-0C95BB62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E451-323A-4F75-AF20-19C090BD0A9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80994-2953-4143-B745-09300ACA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592A8-C8BB-4631-80D2-48A4D7CD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3943-DC06-4C38-B2DA-5E615C49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0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37A9-4507-4A13-A46F-279760A7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026D1-382E-4E82-814F-4894CAAC6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4B423-6DE4-469B-A3BF-5A0881AF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E451-323A-4F75-AF20-19C090BD0A9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94FDF-1813-486C-8606-99BA28AF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6325E-D971-4DC5-8F1B-E91C5616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3943-DC06-4C38-B2DA-5E615C49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4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97EC0-FBE1-487C-AA53-9FF6C7807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EE27B-3504-4B54-BEA1-E65A3C6BD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3430F-8BEE-4888-B763-E53F7570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E451-323A-4F75-AF20-19C090BD0A9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7B51B-06A3-4477-B3E5-6E7E1153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BACD5-82D6-43B3-8D29-306ED39F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3943-DC06-4C38-B2DA-5E615C49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3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62DC-C6F1-42CA-88D6-DCC5BD39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99393-EB0F-40C6-AEAC-C00BA2F91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80C86-79F8-43F9-8DE5-A16D15F9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E451-323A-4F75-AF20-19C090BD0A9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45A39-EC97-467E-B201-49289F51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C28B9-756D-4B8D-A647-0AF18BAE1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3943-DC06-4C38-B2DA-5E615C49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9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9165F-BCBF-4EA7-B306-79255CC8B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391C0-6FFB-47D3-A0F9-7735CBAEB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64019-1BF6-4C6E-B4C3-BA51EBC6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E451-323A-4F75-AF20-19C090BD0A9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97E76-5E3E-464C-B772-7C70035D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09567-10F4-4665-8C36-3242AAE6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3943-DC06-4C38-B2DA-5E615C49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8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7028-B3D9-47EB-A2C7-EDF37F05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698F8-DD88-490A-BE4D-BC9C020E7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5695E-F65F-4888-A1D0-DDBB9980E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37585-33FB-461E-A9F5-C77A8C6D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E451-323A-4F75-AF20-19C090BD0A9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9AFAA-27CA-4840-AC4A-B026C79B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BE532-C48A-4FCC-A804-3E52B2CF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3943-DC06-4C38-B2DA-5E615C49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2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6C3B-5647-4760-B300-0F7186C1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F49CB-3F54-4C29-8DD0-1D5BF11BD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85939-B819-4B56-A5F8-87F3DA4FB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EBBC0E-9ED4-4D29-9204-BC0FE4065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95225-0807-4C10-8185-251B7A202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9086E-EF7C-4186-819C-97C2B396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E451-323A-4F75-AF20-19C090BD0A9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14E9E-3E5F-4A3B-92B0-59092EDF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AA223-68BD-4F13-BE9B-79265B2E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3943-DC06-4C38-B2DA-5E615C49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B0B38-6D6B-442D-BDEC-3892269E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72F83-80CF-447D-AF97-84096585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E451-323A-4F75-AF20-19C090BD0A9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11938-A3F0-4575-BFDC-2118E8A1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86682-73F5-4E46-B195-B8C99733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3943-DC06-4C38-B2DA-5E615C49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3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16B6C-8666-4F0D-8FE3-14FF4F5A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E451-323A-4F75-AF20-19C090BD0A9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F7F81A-D243-4746-B8B6-7F449ED1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6953D-DBA1-4EF8-92FC-CA2CC0D0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3943-DC06-4C38-B2DA-5E615C49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3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D7F7-065C-4DEA-A60C-F53549E9F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35D34-47C9-4DD1-A1C0-FCEBEC50B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7AC28-CAA5-4331-A7F3-5B63E0938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A0DDE-DD09-4793-ACEF-6AFABC11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E451-323A-4F75-AF20-19C090BD0A9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654F5-0321-40B5-B245-48EAAC7E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F4250-4E01-42EE-ACCB-A33B969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3943-DC06-4C38-B2DA-5E615C49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8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C50E-CF1D-4024-AEBC-976CD42C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815D3-8DF0-4AE0-BD6E-0DD39C3CB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3B4A1-6F9A-4562-AFE6-84EFA3107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62A35-D5B0-4B32-912C-0FD7DB3E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E451-323A-4F75-AF20-19C090BD0A9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E954D-7F1A-40DC-9C71-397C6BB6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046E8-CE5A-428A-B1E6-7E439EE2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3943-DC06-4C38-B2DA-5E615C49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6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47D7E-C60F-4A10-A6B0-C62C175E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B4579-702B-473E-8ED0-E4C95EFEB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31874-17B5-4EAE-8B10-24AAA1044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6E451-323A-4F75-AF20-19C090BD0A9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4FDB0-5689-45DC-B35A-0A1519E20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01231-B1AF-4CCC-984C-C9668E600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43943-DC06-4C38-B2DA-5E615C49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7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458A-D635-4327-886A-2DEE7EDAE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FF0B6-B37D-42E5-81EE-7F10E3A14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 AI on AWS</a:t>
            </a:r>
          </a:p>
        </p:txBody>
      </p:sp>
    </p:spTree>
    <p:extLst>
      <p:ext uri="{BB962C8B-B14F-4D97-AF65-F5344CB8AC3E}">
        <p14:creationId xmlns:p14="http://schemas.microsoft.com/office/powerpoint/2010/main" val="388857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44C0-680E-48E7-99E1-AC059F74A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Services &amp;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876B-73A4-4791-B173-BA3B77F0B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7649" cy="2409945"/>
          </a:xfrm>
        </p:spPr>
        <p:txBody>
          <a:bodyPr/>
          <a:lstStyle/>
          <a:p>
            <a:r>
              <a:rPr lang="en-US" sz="1400" dirty="0"/>
              <a:t>AWS </a:t>
            </a:r>
            <a:r>
              <a:rPr lang="en-US" sz="1400" dirty="0" err="1"/>
              <a:t>BedRock</a:t>
            </a:r>
            <a:endParaRPr lang="en-US" sz="1400" dirty="0"/>
          </a:p>
          <a:p>
            <a:r>
              <a:rPr lang="en-US" sz="1400" dirty="0"/>
              <a:t>API Gateway</a:t>
            </a:r>
          </a:p>
          <a:p>
            <a:r>
              <a:rPr lang="en-US" sz="1400" dirty="0"/>
              <a:t>Lambda Function </a:t>
            </a:r>
          </a:p>
          <a:p>
            <a:r>
              <a:rPr lang="en-US" sz="1400" dirty="0"/>
              <a:t>Cloud Watch</a:t>
            </a:r>
          </a:p>
          <a:p>
            <a:r>
              <a:rPr lang="en-US" sz="1400" dirty="0"/>
              <a:t>AWS </a:t>
            </a:r>
            <a:r>
              <a:rPr lang="en-US" sz="1400" dirty="0" err="1"/>
              <a:t>Sagemaker</a:t>
            </a:r>
            <a:endParaRPr lang="en-US" sz="1400" dirty="0"/>
          </a:p>
          <a:p>
            <a:r>
              <a:rPr lang="en-US" sz="1400" dirty="0"/>
              <a:t>S3 Bucket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2E969-D2FA-4E78-9332-5B91DF43C1D8}"/>
              </a:ext>
            </a:extLst>
          </p:cNvPr>
          <p:cNvSpPr/>
          <p:nvPr/>
        </p:nvSpPr>
        <p:spPr>
          <a:xfrm>
            <a:off x="838200" y="3985404"/>
            <a:ext cx="1637581" cy="1958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NLP </a:t>
            </a:r>
            <a:r>
              <a:rPr lang="en-US" sz="1400" b="1" u="sng" dirty="0" err="1"/>
              <a:t>Usecases</a:t>
            </a:r>
            <a:endParaRPr lang="en-US" sz="14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summarizer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writer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21F02-AE3F-4808-8D0D-89C926087E97}"/>
              </a:ext>
            </a:extLst>
          </p:cNvPr>
          <p:cNvSpPr/>
          <p:nvPr/>
        </p:nvSpPr>
        <p:spPr>
          <a:xfrm>
            <a:off x="3039732" y="4799054"/>
            <a:ext cx="1302589" cy="47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2E47A-1ED1-4681-AAE6-05AA1A98A765}"/>
              </a:ext>
            </a:extLst>
          </p:cNvPr>
          <p:cNvSpPr/>
          <p:nvPr/>
        </p:nvSpPr>
        <p:spPr>
          <a:xfrm>
            <a:off x="4713260" y="4551658"/>
            <a:ext cx="1302589" cy="969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API Gateway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76A10D-2357-4061-AFB9-2994A121C207}"/>
              </a:ext>
            </a:extLst>
          </p:cNvPr>
          <p:cNvSpPr/>
          <p:nvPr/>
        </p:nvSpPr>
        <p:spPr>
          <a:xfrm>
            <a:off x="6386788" y="4799054"/>
            <a:ext cx="1454623" cy="4744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Lambda Function</a:t>
            </a:r>
          </a:p>
          <a:p>
            <a:pPr algn="ctr"/>
            <a:r>
              <a:rPr lang="en-US" sz="1400" dirty="0"/>
              <a:t>(pkg)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8278FC-9B2B-4FB2-8B31-3395A69834C4}"/>
              </a:ext>
            </a:extLst>
          </p:cNvPr>
          <p:cNvSpPr/>
          <p:nvPr/>
        </p:nvSpPr>
        <p:spPr>
          <a:xfrm>
            <a:off x="8863105" y="4303035"/>
            <a:ext cx="1061049" cy="49601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AWS </a:t>
            </a:r>
            <a:r>
              <a:rPr lang="en-US" sz="1400" dirty="0" err="1"/>
              <a:t>BedRock</a:t>
            </a:r>
            <a:endParaRPr lang="en-US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7D6F66-066C-4C97-A364-568E0379D451}"/>
              </a:ext>
            </a:extLst>
          </p:cNvPr>
          <p:cNvSpPr/>
          <p:nvPr/>
        </p:nvSpPr>
        <p:spPr>
          <a:xfrm>
            <a:off x="8646368" y="5272892"/>
            <a:ext cx="1494522" cy="496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Other integrations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8CB11D3-43C9-4B83-94A2-926037FA769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342321" y="5036280"/>
            <a:ext cx="370939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3EAE3B5-3C60-460D-B8D6-52799FFA743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015849" y="5036280"/>
            <a:ext cx="370939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3898E1F-48CB-4272-95FB-727634CDE03F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V="1">
            <a:off x="7841411" y="4303035"/>
            <a:ext cx="1552219" cy="733246"/>
          </a:xfrm>
          <a:prstGeom prst="bentConnector4">
            <a:avLst>
              <a:gd name="adj1" fmla="val 32911"/>
              <a:gd name="adj2" fmla="val 131176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A3B21D9-F6D9-446E-A942-B7B5FB71E3F4}"/>
              </a:ext>
            </a:extLst>
          </p:cNvPr>
          <p:cNvCxnSpPr>
            <a:cxnSpLocks/>
            <a:stCxn id="8" idx="2"/>
            <a:endCxn id="7" idx="3"/>
          </p:cNvCxnSpPr>
          <p:nvPr/>
        </p:nvCxnSpPr>
        <p:spPr>
          <a:xfrm rot="5400000">
            <a:off x="8498908" y="4141558"/>
            <a:ext cx="237227" cy="155221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13CDD4E-7B52-4560-B018-769F4BC6009A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 rot="16200000" flipH="1">
            <a:off x="7756537" y="4631070"/>
            <a:ext cx="247395" cy="15322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Left Brace 37">
            <a:extLst>
              <a:ext uri="{FF2B5EF4-FFF2-40B4-BE49-F238E27FC236}">
                <a16:creationId xmlns:a16="http://schemas.microsoft.com/office/drawing/2014/main" id="{0BB972D5-3602-4D91-9EC5-CFDB5979CE67}"/>
              </a:ext>
            </a:extLst>
          </p:cNvPr>
          <p:cNvSpPr/>
          <p:nvPr/>
        </p:nvSpPr>
        <p:spPr>
          <a:xfrm>
            <a:off x="9707951" y="4163685"/>
            <a:ext cx="443721" cy="7733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9D10FD-91F3-4D86-AEE3-3014C4E9BE18}"/>
              </a:ext>
            </a:extLst>
          </p:cNvPr>
          <p:cNvSpPr txBox="1"/>
          <p:nvPr/>
        </p:nvSpPr>
        <p:spPr>
          <a:xfrm>
            <a:off x="9919838" y="4339632"/>
            <a:ext cx="824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Foundation Models</a:t>
            </a: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C295934C-D26D-4395-AF55-1F2173D8C939}"/>
              </a:ext>
            </a:extLst>
          </p:cNvPr>
          <p:cNvSpPr/>
          <p:nvPr/>
        </p:nvSpPr>
        <p:spPr>
          <a:xfrm>
            <a:off x="7879494" y="4065810"/>
            <a:ext cx="443721" cy="959687"/>
          </a:xfrm>
          <a:prstGeom prst="leftBrac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B65B12-E435-4D39-873D-194F8325BBC4}"/>
              </a:ext>
            </a:extLst>
          </p:cNvPr>
          <p:cNvSpPr txBox="1"/>
          <p:nvPr/>
        </p:nvSpPr>
        <p:spPr>
          <a:xfrm>
            <a:off x="8118272" y="4012017"/>
            <a:ext cx="12333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Finetuning Pipeline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E63757F-A87B-40B4-8855-8E877BA57435}"/>
              </a:ext>
            </a:extLst>
          </p:cNvPr>
          <p:cNvSpPr/>
          <p:nvPr/>
        </p:nvSpPr>
        <p:spPr>
          <a:xfrm>
            <a:off x="8135793" y="2424356"/>
            <a:ext cx="1942286" cy="77339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AWS</a:t>
            </a:r>
          </a:p>
          <a:p>
            <a:pPr algn="ctr"/>
            <a:r>
              <a:rPr lang="en-US" sz="1400" dirty="0" err="1"/>
              <a:t>Sagemaker</a:t>
            </a:r>
            <a:endParaRPr lang="en-US" sz="1400" dirty="0"/>
          </a:p>
          <a:p>
            <a:pPr algn="ctr"/>
            <a:r>
              <a:rPr lang="en-US" sz="1400" dirty="0"/>
              <a:t>(deploy)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64698B4-D565-4A86-A8BC-BEFA0BD34318}"/>
              </a:ext>
            </a:extLst>
          </p:cNvPr>
          <p:cNvCxnSpPr>
            <a:cxnSpLocks/>
            <a:stCxn id="39" idx="3"/>
            <a:endCxn id="46" idx="4"/>
          </p:cNvCxnSpPr>
          <p:nvPr/>
        </p:nvCxnSpPr>
        <p:spPr>
          <a:xfrm flipH="1" flipV="1">
            <a:off x="9106936" y="3197748"/>
            <a:ext cx="1636991" cy="1341939"/>
          </a:xfrm>
          <a:prstGeom prst="bentConnector4">
            <a:avLst>
              <a:gd name="adj1" fmla="val -13965"/>
              <a:gd name="adj2" fmla="val 5745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Flowchart: Magnetic Disk 52">
            <a:extLst>
              <a:ext uri="{FF2B5EF4-FFF2-40B4-BE49-F238E27FC236}">
                <a16:creationId xmlns:a16="http://schemas.microsoft.com/office/drawing/2014/main" id="{DB11A7CE-9C96-4492-8BA8-CA86A251CF79}"/>
              </a:ext>
            </a:extLst>
          </p:cNvPr>
          <p:cNvSpPr/>
          <p:nvPr/>
        </p:nvSpPr>
        <p:spPr>
          <a:xfrm>
            <a:off x="6126372" y="2811052"/>
            <a:ext cx="563951" cy="66092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8F085A4-CAAE-4B77-8E04-60BE0BF2CAA2}"/>
              </a:ext>
            </a:extLst>
          </p:cNvPr>
          <p:cNvCxnSpPr>
            <a:cxnSpLocks/>
            <a:stCxn id="53" idx="3"/>
            <a:endCxn id="7" idx="0"/>
          </p:cNvCxnSpPr>
          <p:nvPr/>
        </p:nvCxnSpPr>
        <p:spPr>
          <a:xfrm rot="16200000" flipH="1">
            <a:off x="6097684" y="3782638"/>
            <a:ext cx="1327080" cy="705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31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9711-A300-4482-B46A-13DF006D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6F610-DC9C-4F18-94FD-A743552B4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0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49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Architecture</vt:lpstr>
      <vt:lpstr>AWS Services &amp; Ecosystem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Shubham Kashyap</dc:creator>
  <cp:lastModifiedBy>Shubham Kashyap</cp:lastModifiedBy>
  <cp:revision>7</cp:revision>
  <dcterms:created xsi:type="dcterms:W3CDTF">2024-11-20T05:11:25Z</dcterms:created>
  <dcterms:modified xsi:type="dcterms:W3CDTF">2024-11-20T05:54:29Z</dcterms:modified>
</cp:coreProperties>
</file>