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2" r:id="rId8"/>
    <p:sldId id="263" r:id="rId9"/>
    <p:sldId id="261" r:id="rId10"/>
    <p:sldId id="265" r:id="rId11"/>
    <p:sldId id="266" r:id="rId12"/>
    <p:sldId id="267" r:id="rId13"/>
    <p:sldId id="268" r:id="rId14"/>
    <p:sldId id="264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5ABC-9456-47A9-B634-1101BE191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B2EDA-2817-47A1-8685-6BA2B4A72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2502D-948C-4163-AB66-0C95BB62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80994-2953-4143-B745-09300ACA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592A8-C8BB-4631-80D2-48A4D7CD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0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37A9-4507-4A13-A46F-279760A7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026D1-382E-4E82-814F-4894CAAC6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4B423-6DE4-469B-A3BF-5A0881AF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94FDF-1813-486C-8606-99BA28AF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6325E-D971-4DC5-8F1B-E91C5616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4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97EC0-FBE1-487C-AA53-9FF6C7807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EE27B-3504-4B54-BEA1-E65A3C6BD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430F-8BEE-4888-B763-E53F7570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B51B-06A3-4477-B3E5-6E7E1153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BACD5-82D6-43B3-8D29-306ED39F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62DC-C6F1-42CA-88D6-DCC5BD39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9393-EB0F-40C6-AEAC-C00BA2F91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80C86-79F8-43F9-8DE5-A16D15F9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5A39-EC97-467E-B201-49289F51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C28B9-756D-4B8D-A647-0AF18BAE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165F-BCBF-4EA7-B306-79255CC8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391C0-6FFB-47D3-A0F9-7735CBAEB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64019-1BF6-4C6E-B4C3-BA51EBC6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97E76-5E3E-464C-B772-7C70035D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09567-10F4-4665-8C36-3242AAE6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8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7028-B3D9-47EB-A2C7-EDF37F05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698F8-DD88-490A-BE4D-BC9C020E7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5695E-F65F-4888-A1D0-DDBB9980E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37585-33FB-461E-A9F5-C77A8C6D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9AFAA-27CA-4840-AC4A-B026C79B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BE532-C48A-4FCC-A804-3E52B2CF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6C3B-5647-4760-B300-0F7186C1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F49CB-3F54-4C29-8DD0-1D5BF11BD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85939-B819-4B56-A5F8-87F3DA4F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BBC0E-9ED4-4D29-9204-BC0FE4065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95225-0807-4C10-8185-251B7A202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9086E-EF7C-4186-819C-97C2B396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14E9E-3E5F-4A3B-92B0-59092EDF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AA223-68BD-4F13-BE9B-79265B2E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0B38-6D6B-442D-BDEC-3892269E9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72F83-80CF-447D-AF97-84096585E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11938-A3F0-4575-BFDC-2118E8A1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86682-73F5-4E46-B195-B8C99733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3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16B6C-8666-4F0D-8FE3-14FF4F5A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7F81A-D243-4746-B8B6-7F449ED13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6953D-DBA1-4EF8-92FC-CA2CC0D0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3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D7F7-065C-4DEA-A60C-F53549E9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5D34-47C9-4DD1-A1C0-FCEBEC50B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7AC28-CAA5-4331-A7F3-5B63E0938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A0DDE-DD09-4793-ACEF-6AFABC11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54F5-0321-40B5-B245-48EAAC7E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F4250-4E01-42EE-ACCB-A33B9693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8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C50E-CF1D-4024-AEBC-976CD42C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815D3-8DF0-4AE0-BD6E-0DD39C3CB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3B4A1-6F9A-4562-AFE6-84EFA310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262A35-D5B0-4B32-912C-0FD7DB3E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E451-323A-4F75-AF20-19C090BD0A9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E954D-7F1A-40DC-9C71-397C6BB6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046E8-CE5A-428A-B1E6-7E439EE2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47D7E-C60F-4A10-A6B0-C62C175E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B4579-702B-473E-8ED0-E4C95EFEB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1874-17B5-4EAE-8B10-24AAA1044C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6E451-323A-4F75-AF20-19C090BD0A9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4FDB0-5689-45DC-B35A-0A1519E20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01231-B1AF-4CCC-984C-C9668E600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43943-DC06-4C38-B2DA-5E615C49E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7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iuyhoai8xc.execute-api.us-east-1.amazonaws.com/de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458A-D635-4327-886A-2DEE7EDAE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FF0B6-B37D-42E5-81EE-7F10E3A14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 AI on AWS</a:t>
            </a:r>
          </a:p>
        </p:txBody>
      </p:sp>
    </p:spTree>
    <p:extLst>
      <p:ext uri="{BB962C8B-B14F-4D97-AF65-F5344CB8AC3E}">
        <p14:creationId xmlns:p14="http://schemas.microsoft.com/office/powerpoint/2010/main" val="388857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F7517-87DD-40ED-9C7D-684326248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DCE1D5-B2C7-4EB5-B9BB-5B90A0D6E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5996"/>
            <a:ext cx="10515600" cy="357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39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D5F0-9ADF-4396-8D0A-C674F7E5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the API gateway with lambda function - </a:t>
            </a:r>
            <a:r>
              <a:rPr lang="en-US" dirty="0" err="1"/>
              <a:t>bedrockapp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415E88-6ACC-449D-8FC3-B4DB2260E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272" y="1816999"/>
            <a:ext cx="98988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08A6-BC7C-4DE7-9105-02F0359E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43005-2C98-4DCB-9E96-50DB2C0B2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9786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1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CDE5-8826-4B0E-8725-524BC4D6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DEV env in stage section and deploy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C59BC7-04D5-4502-96A7-FDA26E001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6667"/>
            <a:ext cx="7691607" cy="3393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1529EF-BCA7-4B8C-9CC9-DF9540B93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34945"/>
            <a:ext cx="7691607" cy="17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86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7B28-2F15-439B-8DCF-256E2E06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 Create the S3 bucket 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1AF6D4-2080-472F-99B6-61CE42FE2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9965"/>
            <a:ext cx="338010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10B72D-EE13-4E2D-8A87-CA93FD620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381" y="1494095"/>
            <a:ext cx="7526630" cy="324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9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B04F-A537-4458-AE99-004C139F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API – API </a:t>
            </a:r>
            <a:r>
              <a:rPr lang="en-US" dirty="0" err="1"/>
              <a:t>addr</a:t>
            </a:r>
            <a:r>
              <a:rPr lang="en-US" dirty="0"/>
              <a:t> from stage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117F-4249-4BEF-A6FF-C55576CB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https://iuyhoai8xc.execute-api.us-east-1.amazonaws.com/dev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B4431-BB75-4A12-8A97-56447848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89" y="2421028"/>
            <a:ext cx="4958751" cy="2983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D73CBC-0FAB-4D4E-9221-FA12C4D02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183" y="3727324"/>
            <a:ext cx="7055635" cy="249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51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7108-11C2-4618-B98A-6648FED0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roles and permissions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0EF848-0A14-4A99-B1C4-69082C2FB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384" y="1575459"/>
            <a:ext cx="3924035" cy="29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8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44C0-680E-48E7-99E1-AC059F74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AWS Services &amp;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876B-73A4-4791-B173-BA3B77F0B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6"/>
            <a:ext cx="3295336" cy="1958196"/>
          </a:xfrm>
        </p:spPr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AWS </a:t>
            </a:r>
            <a:r>
              <a:rPr lang="en-US" sz="1400" dirty="0" err="1">
                <a:solidFill>
                  <a:schemeClr val="bg1"/>
                </a:solidFill>
              </a:rPr>
              <a:t>BedRock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API Gateway</a:t>
            </a:r>
          </a:p>
          <a:p>
            <a:r>
              <a:rPr lang="en-US" sz="1400" dirty="0">
                <a:solidFill>
                  <a:schemeClr val="bg1"/>
                </a:solidFill>
              </a:rPr>
              <a:t>Lambda Function </a:t>
            </a:r>
          </a:p>
          <a:p>
            <a:r>
              <a:rPr lang="en-US" sz="1400" dirty="0">
                <a:solidFill>
                  <a:schemeClr val="bg1"/>
                </a:solidFill>
              </a:rPr>
              <a:t>Cloud Watch</a:t>
            </a:r>
          </a:p>
          <a:p>
            <a:r>
              <a:rPr lang="en-US" sz="1400" dirty="0">
                <a:solidFill>
                  <a:schemeClr val="bg1"/>
                </a:solidFill>
              </a:rPr>
              <a:t>AWS </a:t>
            </a:r>
            <a:r>
              <a:rPr lang="en-US" sz="1400" dirty="0" err="1">
                <a:solidFill>
                  <a:schemeClr val="bg1"/>
                </a:solidFill>
              </a:rPr>
              <a:t>Sagemaker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S3 Bucket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F2E969-D2FA-4E78-9332-5B91DF43C1D8}"/>
              </a:ext>
            </a:extLst>
          </p:cNvPr>
          <p:cNvSpPr/>
          <p:nvPr/>
        </p:nvSpPr>
        <p:spPr>
          <a:xfrm>
            <a:off x="838200" y="3985404"/>
            <a:ext cx="1637581" cy="195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>
                <a:solidFill>
                  <a:schemeClr val="bg1"/>
                </a:solidFill>
              </a:rPr>
              <a:t>NLP </a:t>
            </a:r>
            <a:r>
              <a:rPr lang="en-US" sz="1400" b="1" u="sng" dirty="0" err="1">
                <a:solidFill>
                  <a:schemeClr val="bg1"/>
                </a:solidFill>
              </a:rPr>
              <a:t>Usecases</a:t>
            </a:r>
            <a:endParaRPr lang="en-US" sz="1400" b="1" u="sng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Query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summarizer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writer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21F02-AE3F-4808-8D0D-89C926087E97}"/>
              </a:ext>
            </a:extLst>
          </p:cNvPr>
          <p:cNvSpPr/>
          <p:nvPr/>
        </p:nvSpPr>
        <p:spPr>
          <a:xfrm>
            <a:off x="3039732" y="4799054"/>
            <a:ext cx="1302589" cy="474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2E47A-1ED1-4681-AAE6-05AA1A98A765}"/>
              </a:ext>
            </a:extLst>
          </p:cNvPr>
          <p:cNvSpPr/>
          <p:nvPr/>
        </p:nvSpPr>
        <p:spPr>
          <a:xfrm>
            <a:off x="4713260" y="4551658"/>
            <a:ext cx="1302589" cy="969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76A10D-2357-4061-AFB9-2994A121C207}"/>
              </a:ext>
            </a:extLst>
          </p:cNvPr>
          <p:cNvSpPr/>
          <p:nvPr/>
        </p:nvSpPr>
        <p:spPr>
          <a:xfrm>
            <a:off x="6386788" y="4799054"/>
            <a:ext cx="1454623" cy="47445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Lambda Function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(pkg)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8278FC-9B2B-4FB2-8B31-3395A69834C4}"/>
              </a:ext>
            </a:extLst>
          </p:cNvPr>
          <p:cNvSpPr/>
          <p:nvPr/>
        </p:nvSpPr>
        <p:spPr>
          <a:xfrm>
            <a:off x="8863105" y="4303035"/>
            <a:ext cx="1061049" cy="49601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AWS </a:t>
            </a:r>
            <a:r>
              <a:rPr lang="en-US" sz="1400" dirty="0" err="1">
                <a:solidFill>
                  <a:schemeClr val="bg1"/>
                </a:solidFill>
              </a:rPr>
              <a:t>BedRock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7D6F66-066C-4C97-A364-568E0379D451}"/>
              </a:ext>
            </a:extLst>
          </p:cNvPr>
          <p:cNvSpPr/>
          <p:nvPr/>
        </p:nvSpPr>
        <p:spPr>
          <a:xfrm>
            <a:off x="8646368" y="5272892"/>
            <a:ext cx="1494522" cy="4960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Other integrations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8CB11D3-43C9-4B83-94A2-926037FA769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342321" y="5036280"/>
            <a:ext cx="370939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3EAE3B5-3C60-460D-B8D6-52799FFA743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15849" y="5036280"/>
            <a:ext cx="370939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3898E1F-48CB-4272-95FB-727634CDE03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 flipV="1">
            <a:off x="7841411" y="4303035"/>
            <a:ext cx="1552219" cy="733246"/>
          </a:xfrm>
          <a:prstGeom prst="bentConnector4">
            <a:avLst>
              <a:gd name="adj1" fmla="val 32911"/>
              <a:gd name="adj2" fmla="val 131176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A3B21D9-F6D9-446E-A942-B7B5FB71E3F4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rot="5400000">
            <a:off x="8498908" y="4141558"/>
            <a:ext cx="237227" cy="15522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13CDD4E-7B52-4560-B018-769F4BC6009A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7756537" y="4631070"/>
            <a:ext cx="247395" cy="15322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0BB972D5-3602-4D91-9EC5-CFDB5979CE67}"/>
              </a:ext>
            </a:extLst>
          </p:cNvPr>
          <p:cNvSpPr/>
          <p:nvPr/>
        </p:nvSpPr>
        <p:spPr>
          <a:xfrm>
            <a:off x="9707951" y="4163685"/>
            <a:ext cx="443721" cy="7733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9D10FD-91F3-4D86-AEE3-3014C4E9BE18}"/>
              </a:ext>
            </a:extLst>
          </p:cNvPr>
          <p:cNvSpPr txBox="1"/>
          <p:nvPr/>
        </p:nvSpPr>
        <p:spPr>
          <a:xfrm>
            <a:off x="9919838" y="4339632"/>
            <a:ext cx="82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Foundation Models</a:t>
            </a:r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C295934C-D26D-4395-AF55-1F2173D8C939}"/>
              </a:ext>
            </a:extLst>
          </p:cNvPr>
          <p:cNvSpPr/>
          <p:nvPr/>
        </p:nvSpPr>
        <p:spPr>
          <a:xfrm>
            <a:off x="7879494" y="4065810"/>
            <a:ext cx="443721" cy="959687"/>
          </a:xfrm>
          <a:prstGeom prst="leftBrace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B65B12-E435-4D39-873D-194F8325BBC4}"/>
              </a:ext>
            </a:extLst>
          </p:cNvPr>
          <p:cNvSpPr txBox="1"/>
          <p:nvPr/>
        </p:nvSpPr>
        <p:spPr>
          <a:xfrm>
            <a:off x="8118272" y="4012017"/>
            <a:ext cx="1233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Finetuning Pipeline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63757F-A87B-40B4-8855-8E877BA57435}"/>
              </a:ext>
            </a:extLst>
          </p:cNvPr>
          <p:cNvSpPr/>
          <p:nvPr/>
        </p:nvSpPr>
        <p:spPr>
          <a:xfrm>
            <a:off x="8135793" y="2424356"/>
            <a:ext cx="1942286" cy="77339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AWS</a:t>
            </a:r>
          </a:p>
          <a:p>
            <a:pPr algn="ctr"/>
            <a:r>
              <a:rPr lang="en-US" sz="1400" dirty="0" err="1">
                <a:solidFill>
                  <a:schemeClr val="bg1"/>
                </a:solidFill>
              </a:rPr>
              <a:t>Sagemaker</a:t>
            </a:r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(deploy)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64698B4-D565-4A86-A8BC-BEFA0BD34318}"/>
              </a:ext>
            </a:extLst>
          </p:cNvPr>
          <p:cNvCxnSpPr>
            <a:cxnSpLocks/>
            <a:stCxn id="39" idx="3"/>
            <a:endCxn id="46" idx="4"/>
          </p:cNvCxnSpPr>
          <p:nvPr/>
        </p:nvCxnSpPr>
        <p:spPr>
          <a:xfrm flipH="1" flipV="1">
            <a:off x="9106936" y="3197748"/>
            <a:ext cx="1636991" cy="1341939"/>
          </a:xfrm>
          <a:prstGeom prst="bentConnector4">
            <a:avLst>
              <a:gd name="adj1" fmla="val -13965"/>
              <a:gd name="adj2" fmla="val 5745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Flowchart: Magnetic Disk 52">
            <a:extLst>
              <a:ext uri="{FF2B5EF4-FFF2-40B4-BE49-F238E27FC236}">
                <a16:creationId xmlns:a16="http://schemas.microsoft.com/office/drawing/2014/main" id="{DB11A7CE-9C96-4492-8BA8-CA86A251CF79}"/>
              </a:ext>
            </a:extLst>
          </p:cNvPr>
          <p:cNvSpPr/>
          <p:nvPr/>
        </p:nvSpPr>
        <p:spPr>
          <a:xfrm>
            <a:off x="6126372" y="2811052"/>
            <a:ext cx="563951" cy="6609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S3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8F085A4-CAAE-4B77-8E04-60BE0BF2CAA2}"/>
              </a:ext>
            </a:extLst>
          </p:cNvPr>
          <p:cNvCxnSpPr>
            <a:cxnSpLocks/>
            <a:stCxn id="53" idx="3"/>
            <a:endCxn id="7" idx="0"/>
          </p:cNvCxnSpPr>
          <p:nvPr/>
        </p:nvCxnSpPr>
        <p:spPr>
          <a:xfrm rot="16200000" flipH="1">
            <a:off x="6097684" y="3782638"/>
            <a:ext cx="1327080" cy="705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0F55BCE-C78F-4195-BF48-DA074B0782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42321" y="5201729"/>
            <a:ext cx="37093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CE4DACA-4207-4D73-86FB-BAACA8F1AE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08567" y="5201729"/>
            <a:ext cx="37093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3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68A8-7251-4F5F-8508-FCA02CEC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Model access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7551B9-E9AC-4AFF-8EF8-E8F8134B6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717" y="1465251"/>
            <a:ext cx="9270266" cy="39274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7BDEFF-5660-4DA6-B600-900A00B6EDE6}"/>
              </a:ext>
            </a:extLst>
          </p:cNvPr>
          <p:cNvSpPr/>
          <p:nvPr/>
        </p:nvSpPr>
        <p:spPr>
          <a:xfrm>
            <a:off x="941717" y="5569545"/>
            <a:ext cx="9270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https://us-east-1.console.aws.amazon.com/bedrock/home?region=us-east-1#/model-catalog/serverless/meta.llama3-2-3b-instruct-v1:0</a:t>
            </a:r>
          </a:p>
        </p:txBody>
      </p:sp>
    </p:spTree>
    <p:extLst>
      <p:ext uri="{BB962C8B-B14F-4D97-AF65-F5344CB8AC3E}">
        <p14:creationId xmlns:p14="http://schemas.microsoft.com/office/powerpoint/2010/main" val="146193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09711-A300-4482-B46A-13DF006D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Create Lambda function.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F610-DC9C-4F18-94FD-A743552B4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46FB9-FF63-4043-A754-BCD1A26E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8970"/>
            <a:ext cx="4872487" cy="1767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70CEF6-98ED-4311-814A-770EF5824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235" y="1244019"/>
            <a:ext cx="6301373" cy="492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0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2804-9280-4FB2-9F1B-A96B7A7E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Step2: In VS code create app.py file, </a:t>
            </a:r>
            <a:r>
              <a:rPr lang="en-US" dirty="0" err="1"/>
              <a:t>venv</a:t>
            </a:r>
            <a:r>
              <a:rPr lang="en-US" dirty="0"/>
              <a:t> and install packages using requirements.txt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AD24-8DAE-4DBF-9877-BC75E13A7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07FA7-3621-4A39-A4FC-5EAA8B20F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65084"/>
            <a:ext cx="4915153" cy="16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7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CEEB-B402-4095-B89B-ABA284F9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Step3: Paste the code in lambda function code environment. Create </a:t>
            </a:r>
            <a:r>
              <a:rPr lang="en-US" dirty="0" err="1"/>
              <a:t>boto</a:t>
            </a:r>
            <a:r>
              <a:rPr lang="en-US" dirty="0"/>
              <a:t> layer then add from dropdown.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9E2C2E-ABDE-4AD5-BC3E-7282AB800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30838"/>
            <a:ext cx="6192328" cy="727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E39B7-462D-4F76-A99B-391AED28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36611"/>
            <a:ext cx="2914800" cy="3568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BDE04A-7E74-423D-AC14-949F97565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707" y="1893405"/>
            <a:ext cx="3107014" cy="2725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96BF7-4BD9-4F7E-900E-FDA6906F1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313" y="4815827"/>
            <a:ext cx="3954487" cy="189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7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CEB3E-79F4-4E46-8221-940950111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Layers to lambda function.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740B66-0992-4A40-9253-6C59FA83F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681" y="2156730"/>
            <a:ext cx="6524341" cy="3287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B91A2-1AE1-4E28-81A0-650B07552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6730"/>
            <a:ext cx="4128406" cy="250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BA230-B8E8-4309-BCAA-A33A1850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CEAE-2442-42B5-BA11-CE07D47A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4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1726-67BE-48B1-A46C-70865D002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Step4: Create the API gateway and add routes.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B32B87-28E0-4690-A475-7A9C15E0D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40952"/>
            <a:ext cx="4579188" cy="2168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FD6CAE-3A42-4ADC-A0A9-14934A91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443" y="1537392"/>
            <a:ext cx="5241213" cy="2172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19D013-0DC5-484C-88E9-E0DD5F667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3877558"/>
            <a:ext cx="10022456" cy="28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9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</TotalTime>
  <Words>190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Architecture</vt:lpstr>
      <vt:lpstr>AWS Services &amp; Ecosystem</vt:lpstr>
      <vt:lpstr>Get Model access</vt:lpstr>
      <vt:lpstr>Step1: Create Lambda function.</vt:lpstr>
      <vt:lpstr>Step2: In VS code create app.py file, venv and install packages using requirements.txt </vt:lpstr>
      <vt:lpstr>Step3: Paste the code in lambda function code environment. Create boto layer then add from dropdown.</vt:lpstr>
      <vt:lpstr>Adding Layers to lambda function.</vt:lpstr>
      <vt:lpstr>PowerPoint Presentation</vt:lpstr>
      <vt:lpstr>Step4: Create the API gateway and add routes.</vt:lpstr>
      <vt:lpstr>PowerPoint Presentation</vt:lpstr>
      <vt:lpstr>Integrate the API gateway with lambda function - bedrockapp</vt:lpstr>
      <vt:lpstr>PowerPoint Presentation</vt:lpstr>
      <vt:lpstr>Create DEV env in stage section and deploy</vt:lpstr>
      <vt:lpstr>Step4: Create the S3 bucket .</vt:lpstr>
      <vt:lpstr>Test the API – API addr from stage section</vt:lpstr>
      <vt:lpstr>Check the roles and permissions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Shubham Kashyap</dc:creator>
  <cp:lastModifiedBy>Shubham Kashyap</cp:lastModifiedBy>
  <cp:revision>35</cp:revision>
  <dcterms:created xsi:type="dcterms:W3CDTF">2024-11-20T05:11:25Z</dcterms:created>
  <dcterms:modified xsi:type="dcterms:W3CDTF">2025-01-14T16:01:29Z</dcterms:modified>
</cp:coreProperties>
</file>