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d6af7b7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d6af7b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nltk.org/" TargetMode="External"/><Relationship Id="rId4" Type="http://schemas.openxmlformats.org/officeDocument/2006/relationships/hyperlink" Target="http://www.clips.ua.ac.be/pages/pattern-en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Identification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2323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PATIL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ECKOVATION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26075" y="3545400"/>
            <a:ext cx="28080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SHUBHAM PATIL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ECKOVATION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PYTHON PROGRAMMING</a:t>
            </a:r>
            <a:endParaRPr sz="1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200" y="0"/>
            <a:ext cx="58538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Language identification or language guessing is the problem of determining which natural language given content is in.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In this project, we have used </a:t>
            </a:r>
            <a:r>
              <a:rPr b="1"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Textblob Library</a:t>
            </a: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 for processing textual data.</a:t>
            </a:r>
            <a:endParaRPr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provides a simple API for diving into common natural language processing (NLP) tasks such as part-of-speech tagging, noun phrase extraction, sentiment analysis, classification, translation, and more.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Textblob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825075"/>
            <a:ext cx="723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Noun phrase extraction </a:t>
            </a:r>
            <a:br>
              <a:rPr lang="en"/>
            </a:br>
            <a:r>
              <a:rPr lang="en"/>
              <a:t>• Part-of-speech tagging </a:t>
            </a:r>
            <a:br>
              <a:rPr lang="en"/>
            </a:br>
            <a:r>
              <a:rPr lang="en"/>
              <a:t> • Sentiment analysis  </a:t>
            </a:r>
            <a:br>
              <a:rPr lang="en"/>
            </a:br>
            <a:r>
              <a:rPr lang="en"/>
              <a:t>• </a:t>
            </a:r>
            <a:r>
              <a:rPr lang="en"/>
              <a:t>Classification</a:t>
            </a:r>
            <a:r>
              <a:rPr lang="en"/>
              <a:t> (Naive Bayes, Decision Tree)  </a:t>
            </a:r>
            <a:br>
              <a:rPr lang="en"/>
            </a:br>
            <a:r>
              <a:rPr lang="en"/>
              <a:t>• Language translation and detection powered by Google Translate  </a:t>
            </a:r>
            <a:br>
              <a:rPr lang="en"/>
            </a:br>
            <a:r>
              <a:rPr lang="en"/>
              <a:t>• Tokenization (splitting text into words and sentences)  </a:t>
            </a:r>
            <a:br>
              <a:rPr lang="en"/>
            </a:br>
            <a:r>
              <a:rPr lang="en"/>
              <a:t>• Word and phrase frequencies  </a:t>
            </a:r>
            <a:br>
              <a:rPr lang="en"/>
            </a:br>
            <a:r>
              <a:rPr lang="en"/>
              <a:t>• Parsing  </a:t>
            </a:r>
            <a:br>
              <a:rPr lang="en"/>
            </a:br>
            <a:r>
              <a:rPr lang="en"/>
              <a:t>• n-grams  </a:t>
            </a:r>
            <a:br>
              <a:rPr lang="en"/>
            </a:br>
            <a:r>
              <a:rPr lang="en"/>
              <a:t>• Word </a:t>
            </a:r>
            <a:r>
              <a:rPr lang="en"/>
              <a:t>infection</a:t>
            </a:r>
            <a:r>
              <a:rPr lang="en"/>
              <a:t> (pluralization and singularization) and lemmatization  </a:t>
            </a:r>
            <a:br>
              <a:rPr lang="en"/>
            </a:br>
            <a:r>
              <a:rPr lang="en"/>
              <a:t>• Spelling correction  </a:t>
            </a:r>
            <a:br>
              <a:rPr lang="en"/>
            </a:br>
            <a:r>
              <a:rPr lang="en"/>
              <a:t>• Add new models or languages through extensions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6078" y="3712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TextBlob stands on the giant shoulders of </a:t>
            </a:r>
            <a:r>
              <a:rPr lang="en" sz="15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NLTK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5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pattern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data sets are in JSON format, to be able to read in pandas 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Next slide will give you brief information of how textblob works.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675" y="827575"/>
            <a:ext cx="5687924" cy="35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711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Textblob calculate sentiment?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98225"/>
            <a:ext cx="85392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Based on the polarity and subjectivity, you determine whether it is a positive text or negative or neutral. For TextBlob, if the polarity is &gt;0, it is considered positive, &lt;0 - is considered negative and ==0 is considered neutral.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tells us that the English phrase “not a very great calculation” has a </a:t>
            </a:r>
            <a:r>
              <a:rPr i="1"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polarity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about -0.3, meaning it is slightly negative, and a </a:t>
            </a:r>
            <a:r>
              <a:rPr i="1"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subjectivity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about 0.6, meaning it is fairly subjective.</a:t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5" y="2931175"/>
            <a:ext cx="77819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25763" y="2767450"/>
            <a:ext cx="8715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Above, “Panza llena, corazón contento” is a Spanish sentence.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Hence, Textblob gives an output as “es” which determines Espanol(Spanish).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88" y="399576"/>
            <a:ext cx="8964474" cy="16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8840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2571750"/>
            <a:ext cx="40452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showed that this project accurately estimate the proportion of the document written in each of the languages identified. </a:t>
            </a:r>
            <a:r>
              <a:rPr lang="en" sz="1800"/>
              <a:t>  </a:t>
            </a:r>
            <a:r>
              <a:rPr lang="en"/>
              <a:t>         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250" y="1069050"/>
            <a:ext cx="4007201" cy="3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We showed that the system out performs alternative approaches from the literature on synthetic data as well as on real-world data from research on  languages using the web as a resource.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