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3C3FF7-0E8F-4311-B29B-496AA76B5CCA}">
  <a:tblStyle styleId="{3D3C3FF7-0E8F-4311-B29B-496AA76B5C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1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1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1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1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1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1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1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1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1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1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1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p1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1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1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1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1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1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1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1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1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0" name="Google Shape;270;p12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3" name="Google Shape;53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4" name="Google Shape;54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7" name="Google Shape;57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1" name="Google Shape;61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" name="Google Shape;65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6" name="Google Shape;66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7" name="Google Shape;67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" name="Google Shape;84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8" name="Google Shape;88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6" name="Google Shape;116;p9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7" name="Google Shape;117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1" name="Google Shape;121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" name="Google Shape;127;p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10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696" y="781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Flight Management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14"/>
          <p:cNvGraphicFramePr/>
          <p:nvPr/>
        </p:nvGraphicFramePr>
        <p:xfrm>
          <a:off x="316313" y="9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{3D3C3FF7-0E8F-4311-B29B-496AA76B5CCA}</a:tableStyleId>
              </a:tblPr>
              <a:tblGrid>
                <a:gridCol w="2026825"/>
                <a:gridCol w="2026825"/>
                <a:gridCol w="2026825"/>
                <a:gridCol w="2430900"/>
              </a:tblGrid>
              <a:tr h="10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ID</a:t>
                      </a:r>
                      <a:endParaRPr b="1" sz="3000"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ROLE</a:t>
                      </a:r>
                      <a:endParaRPr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MODULE</a:t>
                      </a:r>
                      <a:endParaRPr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</a:tr>
              <a:tr h="105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1613310211</a:t>
                      </a:r>
                      <a:endParaRPr sz="2000"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SHUBHAM PANDEY</a:t>
                      </a:r>
                      <a:endParaRPr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PRODUCT OWNER</a:t>
                      </a:r>
                      <a:endParaRPr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ADMIN + AUTHENTICATION </a:t>
                      </a:r>
                      <a:endParaRPr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</a:tr>
              <a:tr h="105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1613313120</a:t>
                      </a:r>
                      <a:endParaRPr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YAGYESH KUMAR SHARMA</a:t>
                      </a:r>
                      <a:endParaRPr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SCRUM MASTER</a:t>
                      </a:r>
                      <a:endParaRPr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CUSTOMER + AUTHENTICATION </a:t>
                      </a:r>
                      <a:endParaRPr/>
                    </a:p>
                  </a:txBody>
                  <a:tcPr marT="91425" marB="91425" marR="91425" marL="91425">
                    <a:lnL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B3B3B3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914400" y="214503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690700" y="1006075"/>
            <a:ext cx="5429400" cy="313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the Project:</a:t>
            </a:r>
            <a:endParaRPr b="1" i="0" sz="2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Flight Management System is a Java-based booking solution for flight tickets. It consolidates data provided by different airline carriers and hence provides the user details and rates in real-time.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/>
        </p:nvSpPr>
        <p:spPr>
          <a:xfrm>
            <a:off x="1416850" y="1047749"/>
            <a:ext cx="6096000" cy="307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Customer: </a:t>
            </a:r>
            <a:endParaRPr b="1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▪️Check for available flights. ▪️Make a booking.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▪️View the bookings made. ▪️Cancel a booking.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/>
        </p:nvSpPr>
        <p:spPr>
          <a:xfrm>
            <a:off x="1244137" y="1214362"/>
            <a:ext cx="6066301" cy="2893199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Administrator:</a:t>
            </a:r>
            <a:endParaRPr i="0" sz="3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▪️Add flight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▪️Add Airport 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▪️Add schedule flight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▪️View Fligh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/>
        </p:nvSpPr>
        <p:spPr>
          <a:xfrm>
            <a:off x="1385906" y="1125188"/>
            <a:ext cx="6396000" cy="3036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Authentication: </a:t>
            </a:r>
            <a:endParaRPr b="1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can:</a:t>
            </a:r>
            <a:endParaRPr b="1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▪️Login into the application.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can: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▪️Sign up into the application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▪️Login into the application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