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3" r:id="rId26"/>
    <p:sldId id="280" r:id="rId27"/>
    <p:sldId id="281" r:id="rId28"/>
    <p:sldId id="284" r:id="rId29"/>
    <p:sldId id="285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618D-39FA-4EC9-D711-C7C30453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233DF-6990-9F93-F4FF-F1E5C2C0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15B3-F6F7-402D-EB5C-EE89A42C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6786-E908-054B-BFF2-AD8A158E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4453-F7C4-D478-38AC-39A4BD5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4475-CAF5-430E-A33C-3EF4FDB5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25BE2-3F42-CA43-4EF9-C31797C6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7ED4-09E1-A349-DBBF-DAB9012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5D27-5FD7-CDCE-DD8A-CEAF0535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C602-97DB-BA1B-8F65-2281A9B7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3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9883B-4C00-A40D-1CDB-5FC8932CF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5A5C-250A-6DB2-76A4-BB7904F5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A580-B503-F1C9-BEE5-00B9D09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A55E-D38E-D57C-6FC3-D6F07F96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AF1F-D904-6497-6B0E-04733ECB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1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AD9B-87A9-23C1-C682-3498B95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946D-8070-2BF5-FF10-2BBBD5D3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3794-3959-6991-5632-9CAEBB38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4347-9138-D25B-93E9-46FD8CE1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9EE7-F91C-E998-7951-DB45208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E17B-739F-74C2-9260-ADCEC381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F62E9-E6E3-B368-05C7-E2E33593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8BBC-262F-A5AF-813D-1636F01C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1580-8CBC-D767-9350-37A5FE87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D5D2-2FDD-5683-89E0-6D33581A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1038-9A65-8CF3-B722-FE323CA3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4B5E-CEE6-4540-7CC3-6A0270D72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E12BA-77DE-E62C-0BEF-F45ECA58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A72DF-E865-22C8-56AC-4E273EBB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C602-4008-7707-89B1-6CDA2E80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A4C0-FC23-555F-023C-6AC0558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ADD5-2EB6-FCB2-7EE0-B6B5C292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6AA3-51C1-520D-A596-C8E5ED47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27799-C396-C97F-2BE8-003CC751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91E8E-62E5-253C-21E0-D6B46FE6F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D11F5-54AA-934B-7660-5157E0CF2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5603E-3EA5-D8F3-C987-25511AF8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C6418-36FE-65AD-A1AD-21A9745F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C1FA2-98DD-F710-4694-0C659604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B6C8-D962-3DF2-7C62-00D205EF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198AF-4D61-40C8-1DEF-A0F381CE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CFD5-5AC2-DA18-117B-96DB72B4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9D198-11F7-3722-79FA-C903F2A9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D50C7-E2E3-53BC-1B69-FAAC25D0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73839-3376-29D5-594C-22EEB1BB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BDC7-0E45-1BCA-8CD8-4DCAEBB5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7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E62F-4826-E42D-322B-75688D08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E26-9947-2A5B-DC2A-79B8CCC9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38CC-A999-367F-260E-90C902EE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6D5B-6950-56E4-398F-382B21F2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61E3-7401-C20C-E50A-E0E6C204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C7AA-8333-FCA4-0964-2B1DA12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8E99-1E30-9E6A-8E04-00DF139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B5F79-5363-2A05-C2B4-67A2A6963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706C-96E2-C25E-679A-3893AC82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49A7-99C6-E0B2-CA08-1B14D872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F13C9-5ADF-8325-2147-9A90D0E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6C68-9F76-968E-DC90-47BA1C6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C0625-F42C-AC9C-6A30-2969C91F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6FD7-1DFD-966E-E945-43C95407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2CDD-021A-AC64-F9B6-3C50C1AE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01B-9B8B-4615-ADAF-2E2F2A7A6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ED42-2B14-44DC-6ACC-9D07D4B7B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4DBE-B82C-2E57-5E4A-FF98E052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5EB5-51FE-455B-9592-DE3C4D29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9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CCCE-CAEA-58C2-581F-A049655A2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NGRX 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24AA0-53BB-7EE7-FFE0-40222D16D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Angular implementation of Redux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8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005-DE0A-3A9F-6CA3-D557B226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+ 1, instead of state +=1, immutable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3F02A-6B20-87B9-2042-0007866F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31" y="2939909"/>
            <a:ext cx="8017538" cy="2122770"/>
          </a:xfrm>
        </p:spPr>
      </p:pic>
    </p:spTree>
    <p:extLst>
      <p:ext uri="{BB962C8B-B14F-4D97-AF65-F5344CB8AC3E}">
        <p14:creationId xmlns:p14="http://schemas.microsoft.com/office/powerpoint/2010/main" val="352538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9C95-E209-CFCB-5E31-DE56D1DE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E0590-CA1C-928A-6C7E-85C6DD0CF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485" y="2284027"/>
            <a:ext cx="8257030" cy="3434533"/>
          </a:xfrm>
        </p:spPr>
      </p:pic>
    </p:spTree>
    <p:extLst>
      <p:ext uri="{BB962C8B-B14F-4D97-AF65-F5344CB8AC3E}">
        <p14:creationId xmlns:p14="http://schemas.microsoft.com/office/powerpoint/2010/main" val="362361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88FB-2582-CBC8-86E6-AFB59EA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 simple store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134F-3F6E-88E0-77D5-D13F021A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50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2074-1317-0025-A016-5F40B09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Usage,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59BA-7C9D-D6C2-07F2-50450859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1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EB86-831A-0ADE-7BD7-78C847F1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D578-557A-2315-A24C-1F9A1EEC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Action, an object with a property 'type' and 'payload’ </a:t>
            </a:r>
          </a:p>
          <a:p>
            <a:pPr marL="0" indent="0">
              <a:buNone/>
            </a:pPr>
            <a:r>
              <a:rPr lang="en-GB" sz="4000" dirty="0"/>
              <a:t>	'type' = intent </a:t>
            </a:r>
          </a:p>
          <a:p>
            <a:pPr marL="0" indent="0">
              <a:buNone/>
            </a:pPr>
            <a:r>
              <a:rPr lang="en-GB" sz="4000" dirty="0"/>
              <a:t>	'payload' = the change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IN" sz="2800" dirty="0"/>
              <a:t>{ type: ‘INCREMENT', payload: {} }</a:t>
            </a:r>
          </a:p>
          <a:p>
            <a:pPr marL="0" indent="0">
              <a:buNone/>
            </a:pPr>
            <a:r>
              <a:rPr lang="en-IN" sz="2800" dirty="0"/>
              <a:t>{ type: 'ADD_USER', payload: { id: 1, name: ‘</a:t>
            </a:r>
            <a:r>
              <a:rPr lang="en-IN" sz="2800" dirty="0" err="1"/>
              <a:t>user_name</a:t>
            </a:r>
            <a:r>
              <a:rPr lang="en-IN" sz="2800" dirty="0"/>
              <a:t>' } 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2029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72E-C4BB-AFD4-CD69-C0E68238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Selector, slice of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5D2E6-9DEB-90F9-ADC5-66C7FE5F1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535" y="2945352"/>
            <a:ext cx="8218929" cy="2111884"/>
          </a:xfrm>
        </p:spPr>
      </p:pic>
    </p:spTree>
    <p:extLst>
      <p:ext uri="{BB962C8B-B14F-4D97-AF65-F5344CB8AC3E}">
        <p14:creationId xmlns:p14="http://schemas.microsoft.com/office/powerpoint/2010/main" val="696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B9F-2885-7BBD-2F0D-4A070E0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Selector,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E706-5BF6-59C2-6F3F-83FC100D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69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5EA7-A3BE-3B28-6060-C79C897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9746-870D-1F9E-2F90-79040232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319"/>
            <a:ext cx="10515600" cy="5921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OVERVIEW OF LIBRARIES</a:t>
            </a:r>
          </a:p>
        </p:txBody>
      </p:sp>
    </p:spTree>
    <p:extLst>
      <p:ext uri="{BB962C8B-B14F-4D97-AF65-F5344CB8AC3E}">
        <p14:creationId xmlns:p14="http://schemas.microsoft.com/office/powerpoint/2010/main" val="407573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D740-4FF9-59A3-E174-4FFD099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C937-1928-A9E7-F40C-C3144579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953"/>
            <a:ext cx="10515600" cy="5601010"/>
          </a:xfrm>
        </p:spPr>
        <p:txBody>
          <a:bodyPr/>
          <a:lstStyle/>
          <a:p>
            <a:r>
              <a:rPr lang="en-GB" dirty="0"/>
              <a:t>@ngrx/store, the store </a:t>
            </a:r>
          </a:p>
          <a:p>
            <a:r>
              <a:rPr lang="en-GB" dirty="0"/>
              <a:t>@ngrx/store-devtools, a debug tool that helps you track dispatched actions </a:t>
            </a:r>
          </a:p>
          <a:p>
            <a:r>
              <a:rPr lang="en-GB" dirty="0"/>
              <a:t>@ngrx/effects, handles side effects </a:t>
            </a:r>
          </a:p>
          <a:p>
            <a:r>
              <a:rPr lang="en-GB" dirty="0"/>
              <a:t>@ngrx/router-store, lets you put the routing state in the store </a:t>
            </a:r>
          </a:p>
          <a:p>
            <a:r>
              <a:rPr lang="en-GB" dirty="0"/>
              <a:t>@ngrx/entites, handles records </a:t>
            </a:r>
          </a:p>
          <a:p>
            <a:r>
              <a:rPr lang="en-GB" dirty="0"/>
              <a:t>@ngrx/schematics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91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5475-E6D4-6CC6-711F-C6B2B34C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C0F1A-6F0B-E98F-2FD0-DB327A987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21" y="991478"/>
            <a:ext cx="10515600" cy="5029312"/>
          </a:xfrm>
        </p:spPr>
      </p:pic>
    </p:spTree>
    <p:extLst>
      <p:ext uri="{BB962C8B-B14F-4D97-AF65-F5344CB8AC3E}">
        <p14:creationId xmlns:p14="http://schemas.microsoft.com/office/powerpoint/2010/main" val="107170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603-CF29-ACDC-2AA8-FEFF3F48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care about Redux?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A078-DA56-10E5-D5CA-1F665A2A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If you experience the following </a:t>
            </a:r>
            <a:r>
              <a:rPr lang="en-GB" sz="3200" dirty="0" err="1"/>
              <a:t>symtoms</a:t>
            </a:r>
            <a:r>
              <a:rPr lang="en-GB" sz="3200" dirty="0"/>
              <a:t> you might need Redux: </a:t>
            </a:r>
          </a:p>
          <a:p>
            <a:r>
              <a:rPr lang="en-GB" sz="3200" dirty="0"/>
              <a:t>A feeling that the state is spread out </a:t>
            </a:r>
          </a:p>
          <a:p>
            <a:r>
              <a:rPr lang="en-GB" sz="3200" dirty="0"/>
              <a:t>There are issues with updating state </a:t>
            </a:r>
          </a:p>
          <a:p>
            <a:r>
              <a:rPr lang="en-GB" sz="3200" dirty="0"/>
              <a:t>Some things keep changing the state but you don't know who or what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084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E332-6D1E-3679-BA47-C2306E23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468E-DB4A-4FC8-9EDF-B7006029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WHERE THE STATE LIVES</a:t>
            </a:r>
          </a:p>
        </p:txBody>
      </p:sp>
    </p:spTree>
    <p:extLst>
      <p:ext uri="{BB962C8B-B14F-4D97-AF65-F5344CB8AC3E}">
        <p14:creationId xmlns:p14="http://schemas.microsoft.com/office/powerpoint/2010/main" val="205885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898D-804F-CDB5-2FE2-6CBF84F1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INSTALLATION AND SET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B547B-1865-0047-A5BE-DDD7DA021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73" y="2284027"/>
            <a:ext cx="8082854" cy="3434533"/>
          </a:xfrm>
        </p:spPr>
      </p:pic>
    </p:spTree>
    <p:extLst>
      <p:ext uri="{BB962C8B-B14F-4D97-AF65-F5344CB8AC3E}">
        <p14:creationId xmlns:p14="http://schemas.microsoft.com/office/powerpoint/2010/main" val="167657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9417-3946-33DE-0323-86736CA2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SHOW DATA FROM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1F7DF-F909-2DE1-B651-F3EBB2C1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535" y="2145231"/>
            <a:ext cx="8218929" cy="3712126"/>
          </a:xfrm>
        </p:spPr>
      </p:pic>
    </p:spTree>
    <p:extLst>
      <p:ext uri="{BB962C8B-B14F-4D97-AF65-F5344CB8AC3E}">
        <p14:creationId xmlns:p14="http://schemas.microsoft.com/office/powerpoint/2010/main" val="150178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FB36-FE94-7E5A-8482-C07A41FB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SHOW DATA FROM STORE, SELECTOR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938AC-FFC0-FACC-50AE-D0D5B7D3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421" y="2020042"/>
            <a:ext cx="8197157" cy="3962504"/>
          </a:xfrm>
        </p:spPr>
      </p:pic>
    </p:spTree>
    <p:extLst>
      <p:ext uri="{BB962C8B-B14F-4D97-AF65-F5344CB8AC3E}">
        <p14:creationId xmlns:p14="http://schemas.microsoft.com/office/powerpoint/2010/main" val="2390049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FA29-A170-F3A8-7A15-3A102382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DISPATCH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0B27C-DD72-31FE-450C-34296CE7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535" y="2039092"/>
            <a:ext cx="8218929" cy="3924403"/>
          </a:xfrm>
        </p:spPr>
      </p:pic>
    </p:spTree>
    <p:extLst>
      <p:ext uri="{BB962C8B-B14F-4D97-AF65-F5344CB8AC3E}">
        <p14:creationId xmlns:p14="http://schemas.microsoft.com/office/powerpoint/2010/main" val="179967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2904-1A7B-35A0-DF0B-ABEE0E49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NGRX EFFECTS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223E-65CF-813F-49E7-FD91B107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INSTALLATION AND SETUP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4564-5495-300F-F79A-FD98E319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37" y="2601664"/>
            <a:ext cx="8066525" cy="16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7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ECF-8251-BBF0-9D55-1A9BFBB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kind of behaviour do we want?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4776-E03E-890B-49A6-004CAC43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Set a loading flag, show spinner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Do AJAX call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Show fetched data or error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Set loading flag to false, hide spinner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508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5E4-3599-27BD-9116-87354AC8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33D0F8-E7CF-223E-8D77-0E0E0E48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45" y="633336"/>
            <a:ext cx="8751611" cy="5591327"/>
          </a:xfrm>
        </p:spPr>
      </p:pic>
    </p:spTree>
    <p:extLst>
      <p:ext uri="{BB962C8B-B14F-4D97-AF65-F5344CB8AC3E}">
        <p14:creationId xmlns:p14="http://schemas.microsoft.com/office/powerpoint/2010/main" val="2414121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A849-AA19-A29A-4177-336F3B80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NGRX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4DF30-9A7E-1D77-55E2-0F64C09B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371" y="2278584"/>
            <a:ext cx="8235258" cy="3445419"/>
          </a:xfrm>
        </p:spPr>
      </p:pic>
    </p:spTree>
    <p:extLst>
      <p:ext uri="{BB962C8B-B14F-4D97-AF65-F5344CB8AC3E}">
        <p14:creationId xmlns:p14="http://schemas.microsoft.com/office/powerpoint/2010/main" val="149436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45B-325F-8B0A-0771-33A6E99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Effect - calling HTTP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D083D-D5AA-09C1-3C6C-615CD983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371" y="2036371"/>
            <a:ext cx="8235258" cy="3929846"/>
          </a:xfrm>
        </p:spPr>
      </p:pic>
    </p:spTree>
    <p:extLst>
      <p:ext uri="{BB962C8B-B14F-4D97-AF65-F5344CB8AC3E}">
        <p14:creationId xmlns:p14="http://schemas.microsoft.com/office/powerpoint/2010/main" val="4003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21AB-4796-F4A4-7548-7B3C672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2F74-521A-4A04-7AE8-A9D88360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>
            <a:normAutofit/>
          </a:bodyPr>
          <a:lstStyle/>
          <a:p>
            <a:r>
              <a:rPr lang="en-GB" sz="3600" dirty="0"/>
              <a:t>Solution</a:t>
            </a:r>
            <a:r>
              <a:rPr lang="en-GB" sz="3200" dirty="0"/>
              <a:t>: a single source of truth with reducers guarding state change. Also enhanced predictability with immutable data structures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6558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7535-0657-B71F-C986-747F068D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F8049-624A-70BA-BFAA-7E743E608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70" y="961901"/>
            <a:ext cx="9325807" cy="4909064"/>
          </a:xfrm>
        </p:spPr>
      </p:pic>
    </p:spTree>
    <p:extLst>
      <p:ext uri="{BB962C8B-B14F-4D97-AF65-F5344CB8AC3E}">
        <p14:creationId xmlns:p14="http://schemas.microsoft.com/office/powerpoint/2010/main" val="13352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2F01-14E8-2F50-1A9C-9F353816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6117-107C-3E31-2FC4-E5176EDF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1"/>
            <a:ext cx="10515600" cy="16775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b="1" dirty="0"/>
              <a:t>CORE CONCEPTS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476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3D3A-9691-C94A-A292-D1F2B937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BE56-E55D-73B8-E4B8-64A4DEE4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Store, our data store </a:t>
            </a:r>
          </a:p>
          <a:p>
            <a:r>
              <a:rPr lang="en-GB" sz="3200" dirty="0"/>
              <a:t>Reducer, a function that takes state + action and produces a new state </a:t>
            </a:r>
          </a:p>
          <a:p>
            <a:r>
              <a:rPr lang="en-GB" sz="3200" dirty="0"/>
              <a:t>Selector, selects a slice of state </a:t>
            </a:r>
          </a:p>
          <a:p>
            <a:r>
              <a:rPr lang="en-GB" sz="3200" dirty="0"/>
              <a:t>Action, an intention of state change </a:t>
            </a:r>
          </a:p>
          <a:p>
            <a:r>
              <a:rPr lang="en-GB" sz="3200" dirty="0"/>
              <a:t>Action creator, produces an intention that may include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5228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5F79-CA98-C7B0-996A-650CFD09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1B75-438D-6283-3277-99B179D7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/>
              <a:t>Typical Store content, just an object 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4A1EF-E5F9-5F4C-780F-24291124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5" y="2773118"/>
            <a:ext cx="8218929" cy="13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8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ADBC-C1B7-1FB9-05D0-F107E2E2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5369"/>
          </a:xfrm>
        </p:spPr>
        <p:txBody>
          <a:bodyPr/>
          <a:lstStyle/>
          <a:p>
            <a:pPr algn="ctr"/>
            <a:r>
              <a:rPr lang="en-IN" b="1" dirty="0"/>
              <a:t>REDUCER</a:t>
            </a:r>
            <a:br>
              <a:rPr lang="en-IN" b="1" dirty="0"/>
            </a:br>
            <a:r>
              <a:rPr lang="en-IN" sz="4000" dirty="0"/>
              <a:t>NEW STATE = STATE + ACTION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E2BD-7A13-7C30-E4F7-CB7AF0C8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68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67C3-5359-CC93-C160-EB4F62A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Mathematical function, immutable, just a calculation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06093-EA26-4F80-F488-8D647226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877" y="2368394"/>
            <a:ext cx="8284245" cy="3265800"/>
          </a:xfrm>
        </p:spPr>
      </p:pic>
    </p:spTree>
    <p:extLst>
      <p:ext uri="{BB962C8B-B14F-4D97-AF65-F5344CB8AC3E}">
        <p14:creationId xmlns:p14="http://schemas.microsoft.com/office/powerpoint/2010/main" val="200793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501E-CF24-4874-08A3-D118E9A7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reducer looks like the following: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9E973-85E3-F7CF-2505-952A9E23A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535" y="2907251"/>
            <a:ext cx="8218929" cy="2188086"/>
          </a:xfrm>
        </p:spPr>
      </p:pic>
    </p:spTree>
    <p:extLst>
      <p:ext uri="{BB962C8B-B14F-4D97-AF65-F5344CB8AC3E}">
        <p14:creationId xmlns:p14="http://schemas.microsoft.com/office/powerpoint/2010/main" val="179717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456</Words>
  <Application>Microsoft Office PowerPoint</Application>
  <PresentationFormat>Widescreen</PresentationFormat>
  <Paragraphs>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NGRX IS:</vt:lpstr>
      <vt:lpstr>Why do we care about Redux?</vt:lpstr>
      <vt:lpstr> </vt:lpstr>
      <vt:lpstr> </vt:lpstr>
      <vt:lpstr> </vt:lpstr>
      <vt:lpstr> </vt:lpstr>
      <vt:lpstr>REDUCER NEW STATE = STATE + ACTION</vt:lpstr>
      <vt:lpstr>Mathematical function, immutable, just a calculation</vt:lpstr>
      <vt:lpstr>A reducer looks like the following:</vt:lpstr>
      <vt:lpstr>state + 1, instead of state +=1, immutable</vt:lpstr>
      <vt:lpstr>Usage</vt:lpstr>
      <vt:lpstr>A simple store </vt:lpstr>
      <vt:lpstr>Usage, store</vt:lpstr>
      <vt:lpstr> </vt:lpstr>
      <vt:lpstr>Selector, slice of state</vt:lpstr>
      <vt:lpstr>Selector, definitions</vt:lpstr>
      <vt:lpstr> </vt:lpstr>
      <vt:lpstr> </vt:lpstr>
      <vt:lpstr> </vt:lpstr>
      <vt:lpstr>STORE</vt:lpstr>
      <vt:lpstr>INSTALLATION AND SET UP</vt:lpstr>
      <vt:lpstr>SHOW DATA FROM STORE</vt:lpstr>
      <vt:lpstr>SHOW DATA FROM STORE, SELECTOR FUNCTION</vt:lpstr>
      <vt:lpstr>DISPATCH DATA</vt:lpstr>
      <vt:lpstr>NGRX EFFECTS</vt:lpstr>
      <vt:lpstr>What kind of behaviour do we want?</vt:lpstr>
      <vt:lpstr> </vt:lpstr>
      <vt:lpstr>NGRX approach</vt:lpstr>
      <vt:lpstr>Effect - calling HTTP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 IS:</dc:title>
  <dc:creator>minalk1494@gmail.com</dc:creator>
  <cp:lastModifiedBy>minalk1494@gmail.com</cp:lastModifiedBy>
  <cp:revision>2</cp:revision>
  <dcterms:created xsi:type="dcterms:W3CDTF">2023-01-23T04:56:23Z</dcterms:created>
  <dcterms:modified xsi:type="dcterms:W3CDTF">2023-01-23T05:36:29Z</dcterms:modified>
</cp:coreProperties>
</file>