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D057-89ED-415F-ACC8-C2D35DA35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5D393-9A24-45DF-B4FA-14F003652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2A8B8-2595-40EC-BDEF-85CC612D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FB93-5CCE-4AE2-B4A7-A5BD375E8B8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EFD20-1C20-4A50-83ED-34FEC0AE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4B5C-4FF8-48BE-8C5B-A9348765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CF62-11BC-422F-B9BC-43396D06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B254-89EB-4DC0-8895-2CE9399F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15998-5378-44E0-8C9E-C585A2A0E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C9C6A-1F92-4824-B5EC-D430AB31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FB93-5CCE-4AE2-B4A7-A5BD375E8B8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0EA37-F01C-4CA4-8E0D-E34BB737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66D1-C7E0-48E0-97E0-1B46C7B0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CF62-11BC-422F-B9BC-43396D06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9074-19A0-4FDE-83CD-E9BFDEF10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0331C-E53D-4244-9EB7-E1FE632EA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A8D4-2A93-4696-8FB9-7C104AE4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FB93-5CCE-4AE2-B4A7-A5BD375E8B8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40E1-5447-4662-94D5-5FD615FC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09ED-E1D9-45E3-8F88-DBDD2E32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CF62-11BC-422F-B9BC-43396D06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9825-00D1-4DD1-9C3F-7F0D1F65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DF2E-A393-4B8B-8394-C45BA55D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F060-5207-434F-80AE-80CC8130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FB93-5CCE-4AE2-B4A7-A5BD375E8B8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7A7F-D124-40BE-8729-054CC353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EF6A-B74B-45A5-A788-110CC6A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CF62-11BC-422F-B9BC-43396D06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3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DAAA-B5F9-4D37-B543-90C27581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79F37-5D0E-4DC2-8B83-6F18B6B26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21E7-BADE-490C-A67A-BBEAA1D6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FB93-5CCE-4AE2-B4A7-A5BD375E8B8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E0B9-685E-41B2-BF56-BE68705B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C641-73F7-41CE-9DCC-8FAE2804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CF62-11BC-422F-B9BC-43396D06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8C42-2133-4631-8EB9-16B7E87A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5FCB-2911-48BD-A86D-B9DBCCB7B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EEE81-D376-45D8-A49C-C1A5D545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0ACA6-6DA0-4723-8A3C-550CD77E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FB93-5CCE-4AE2-B4A7-A5BD375E8B8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69C45-C14C-4836-A5F0-530EDE5E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70308-4503-4037-8CC2-0555F6D8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CF62-11BC-422F-B9BC-43396D06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4F31-2F13-4F51-B472-6B2D222D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0FD0B-DE02-4194-AB7E-13FFE9F8B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9A98D-8E6C-460F-ABDE-97926A6D1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9BABB-86DF-44F3-BD87-772B1BB18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B30A8-D021-4F4A-88CB-7A1C5AE6C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0E935-4291-4E26-93AE-1F944CC3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FB93-5CCE-4AE2-B4A7-A5BD375E8B8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8911C-9782-429C-B364-84C44C4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61BB1-FBD0-4326-80CD-DD23A0A7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CF62-11BC-422F-B9BC-43396D06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2756-35D6-4FDB-96E6-0FC1A03A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F07E7-79C1-48F6-9684-150AD5A7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FB93-5CCE-4AE2-B4A7-A5BD375E8B8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04D17-6ADB-4299-BC4E-C5E30A2A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EB783-7C53-4D75-AEF4-A8222A6C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CF62-11BC-422F-B9BC-43396D06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79D79-A400-4754-9FDD-2F0C8056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FB93-5CCE-4AE2-B4A7-A5BD375E8B8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74B5D-6E77-48F6-B969-7B5F928E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E5145-637F-4A72-9684-9E547B41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CF62-11BC-422F-B9BC-43396D06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59C4-860C-4F60-9AD5-85BC028C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6ACE-EE41-4B77-9377-3CE2BA48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4DEA6-8E6B-4CF9-91D8-C5A05451C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553A8-97D9-4626-90DF-80573610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FB93-5CCE-4AE2-B4A7-A5BD375E8B8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6B70D-E59E-4452-BFF3-D001F1A0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B3059-1811-42BF-9334-2D366931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CF62-11BC-422F-B9BC-43396D06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5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0FFF-C84C-4783-A080-4DF137CE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68244-17BA-410F-963A-4AE9B4E34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21942-38D1-4B54-8638-AD75106A3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734F3-2904-4174-9FEA-4A465082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FB93-5CCE-4AE2-B4A7-A5BD375E8B8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8DFBD-0525-4A0C-94B4-70C0C95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F64B6-BCBA-4A19-BDBA-024F0CA1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CF62-11BC-422F-B9BC-43396D06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C2A52-5DAA-44F2-8441-974C5F8E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BD06-2A59-40FE-BDA2-C47A6251E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E1288-897C-4A5E-ABA6-8CE123D2D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1FB93-5CCE-4AE2-B4A7-A5BD375E8B8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FDC5-FF09-467A-B05A-69B8F7F2C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1B7D-C9F0-4EA4-BE2C-1252C8E9F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CF62-11BC-422F-B9BC-43396D06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3FEB-51D3-4F2D-8941-D1B90D77C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533" y="1969908"/>
            <a:ext cx="6705600" cy="145909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var(--bjXfh-fontFamily)"/>
              </a:rPr>
              <a:t>Mini project 4:</a:t>
            </a:r>
            <a:br>
              <a:rPr lang="en-US" b="1" i="0" dirty="0">
                <a:solidFill>
                  <a:srgbClr val="333333"/>
                </a:solidFill>
                <a:effectLst/>
                <a:latin typeface="var(--bjXfh-fontFamily)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var(--bjXfh-fontFamily)"/>
              </a:rPr>
              <a:t>Transfer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11F2-6B70-4F76-9244-512589F0E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3155" y="3963282"/>
            <a:ext cx="5407378" cy="1207030"/>
          </a:xfrm>
        </p:spPr>
        <p:txBody>
          <a:bodyPr>
            <a:normAutofit/>
          </a:bodyPr>
          <a:lstStyle/>
          <a:p>
            <a:r>
              <a:rPr lang="en-US" sz="3200" dirty="0"/>
              <a:t>Shubhabrata Mukherjee</a:t>
            </a:r>
          </a:p>
          <a:p>
            <a:r>
              <a:rPr lang="en-US" sz="3200" dirty="0"/>
              <a:t>Graduate section</a:t>
            </a:r>
          </a:p>
        </p:txBody>
      </p:sp>
    </p:spTree>
    <p:extLst>
      <p:ext uri="{BB962C8B-B14F-4D97-AF65-F5344CB8AC3E}">
        <p14:creationId xmlns:p14="http://schemas.microsoft.com/office/powerpoint/2010/main" val="246214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3B74-BBF8-4896-8FFA-7376EE3E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398" y="131762"/>
            <a:ext cx="7577831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Alexnet</a:t>
            </a:r>
            <a:r>
              <a:rPr lang="en-US" dirty="0"/>
              <a:t> training procedure: part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C0EBA-AE4A-46FF-B808-A9E79782ACF8}"/>
              </a:ext>
            </a:extLst>
          </p:cNvPr>
          <p:cNvSpPr txBox="1"/>
          <p:nvPr/>
        </p:nvSpPr>
        <p:spPr>
          <a:xfrm>
            <a:off x="111160" y="5205742"/>
            <a:ext cx="4800934" cy="120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Alexnet</a:t>
            </a:r>
            <a:r>
              <a:rPr lang="en-US" b="1" u="sng" dirty="0"/>
              <a:t> primary training performance: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Validation Accuracy : 74.17%</a:t>
            </a:r>
          </a:p>
          <a:p>
            <a:pPr algn="ctr"/>
            <a:r>
              <a:rPr lang="en-US" dirty="0"/>
              <a:t>Validation Loss =  0.8793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B9106-3672-415B-A6DC-1F330C8F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" y="864360"/>
            <a:ext cx="4085827" cy="2739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6FB46B-A904-4ECB-B0B1-F28FEB11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483" y="947091"/>
            <a:ext cx="4545721" cy="2828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5F1BFA-400C-44C8-BAC9-0D4BF453F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560" y="864360"/>
            <a:ext cx="2800350" cy="3933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6A4207-9EC0-45B1-A4EE-E92581AC8B2F}"/>
              </a:ext>
            </a:extLst>
          </p:cNvPr>
          <p:cNvSpPr txBox="1"/>
          <p:nvPr/>
        </p:nvSpPr>
        <p:spPr>
          <a:xfrm>
            <a:off x="6096000" y="5347309"/>
            <a:ext cx="5266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Transfer learning was used on legacy </a:t>
            </a:r>
            <a:r>
              <a:rPr lang="en-US" b="1" dirty="0" err="1"/>
              <a:t>AlexNet</a:t>
            </a:r>
            <a:r>
              <a:rPr lang="en-US" b="1" dirty="0"/>
              <a:t> model and trained for total 15 epochs and 411 iterations in 7 minutes 34 seconds.</a:t>
            </a:r>
          </a:p>
        </p:txBody>
      </p:sp>
    </p:spTree>
    <p:extLst>
      <p:ext uri="{BB962C8B-B14F-4D97-AF65-F5344CB8AC3E}">
        <p14:creationId xmlns:p14="http://schemas.microsoft.com/office/powerpoint/2010/main" val="317936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3B74-BBF8-4896-8FFA-7376EE3E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398" y="131762"/>
            <a:ext cx="7577831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Alexnet</a:t>
            </a:r>
            <a:r>
              <a:rPr lang="en-US" dirty="0"/>
              <a:t> training procedure: part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C0EBA-AE4A-46FF-B808-A9E79782ACF8}"/>
              </a:ext>
            </a:extLst>
          </p:cNvPr>
          <p:cNvSpPr txBox="1"/>
          <p:nvPr/>
        </p:nvSpPr>
        <p:spPr>
          <a:xfrm>
            <a:off x="185198" y="5208809"/>
            <a:ext cx="503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Alexnet</a:t>
            </a:r>
            <a:r>
              <a:rPr lang="en-US" b="1" u="sng" dirty="0"/>
              <a:t> final training performance: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Validation Accuracy : 94.17%</a:t>
            </a:r>
          </a:p>
          <a:p>
            <a:pPr algn="ctr"/>
            <a:r>
              <a:rPr lang="en-US" dirty="0"/>
              <a:t>Validation Loss =  0.2266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374AD-7020-4F47-8CCD-A436BA62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2" y="923608"/>
            <a:ext cx="4414111" cy="3297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68A-EEF2-4DB6-9E9F-275ECC077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78" y="876124"/>
            <a:ext cx="4651022" cy="3031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0A862F-4D48-4D9A-A386-58945F68A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023" y="923608"/>
            <a:ext cx="2752725" cy="3857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E0F8A-1211-4F56-B02B-57E6EBEC8364}"/>
              </a:ext>
            </a:extLst>
          </p:cNvPr>
          <p:cNvSpPr txBox="1"/>
          <p:nvPr/>
        </p:nvSpPr>
        <p:spPr>
          <a:xfrm>
            <a:off x="6096000" y="5347309"/>
            <a:ext cx="573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Transfer learning was used on primarily trained model (name </a:t>
            </a:r>
            <a:r>
              <a:rPr lang="en-US" b="1" dirty="0" err="1"/>
              <a:t>alexnet_primary</a:t>
            </a:r>
            <a:r>
              <a:rPr lang="en-US" b="1" dirty="0"/>
              <a:t>) mentioned in previous slide and trained for total 22 epochs and 610 iterations in 8 minutes 56 seconds.</a:t>
            </a:r>
          </a:p>
        </p:txBody>
      </p:sp>
    </p:spTree>
    <p:extLst>
      <p:ext uri="{BB962C8B-B14F-4D97-AF65-F5344CB8AC3E}">
        <p14:creationId xmlns:p14="http://schemas.microsoft.com/office/powerpoint/2010/main" val="111225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3B74-BBF8-4896-8FFA-7376EE3E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398" y="131762"/>
            <a:ext cx="7577831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vgg19 training procedure: part1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C0EBA-AE4A-46FF-B808-A9E79782ACF8}"/>
              </a:ext>
            </a:extLst>
          </p:cNvPr>
          <p:cNvSpPr txBox="1"/>
          <p:nvPr/>
        </p:nvSpPr>
        <p:spPr>
          <a:xfrm>
            <a:off x="185198" y="5208809"/>
            <a:ext cx="503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vgg19 primary training performance: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Validation Accuracy : 80.83%</a:t>
            </a:r>
          </a:p>
          <a:p>
            <a:pPr algn="ctr"/>
            <a:r>
              <a:rPr lang="en-US" dirty="0"/>
              <a:t>Validation Loss =  .6321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E0F8A-1211-4F56-B02B-57E6EBEC8364}"/>
              </a:ext>
            </a:extLst>
          </p:cNvPr>
          <p:cNvSpPr txBox="1"/>
          <p:nvPr/>
        </p:nvSpPr>
        <p:spPr>
          <a:xfrm>
            <a:off x="6096000" y="5347309"/>
            <a:ext cx="573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Transfer learning was used on legacy vgg19 model (name </a:t>
            </a:r>
            <a:r>
              <a:rPr lang="en-US" b="1" dirty="0" err="1"/>
              <a:t>alexnet_primary</a:t>
            </a:r>
            <a:r>
              <a:rPr lang="en-US" b="1" dirty="0"/>
              <a:t>) mentioned in previous slide and trained for total 22 epochs and 610 iterations in 60 minutes 28 seconds.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F0268-A116-487C-9E84-FA1E492A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3" y="969367"/>
            <a:ext cx="5098051" cy="3951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46B82E-A73E-4CEB-8117-89D7C556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733" y="1401078"/>
            <a:ext cx="3915267" cy="2617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616A11-681C-45AB-A3E6-C9328F148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897" y="1109173"/>
            <a:ext cx="27527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3B74-BBF8-4896-8FFA-7376EE3E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398" y="131762"/>
            <a:ext cx="7577831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vgg19 training procedure: part2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C0EBA-AE4A-46FF-B808-A9E79782ACF8}"/>
              </a:ext>
            </a:extLst>
          </p:cNvPr>
          <p:cNvSpPr txBox="1"/>
          <p:nvPr/>
        </p:nvSpPr>
        <p:spPr>
          <a:xfrm>
            <a:off x="185198" y="5208809"/>
            <a:ext cx="503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vgg19 final training performance: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Validation Accuracy : 97.5%</a:t>
            </a:r>
          </a:p>
          <a:p>
            <a:pPr algn="ctr"/>
            <a:r>
              <a:rPr lang="en-US" dirty="0"/>
              <a:t>Validation Loss =  .0952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E0F8A-1211-4F56-B02B-57E6EBEC8364}"/>
              </a:ext>
            </a:extLst>
          </p:cNvPr>
          <p:cNvSpPr txBox="1"/>
          <p:nvPr/>
        </p:nvSpPr>
        <p:spPr>
          <a:xfrm>
            <a:off x="6096000" y="5347309"/>
            <a:ext cx="573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Transfer learning was used on primarily trained model (name vgg19_primary) mentioned in previous slide and trained for total 13 epochs and 340 iterations in 48 minutes 57 seconds.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CA869-D90A-4DE3-9746-7C8D4292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0" y="808414"/>
            <a:ext cx="4934906" cy="3803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EF44EC-0495-4A07-856A-2F27FA82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632" y="1416932"/>
            <a:ext cx="3936073" cy="2856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A07684-BEBC-4AAC-BFFD-6FB335F81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717" y="808414"/>
            <a:ext cx="2804983" cy="39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7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3C83-A733-426C-8D37-736E4E57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56" y="113594"/>
            <a:ext cx="7526866" cy="6395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Discussion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33E3-E2AC-40FD-9B89-2C303B5D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855" y="5740367"/>
            <a:ext cx="8634135" cy="660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As seen from the above comparison, vgg19 performed better than </a:t>
            </a:r>
            <a:r>
              <a:rPr lang="en-US" sz="1800" b="1" dirty="0" err="1"/>
              <a:t>alexnet</a:t>
            </a:r>
            <a:r>
              <a:rPr lang="en-US" sz="1800" b="1" dirty="0"/>
              <a:t>, however vgg19 had a much longer training time compared to </a:t>
            </a:r>
            <a:r>
              <a:rPr lang="en-US" sz="1800" b="1" dirty="0" err="1"/>
              <a:t>alexnet</a:t>
            </a:r>
            <a:r>
              <a:rPr lang="en-US" sz="1800" b="1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F366B-47D4-48EC-AC21-FA99C6EE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4" y="944873"/>
            <a:ext cx="3663164" cy="2204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D17442-1512-4B64-9A05-34F8DD36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418" y="944873"/>
            <a:ext cx="3663164" cy="2204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04474-BFFF-4440-BDB7-A20DF77BB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554" y="944872"/>
            <a:ext cx="3663164" cy="2204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330912-2674-4821-B703-53FB77B76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377" y="3478526"/>
            <a:ext cx="8811715" cy="16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241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var(--bjXfh-fontFamily)</vt:lpstr>
      <vt:lpstr>Office Theme</vt:lpstr>
      <vt:lpstr>Mini project 4: Transfer learning</vt:lpstr>
      <vt:lpstr>Alexnet training procedure: part 1</vt:lpstr>
      <vt:lpstr>Alexnet training procedure: part 2</vt:lpstr>
      <vt:lpstr>vgg19 training procedure: part1</vt:lpstr>
      <vt:lpstr>vgg19 training procedure: part2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Mukherjee, Shubhabrata (UMKC-Student)</dc:creator>
  <cp:lastModifiedBy>Mukherjee, Shubhabrata (UMKC-Student)</cp:lastModifiedBy>
  <cp:revision>32</cp:revision>
  <dcterms:created xsi:type="dcterms:W3CDTF">2021-12-06T20:41:02Z</dcterms:created>
  <dcterms:modified xsi:type="dcterms:W3CDTF">2021-12-07T16:10:53Z</dcterms:modified>
</cp:coreProperties>
</file>