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31" r:id="rId2"/>
    <p:sldMasterId id="2147483743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AF1C97-56BF-45A9-A72B-B85381B9F41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5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663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7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90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13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6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7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1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3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40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50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66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61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7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579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332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28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427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715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65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475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31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601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065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251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44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224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952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2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88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494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575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915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29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365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8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8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0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9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30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3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F60832-11F4-4068-89C3-25D0E33DC7B7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4C0E05-E573-44AB-BF55-47BAA1971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01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948" y="0"/>
            <a:ext cx="10251888" cy="15037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nstantia" panose="02030602050306030303" pitchFamily="18" charset="0"/>
              </a:rPr>
              <a:t>Develop a system to store, analyze, and visualize Twitter’s tweets</a:t>
            </a:r>
            <a:endParaRPr lang="en-US" sz="4400" dirty="0">
              <a:solidFill>
                <a:schemeClr val="accent5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705" y="1718647"/>
            <a:ext cx="9614993" cy="1638702"/>
          </a:xfrm>
        </p:spPr>
        <p:txBody>
          <a:bodyPr>
            <a:noAutofit/>
          </a:bodyPr>
          <a:lstStyle/>
          <a:p>
            <a:pPr lvl="1"/>
            <a:r>
              <a:rPr lang="en-US" b="1" dirty="0" smtClean="0">
                <a:latin typeface="Constantia" panose="02030602050306030303" pitchFamily="18" charset="0"/>
              </a:rPr>
              <a:t>Phase – 1 : Collect Tweets using Twitter’s Streaming APIs</a:t>
            </a:r>
          </a:p>
          <a:p>
            <a:pPr lvl="1"/>
            <a:r>
              <a:rPr lang="en-US" b="1" dirty="0" smtClean="0">
                <a:latin typeface="Constantia" panose="02030602050306030303" pitchFamily="18" charset="0"/>
              </a:rPr>
              <a:t>Run the </a:t>
            </a:r>
            <a:r>
              <a:rPr lang="en-US" b="1" dirty="0" err="1" smtClean="0">
                <a:latin typeface="Constantia" panose="02030602050306030303" pitchFamily="18" charset="0"/>
              </a:rPr>
              <a:t>WordCount</a:t>
            </a:r>
            <a:r>
              <a:rPr lang="en-US" b="1" dirty="0" smtClean="0">
                <a:latin typeface="Constantia" panose="02030602050306030303" pitchFamily="18" charset="0"/>
              </a:rPr>
              <a:t> example in Apache Spark on the collected tweets </a:t>
            </a:r>
          </a:p>
          <a:p>
            <a:pPr lvl="1"/>
            <a:r>
              <a:rPr lang="en-US" b="1" dirty="0" smtClean="0">
                <a:latin typeface="Constantia" panose="02030602050306030303" pitchFamily="18" charset="0"/>
              </a:rPr>
              <a:t>and </a:t>
            </a:r>
          </a:p>
          <a:p>
            <a:pPr lvl="1"/>
            <a:r>
              <a:rPr lang="en-US" b="1" dirty="0" smtClean="0">
                <a:latin typeface="Constantia" panose="02030602050306030303" pitchFamily="18" charset="0"/>
              </a:rPr>
              <a:t>collect the output and log files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65778" y="3589314"/>
            <a:ext cx="10421422" cy="2934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b="1" u="sng" dirty="0" smtClean="0">
                <a:latin typeface="AR JULIAN" panose="02000000000000000000" pitchFamily="2" charset="0"/>
              </a:rPr>
              <a:t>TEAM: </a:t>
            </a:r>
          </a:p>
          <a:p>
            <a:pPr lvl="1"/>
            <a:r>
              <a:rPr lang="en-US" sz="3200" b="1" u="sng" dirty="0" smtClean="0">
                <a:latin typeface="AR JULIAN" panose="02000000000000000000" pitchFamily="2" charset="0"/>
              </a:rPr>
              <a:t>SHUCHITA KHANDELWAL</a:t>
            </a:r>
          </a:p>
          <a:p>
            <a:pPr lvl="1"/>
            <a:r>
              <a:rPr lang="en-US" sz="3200" b="1" u="sng" dirty="0" smtClean="0">
                <a:latin typeface="AR JULIAN" panose="02000000000000000000" pitchFamily="2" charset="0"/>
              </a:rPr>
              <a:t>ANUJA SAWANT</a:t>
            </a:r>
          </a:p>
          <a:p>
            <a:pPr lvl="1"/>
            <a:r>
              <a:rPr lang="en-US" sz="3200" b="1" u="sng" dirty="0" smtClean="0">
                <a:latin typeface="AR JULIAN" panose="02000000000000000000" pitchFamily="2" charset="0"/>
              </a:rPr>
              <a:t>TARUN CHANDRASHEKAR</a:t>
            </a:r>
          </a:p>
          <a:p>
            <a:pPr lvl="1"/>
            <a:r>
              <a:rPr lang="en-US" sz="3200" b="1" u="sng" dirty="0" smtClean="0">
                <a:latin typeface="AR JULIAN" panose="02000000000000000000" pitchFamily="2" charset="0"/>
              </a:rPr>
              <a:t>SHUBHABRATA MUKHERJEE</a:t>
            </a:r>
          </a:p>
        </p:txBody>
      </p:sp>
    </p:spTree>
    <p:extLst>
      <p:ext uri="{BB962C8B-B14F-4D97-AF65-F5344CB8AC3E}">
        <p14:creationId xmlns:p14="http://schemas.microsoft.com/office/powerpoint/2010/main" val="88227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8751" y="794816"/>
            <a:ext cx="9724173" cy="7200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PROJECT DATA &amp; 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169994"/>
            <a:ext cx="9724172" cy="4244454"/>
          </a:xfrm>
        </p:spPr>
        <p:txBody>
          <a:bodyPr>
            <a:normAutofit fontScale="62500" lnSpcReduction="20000"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3800" dirty="0" smtClean="0"/>
              <a:t>Collected raw tweet data: uploaded in Blackboard</a:t>
            </a:r>
          </a:p>
          <a:p>
            <a:pPr algn="ctr"/>
            <a:endParaRPr lang="en-US" sz="3800" dirty="0" smtClean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3800" dirty="0" smtClean="0"/>
              <a:t>Python code for tweet collection: UPLOADED IN BLACKBOARD</a:t>
            </a:r>
          </a:p>
          <a:p>
            <a:pPr algn="ctr"/>
            <a:r>
              <a:rPr lang="en-US" sz="3800" dirty="0" smtClean="0"/>
              <a:t>(SOURCE: </a:t>
            </a:r>
            <a:r>
              <a:rPr lang="en-US" sz="3800" dirty="0"/>
              <a:t>http://marcobonzanini.com/2015/03/02/mining-twitter-data-with-python-part-1/)</a:t>
            </a:r>
            <a:endParaRPr lang="en-US" sz="3800" dirty="0" smtClean="0"/>
          </a:p>
          <a:p>
            <a:pPr algn="ctr"/>
            <a:endParaRPr lang="en-US" sz="3800" dirty="0" smtClean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3800" dirty="0" smtClean="0"/>
              <a:t>WORDCOUNT program in SCALA: UPLOADED IN BLACKBOARD</a:t>
            </a:r>
          </a:p>
          <a:p>
            <a:pPr algn="ctr"/>
            <a:r>
              <a:rPr lang="en-US" sz="3800" dirty="0" smtClean="0"/>
              <a:t>(SOURCE: </a:t>
            </a:r>
            <a:r>
              <a:rPr lang="en-US" sz="3800" dirty="0"/>
              <a:t>http://spark.apache.org/examples.html)</a:t>
            </a:r>
            <a:endParaRPr lang="en-US" sz="3800" dirty="0" smtClean="0"/>
          </a:p>
          <a:p>
            <a:pPr algn="ctr"/>
            <a:endParaRPr lang="en-US" sz="3800" dirty="0" smtClean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3800" dirty="0" smtClean="0"/>
              <a:t>Program log files:</a:t>
            </a:r>
            <a:r>
              <a:rPr lang="en-US" sz="3800" dirty="0"/>
              <a:t> UPLOADED IN </a:t>
            </a:r>
            <a:r>
              <a:rPr lang="en-US" sz="3800" dirty="0" smtClean="0"/>
              <a:t>BLACKBOARD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5400" dirty="0" smtClean="0"/>
              <a:t>Tools &amp; APPLICATIONS used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1508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1.Python</a:t>
            </a:r>
          </a:p>
          <a:p>
            <a:r>
              <a:rPr lang="en-US" sz="1800" dirty="0" smtClean="0"/>
              <a:t>2. Twitter API tokens</a:t>
            </a:r>
          </a:p>
          <a:p>
            <a:r>
              <a:rPr lang="en-US" sz="1800" dirty="0" smtClean="0"/>
              <a:t>3. </a:t>
            </a:r>
            <a:r>
              <a:rPr lang="en-US" sz="1800" dirty="0" err="1" smtClean="0"/>
              <a:t>Tweepy</a:t>
            </a:r>
            <a:endParaRPr lang="en-US" sz="1800" dirty="0" smtClean="0"/>
          </a:p>
          <a:p>
            <a:r>
              <a:rPr lang="en-US" sz="1800" dirty="0" smtClean="0"/>
              <a:t>4. JVM</a:t>
            </a:r>
          </a:p>
          <a:p>
            <a:r>
              <a:rPr lang="en-US" sz="1800" dirty="0" smtClean="0"/>
              <a:t>JSON</a:t>
            </a:r>
          </a:p>
          <a:p>
            <a:r>
              <a:rPr lang="en-US" sz="1800" dirty="0" smtClean="0"/>
              <a:t>SPARK</a:t>
            </a:r>
          </a:p>
          <a:p>
            <a:r>
              <a:rPr lang="en-US" sz="1800" dirty="0" smtClean="0"/>
              <a:t>SCALA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3015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5259" y="303498"/>
            <a:ext cx="10253451" cy="7746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COLLECTING RAW TWEET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32" y="1078174"/>
            <a:ext cx="10508778" cy="551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7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104" y="167019"/>
            <a:ext cx="10283732" cy="938449"/>
          </a:xfrm>
        </p:spPr>
        <p:txBody>
          <a:bodyPr/>
          <a:lstStyle/>
          <a:p>
            <a:pPr algn="ctr"/>
            <a:r>
              <a:rPr lang="en-US" dirty="0" smtClean="0"/>
              <a:t>RUNNING SPARK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754"/>
            <a:ext cx="12192000" cy="57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3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477" y="180667"/>
            <a:ext cx="9724173" cy="7200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RUNNING SPARK CONTD.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169994"/>
            <a:ext cx="8959898" cy="308780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3" y="900752"/>
            <a:ext cx="12119353" cy="595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317" y="0"/>
            <a:ext cx="10563366" cy="7200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RUNNING WORDCOUNT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169994"/>
            <a:ext cx="8959898" cy="308780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85"/>
            <a:ext cx="12192000" cy="613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105" y="0"/>
            <a:ext cx="10617957" cy="8052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WORDCOUNT PROGRAM CONTD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169994"/>
            <a:ext cx="8959898" cy="308780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" y="932218"/>
            <a:ext cx="11880683" cy="58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8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5218" y="0"/>
            <a:ext cx="10536071" cy="7200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WORDCOUNT </a:t>
            </a:r>
            <a:r>
              <a:rPr lang="en-US" dirty="0"/>
              <a:t>PROGRAM CONTD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169994"/>
            <a:ext cx="8959898" cy="308780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" y="782019"/>
            <a:ext cx="12096466" cy="586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9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797" y="0"/>
            <a:ext cx="10536071" cy="7200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WORDCOUNT </a:t>
            </a:r>
            <a:r>
              <a:rPr lang="en-US" dirty="0"/>
              <a:t>PROGRAM CONTD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169994"/>
            <a:ext cx="8959898" cy="308780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" y="947881"/>
            <a:ext cx="11709779" cy="567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26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189</TotalTime>
  <Words>141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 JULIAN</vt:lpstr>
      <vt:lpstr>Arial</vt:lpstr>
      <vt:lpstr>Calibri</vt:lpstr>
      <vt:lpstr>Calibri Light</vt:lpstr>
      <vt:lpstr>Constantia</vt:lpstr>
      <vt:lpstr>Trebuchet MS</vt:lpstr>
      <vt:lpstr>Tw Cen MT</vt:lpstr>
      <vt:lpstr>Wingdings</vt:lpstr>
      <vt:lpstr>Wingdings 2</vt:lpstr>
      <vt:lpstr>Circuit</vt:lpstr>
      <vt:lpstr>HDOfficeLightV0</vt:lpstr>
      <vt:lpstr>Celestial</vt:lpstr>
      <vt:lpstr>Develop a system to store, analyze, and visualize Twitter’s tweets</vt:lpstr>
      <vt:lpstr>Tools &amp; APPLICATIONS used</vt:lpstr>
      <vt:lpstr>COLLECTING RAW TWEET DATA</vt:lpstr>
      <vt:lpstr>RUNNING SPARK</vt:lpstr>
      <vt:lpstr>RUNNING SPARK CONTD.</vt:lpstr>
      <vt:lpstr>RUNNING WORDCOUNT PROGRAM</vt:lpstr>
      <vt:lpstr>WORDCOUNT PROGRAM CONTD</vt:lpstr>
      <vt:lpstr>WORDCOUNT PROGRAM CONTD</vt:lpstr>
      <vt:lpstr>WORDCOUNT PROGRAM CONTD</vt:lpstr>
      <vt:lpstr>PROJECT DATA &amp;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Shubhabrata Mukherjee</dc:creator>
  <cp:lastModifiedBy>Shubhabrata Mukherjee</cp:lastModifiedBy>
  <cp:revision>23</cp:revision>
  <dcterms:created xsi:type="dcterms:W3CDTF">2016-02-11T01:35:21Z</dcterms:created>
  <dcterms:modified xsi:type="dcterms:W3CDTF">2016-02-11T05:09:00Z</dcterms:modified>
</cp:coreProperties>
</file>