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5" r:id="rId4"/>
    <p:sldId id="29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2" r:id="rId14"/>
    <p:sldId id="293" r:id="rId15"/>
    <p:sldId id="297" r:id="rId16"/>
    <p:sldId id="295" r:id="rId17"/>
    <p:sldId id="296" r:id="rId18"/>
    <p:sldId id="298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D38D-05FB-4BDA-8BCE-363771011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F412C-5141-43D4-B774-2DD31E04B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1CBA7-EFA8-423E-B897-0BC0060E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A7A-C8B9-436F-9268-F14C7FCC13B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367F-9975-4B54-9229-274981F0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E1134-7A2E-41D5-830C-9481BD0B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AF97-1162-42E5-84B7-8120DC0C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E22D7-DD4E-4BCF-9E14-5FCEA50D0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5ACC8-CC51-4CB7-A823-F7B23EE8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A7A-C8B9-436F-9268-F14C7FCC13B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2E371-34ED-4FA9-9A70-E6EF3DD8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E5E58-7825-4070-AF57-A6DFFE8A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2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EEC3E-2F37-4106-8457-D3375DD8A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1648C-1409-4986-A755-86D314525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2C1C-5326-4866-BA74-2B9B997B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A7A-C8B9-436F-9268-F14C7FCC13B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F7C0E-F1B2-458D-827A-E0A75FC5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1FFC9-47C1-4F57-8A98-8E29969E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3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C72C-71B6-494B-80E3-6B197DF5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7B9C-AE81-49A8-8D02-941EB3D4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4801A-6CEF-4FDA-A833-ABA75401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A7A-C8B9-436F-9268-F14C7FCC13B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BC759-5445-4EEA-848A-7780A7EF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969B-8BA7-4677-9BAF-4C8A0236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9000-EC05-4AEF-B11C-5F5CE0D0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E4791-366D-46CA-ABDD-4D2726A02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744F-AC8B-4D13-B09F-B1B4E03F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A7A-C8B9-436F-9268-F14C7FCC13B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31267-E664-4A8F-9C7C-84D55DD1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5125-0F9B-4D08-99FD-1B8703FA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8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76B2-C9E0-42F0-89B7-91D05F14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4EF5-C598-42DC-A2E9-267720B51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F351F-F85A-4EC6-849E-BC862CF9D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191B8-3B1E-452B-8200-11A7CA9D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A7A-C8B9-436F-9268-F14C7FCC13B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BA2AA-BED7-45EC-9656-FC52DDD5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09426-E3D1-403B-A3BA-C4AF2381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1835-9885-496B-8EC4-366229E8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940FF-7300-46B4-9C77-48A618998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ADC58-BCFB-4B1A-AD62-D8AEFFF93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F3B3E-6030-4D34-9755-898061626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BDE9F-C2A9-4199-B2FA-E542A39B6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F6511-CBF9-4242-AA40-A6450757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A7A-C8B9-436F-9268-F14C7FCC13B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03AA9-1551-43A9-9A68-0C454E2D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B5EF1-B128-4A11-8E45-A89D6BCB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1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CC4A-BD7D-4F5F-910D-BA17B380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CB4C8-13EC-4EFB-B8FC-F88B90D6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A7A-C8B9-436F-9268-F14C7FCC13B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ED4D1-4EF8-4B3F-920B-43C6DFCF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056E4-2634-4076-B32A-27CDF3B1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F58A9-A7C4-4D14-A957-84E6FABC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A7A-C8B9-436F-9268-F14C7FCC13B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79DF4-0507-41DA-8B86-F243DBDA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CFD9-EA76-46F2-AB2C-DF8F2589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7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2B02-EA5D-4CCA-A118-52D6F950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FC22-8E47-4843-99C2-759A21F7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5E98-3409-4A55-BA40-D2B3F6356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8BC4D-C648-417B-93D8-76A5E342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A7A-C8B9-436F-9268-F14C7FCC13B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51DE5-FDA0-4904-B124-6633DB7B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5E031-21CA-45CB-BC0B-EEF23AC1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7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BC51-18E0-48B6-A965-2BE6BC8A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246AE-5BA7-4DD1-BA64-DCD29ADF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264B2-0E6E-4E02-9208-E2CAA935B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E1886-E553-49CA-AC72-FD737CD1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A7A-C8B9-436F-9268-F14C7FCC13B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F32EF-10EC-44E2-A555-44BE9952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D54A2-7DBA-418B-AABA-19346282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BA515-32E2-4715-A44A-BBC92B7C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96E31-5EAF-422F-A1E4-7482D93F9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C3C2-9F46-46AA-88CB-132891D3A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08A7A-C8B9-436F-9268-F14C7FCC13B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A5A8D-FD34-4665-B988-631C0F008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F5CA8-DAE0-4B6E-82C4-D07E6D046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1FDF-B124-44E4-A1A2-C772DAA01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908" y="728136"/>
            <a:ext cx="6226142" cy="2189724"/>
          </a:xfrm>
        </p:spPr>
        <p:txBody>
          <a:bodyPr>
            <a:noAutofit/>
          </a:bodyPr>
          <a:lstStyle/>
          <a:p>
            <a:r>
              <a:rPr lang="en-US" b="1" dirty="0"/>
              <a:t>Project 3</a:t>
            </a:r>
            <a:br>
              <a:rPr lang="en-US" b="1" dirty="0"/>
            </a:br>
            <a:r>
              <a:rPr lang="en-US" b="1" dirty="0"/>
              <a:t>Graduate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57CAF-9E2B-4889-9500-E45CA0C00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5110" y="4115745"/>
            <a:ext cx="7561779" cy="1655762"/>
          </a:xfrm>
        </p:spPr>
        <p:txBody>
          <a:bodyPr>
            <a:normAutofit/>
          </a:bodyPr>
          <a:lstStyle/>
          <a:p>
            <a:r>
              <a:rPr lang="en-US" sz="4400" dirty="0"/>
              <a:t>Shubhabrata Mukherjee</a:t>
            </a:r>
          </a:p>
          <a:p>
            <a:r>
              <a:rPr lang="en-US" sz="4400" dirty="0"/>
              <a:t>Id: 16201097</a:t>
            </a:r>
          </a:p>
        </p:txBody>
      </p:sp>
    </p:spTree>
    <p:extLst>
      <p:ext uri="{BB962C8B-B14F-4D97-AF65-F5344CB8AC3E}">
        <p14:creationId xmlns:p14="http://schemas.microsoft.com/office/powerpoint/2010/main" val="2820081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7902-7FA8-4580-9AD7-BBE52D6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" y="133564"/>
            <a:ext cx="12178652" cy="9163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SVM using second order polynomial kernel for test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9ABBB-AA85-4F99-85B1-4CCDD467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8410" y="1825625"/>
            <a:ext cx="5334000" cy="4563745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/>
              <a:t> The accuracy of SVM using the second order polynomial kernel is 98.2456, for a default </a:t>
            </a:r>
            <a:r>
              <a:rPr lang="en-US" sz="3200" dirty="0" err="1"/>
              <a:t>BoxConstraint</a:t>
            </a:r>
            <a:r>
              <a:rPr lang="en-US" sz="3200" dirty="0"/>
              <a:t> is used, which us 1 , when test data is used for Prediction.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C09E6F-BE43-4B26-98A8-AC8BAF73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3" y="1238458"/>
            <a:ext cx="6273256" cy="483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6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7902-7FA8-4580-9AD7-BBE52D6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" y="133564"/>
            <a:ext cx="12178652" cy="9163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SVM using third order polynomial kernel for train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9ABBB-AA85-4F99-85B1-4CCDD467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3136" y="1825625"/>
            <a:ext cx="5219273" cy="4563745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/>
              <a:t> The accuracy of SVM using the third order polynomial kernel is 98.995, for a default </a:t>
            </a:r>
            <a:r>
              <a:rPr lang="en-US" sz="3200" dirty="0" err="1"/>
              <a:t>BoxConstraint</a:t>
            </a:r>
            <a:r>
              <a:rPr lang="en-US" sz="3200" dirty="0"/>
              <a:t> is used, which us 1 , when train data is used for Prediction.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7689A1-B2AD-46B6-8A23-B0B3F0D29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21" y="1219490"/>
            <a:ext cx="6460228" cy="516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8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7902-7FA8-4580-9AD7-BBE52D6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" y="133564"/>
            <a:ext cx="12178652" cy="9163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SVM using third order polynomial kernel for test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9ABBB-AA85-4F99-85B1-4CCDD467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3684" y="1825625"/>
            <a:ext cx="5198725" cy="4563745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/>
              <a:t> The accuracy of SVM using the third order polynomial kernel is 98.2456, for a default </a:t>
            </a:r>
            <a:r>
              <a:rPr lang="en-US" sz="3200" dirty="0" err="1"/>
              <a:t>BoxConstraint</a:t>
            </a:r>
            <a:r>
              <a:rPr lang="en-US" sz="3200" dirty="0"/>
              <a:t> is used, which us 1 , when test data is used for Prediction.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885C46-E0CE-41B2-AF6F-4018318E3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1" y="1049865"/>
            <a:ext cx="6551609" cy="521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2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8D7C-FE51-4BDA-B204-5F344CDC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069548" cy="621194"/>
          </a:xfrm>
        </p:spPr>
        <p:txBody>
          <a:bodyPr>
            <a:normAutofit fontScale="90000"/>
          </a:bodyPr>
          <a:lstStyle/>
          <a:p>
            <a:r>
              <a:rPr lang="en-US" dirty="0"/>
              <a:t>SVM Experiments with different </a:t>
            </a:r>
            <a:r>
              <a:rPr lang="en-US" dirty="0" err="1"/>
              <a:t>BoxConstraint</a:t>
            </a:r>
            <a:r>
              <a:rPr lang="en-US" dirty="0"/>
              <a:t>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43B8-B22D-48AC-8F08-FE86DB40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Q2: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Change box constraint and try to get better testing results. Show the results for at least 3 different settings for this parameter for each of the kernels in task 1</a:t>
            </a:r>
          </a:p>
        </p:txBody>
      </p:sp>
    </p:spTree>
    <p:extLst>
      <p:ext uri="{BB962C8B-B14F-4D97-AF65-F5344CB8AC3E}">
        <p14:creationId xmlns:p14="http://schemas.microsoft.com/office/powerpoint/2010/main" val="417466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A21F-2F2C-483A-A06A-74A4D85B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24"/>
            <a:ext cx="10515600" cy="4465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 for </a:t>
            </a:r>
            <a:r>
              <a:rPr lang="en-US" dirty="0" err="1"/>
              <a:t>BoxConstraint</a:t>
            </a:r>
            <a:r>
              <a:rPr lang="en-US" dirty="0"/>
              <a:t> value 0.2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85299-6F18-460F-A0FD-661F6D5E1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126"/>
            <a:ext cx="10515600" cy="56918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Prediction accuracy results for RBF kernel type: ====&gt;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Training accuracy % of SVM using RBF kernel is:  96.4824</a:t>
            </a:r>
          </a:p>
          <a:p>
            <a:pPr marL="0" indent="0">
              <a:buNone/>
            </a:pPr>
            <a:r>
              <a:rPr lang="en-US" dirty="0"/>
              <a:t>The Testing accuracy % of SVM using RBF kernel is:  95.3216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Prediction accuracy results for linear kernel type: ====&gt;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Training accuracy % of SVM using linear kernel is:  97.7387</a:t>
            </a:r>
          </a:p>
          <a:p>
            <a:pPr marL="0" indent="0">
              <a:buNone/>
            </a:pPr>
            <a:r>
              <a:rPr lang="en-US" dirty="0"/>
              <a:t>The Testing accuracy % of SVM using linear kernel is:  95.3216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Prediction accuracy results for second order polynomial kernel type: ====&gt;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Training accuracy % of SVM using second order polynomial kernel is:  97.2362</a:t>
            </a:r>
          </a:p>
          <a:p>
            <a:pPr marL="0" indent="0">
              <a:buNone/>
            </a:pPr>
            <a:r>
              <a:rPr lang="en-US" dirty="0"/>
              <a:t>The Testing accuracy % of SVM using second order polynomial kernel is:  95.9064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Prediction accuracy results for third order kernel kernel type: ====&gt;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Training accuracy % of SVM using third order polynomial kernel is:  98.2412</a:t>
            </a:r>
          </a:p>
          <a:p>
            <a:pPr marL="0" indent="0">
              <a:buNone/>
            </a:pPr>
            <a:r>
              <a:rPr lang="en-US" dirty="0"/>
              <a:t>The Testing accuracy % of SVM using third order polynomial kernel is:  95.3216</a:t>
            </a:r>
          </a:p>
        </p:txBody>
      </p:sp>
    </p:spTree>
    <p:extLst>
      <p:ext uri="{BB962C8B-B14F-4D97-AF65-F5344CB8AC3E}">
        <p14:creationId xmlns:p14="http://schemas.microsoft.com/office/powerpoint/2010/main" val="383712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A21F-2F2C-483A-A06A-74A4D85B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24"/>
            <a:ext cx="10515600" cy="4465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 for </a:t>
            </a:r>
            <a:r>
              <a:rPr lang="en-US" dirty="0" err="1"/>
              <a:t>BoxConstraint</a:t>
            </a:r>
            <a:r>
              <a:rPr lang="en-US" dirty="0"/>
              <a:t> value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85299-6F18-460F-A0FD-661F6D5E1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126"/>
            <a:ext cx="10515600" cy="56918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Prediction accuracy results for RBF kernel type: ====&gt;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Training accuracy % of SVM using RBF kernel is:  98.7437</a:t>
            </a:r>
          </a:p>
          <a:p>
            <a:pPr marL="0" indent="0">
              <a:buNone/>
            </a:pPr>
            <a:r>
              <a:rPr lang="en-US" dirty="0"/>
              <a:t>The Testing accuracy % of SVM using RBF kernel is:  97.6608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Prediction accuracy results for linear kernel type: ====&gt;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Training accuracy % of SVM using linear kernel is:  97.7387</a:t>
            </a:r>
          </a:p>
          <a:p>
            <a:pPr marL="0" indent="0">
              <a:buNone/>
            </a:pPr>
            <a:r>
              <a:rPr lang="en-US" dirty="0"/>
              <a:t>The Testing accuracy % of SVM using linear kernel is:  98.8304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Prediction accuracy results for second order polynomial kernel type: ====&gt;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Training accuracy % of SVM using second order polynomial kernel is:  98.995</a:t>
            </a:r>
          </a:p>
          <a:p>
            <a:pPr marL="0" indent="0">
              <a:buNone/>
            </a:pPr>
            <a:r>
              <a:rPr lang="en-US" dirty="0"/>
              <a:t>The Testing accuracy % of SVM using second order polynomial kernel is:  98.2456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Prediction accuracy results for third order polynomial kernel type: ====&gt;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Training accuracy % of SVM using third order polynomial kernel is:  98.995</a:t>
            </a:r>
          </a:p>
          <a:p>
            <a:pPr marL="0" indent="0">
              <a:buNone/>
            </a:pPr>
            <a:r>
              <a:rPr lang="en-US" dirty="0"/>
              <a:t>The Testing accuracy % of SVM using third order polynomial kernel is:  98.2456</a:t>
            </a:r>
          </a:p>
        </p:txBody>
      </p:sp>
    </p:spTree>
    <p:extLst>
      <p:ext uri="{BB962C8B-B14F-4D97-AF65-F5344CB8AC3E}">
        <p14:creationId xmlns:p14="http://schemas.microsoft.com/office/powerpoint/2010/main" val="373429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A21F-2F2C-483A-A06A-74A4D85B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24"/>
            <a:ext cx="10515600" cy="4465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 for </a:t>
            </a:r>
            <a:r>
              <a:rPr lang="en-US" dirty="0" err="1"/>
              <a:t>BoxConstraint</a:t>
            </a:r>
            <a:r>
              <a:rPr lang="en-US" dirty="0"/>
              <a:t> value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85299-6F18-460F-A0FD-661F6D5E1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126"/>
            <a:ext cx="10515600" cy="56918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Prediction accuracy results for RBF kernel type: ====&gt;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Training accuracy % of SVM using RBF kernel is:  99.4975</a:t>
            </a:r>
          </a:p>
          <a:p>
            <a:pPr marL="0" indent="0">
              <a:buNone/>
            </a:pPr>
            <a:r>
              <a:rPr lang="en-US" dirty="0"/>
              <a:t>The Testing accuracy % of SVM using RBF kernel is:  97.6608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Prediction accuracy results for linear kernel type: ====&gt;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Training accuracy % of SVM using linear kernel is:  98.2412</a:t>
            </a:r>
          </a:p>
          <a:p>
            <a:pPr marL="0" indent="0">
              <a:buNone/>
            </a:pPr>
            <a:r>
              <a:rPr lang="en-US" dirty="0"/>
              <a:t>The Testing accuracy % of SVM using linear kernel is:  98.2456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Prediction accuracy results for second order polynomial kernel type: ====&gt;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Training accuracy % of SVM using second order polynomial kernel is:  99.7487</a:t>
            </a:r>
          </a:p>
          <a:p>
            <a:pPr marL="0" indent="0">
              <a:buNone/>
            </a:pPr>
            <a:r>
              <a:rPr lang="en-US" dirty="0"/>
              <a:t>The Testing accuracy % of SVM using second order polynomial kernel is:  97.6608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Prediction accuracy results for third order polynomial kernel type: ====&gt;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Training accuracy % of SVM using third order polynomial kernel is:  99.7487</a:t>
            </a:r>
          </a:p>
          <a:p>
            <a:pPr marL="0" indent="0">
              <a:buNone/>
            </a:pPr>
            <a:r>
              <a:rPr lang="en-US" dirty="0"/>
              <a:t>The Testing accuracy % of SVM using third order polynomial kernel is:  98.2456</a:t>
            </a:r>
          </a:p>
        </p:txBody>
      </p:sp>
    </p:spTree>
    <p:extLst>
      <p:ext uri="{BB962C8B-B14F-4D97-AF65-F5344CB8AC3E}">
        <p14:creationId xmlns:p14="http://schemas.microsoft.com/office/powerpoint/2010/main" val="1417255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18E6-F583-4F6C-AD56-E2103B07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220" y="324029"/>
            <a:ext cx="8743308" cy="4773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Discussions and conclusion: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686E1-D8A3-4B5D-B308-222CAF15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From the result of SVM Experiments with different kernel types, using default </a:t>
            </a:r>
            <a:r>
              <a:rPr lang="en-US" dirty="0" err="1"/>
              <a:t>BoxConstraint</a:t>
            </a:r>
            <a:r>
              <a:rPr lang="en-US" dirty="0"/>
              <a:t> =1 we observed that, polynomial kernel performed best among all the kernel type. Both the second order and third order polynomial performed equally well in current observation.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Because the difference between training and test accuracy is least for polynomial kernel, so, the polynomial kernel has best better generalization capability.</a:t>
            </a:r>
          </a:p>
        </p:txBody>
      </p:sp>
    </p:spTree>
    <p:extLst>
      <p:ext uri="{BB962C8B-B14F-4D97-AF65-F5344CB8AC3E}">
        <p14:creationId xmlns:p14="http://schemas.microsoft.com/office/powerpoint/2010/main" val="3707193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18E6-F583-4F6C-AD56-E2103B07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220" y="324029"/>
            <a:ext cx="8743308" cy="4773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Discussions and conclusion: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686E1-D8A3-4B5D-B308-222CAF15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01" y="1086678"/>
            <a:ext cx="10757899" cy="509028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From the result of SVM Experiments with different </a:t>
            </a:r>
            <a:r>
              <a:rPr lang="en-US" dirty="0" err="1"/>
              <a:t>BoxConstraint</a:t>
            </a:r>
            <a:r>
              <a:rPr lang="en-US" dirty="0"/>
              <a:t> value, with different Kernel, we observed that, </a:t>
            </a:r>
            <a:r>
              <a:rPr lang="en-US" dirty="0" err="1"/>
              <a:t>BoxConstraint</a:t>
            </a:r>
            <a:r>
              <a:rPr lang="en-US" dirty="0"/>
              <a:t>  = 1 has best overall performance.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Using </a:t>
            </a:r>
            <a:r>
              <a:rPr lang="en-US" dirty="0" err="1"/>
              <a:t>BoxConstraint</a:t>
            </a:r>
            <a:r>
              <a:rPr lang="en-US" dirty="0"/>
              <a:t>  = 1 with linear kernel we got 98.8304 % testing Prediction performance, which is best test data performance.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also observed, for </a:t>
            </a:r>
            <a:r>
              <a:rPr lang="en-US" dirty="0" err="1"/>
              <a:t>BoxConstraint</a:t>
            </a:r>
            <a:r>
              <a:rPr lang="en-US" dirty="0"/>
              <a:t>  = .2 , both training and testing data performance is worse among all three </a:t>
            </a:r>
            <a:r>
              <a:rPr lang="en-US" dirty="0" err="1"/>
              <a:t>BoxConstraint</a:t>
            </a:r>
            <a:r>
              <a:rPr lang="en-US" dirty="0"/>
              <a:t> value due to high bias.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On the other hand, </a:t>
            </a:r>
            <a:r>
              <a:rPr lang="en-US" dirty="0" err="1"/>
              <a:t>BoxConstraint</a:t>
            </a:r>
            <a:r>
              <a:rPr lang="en-US" dirty="0"/>
              <a:t>  = 10 produced better training accuracy, but due to overfitting / more variance, we had a lower performance than </a:t>
            </a:r>
            <a:r>
              <a:rPr lang="en-US" dirty="0" err="1"/>
              <a:t>BoxConstraint</a:t>
            </a:r>
            <a:r>
              <a:rPr lang="en-US" dirty="0"/>
              <a:t>  = 1.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74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A323-87B9-4AB2-9085-D9CAAC04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394" y="87724"/>
            <a:ext cx="5537771" cy="4670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Submitted file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5D80-D813-48E8-BF32-4E44EF079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303" y="808383"/>
            <a:ext cx="11085815" cy="5571869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400" dirty="0" err="1"/>
              <a:t>mysvmfunc.m</a:t>
            </a:r>
            <a:r>
              <a:rPr lang="en-US" sz="2400" dirty="0"/>
              <a:t> : Main function file for Prediction using different kernel type, box constraints, train or test value.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sz="2400" dirty="0"/>
              <a:t>PR3_main.m: The file for Calling </a:t>
            </a:r>
            <a:r>
              <a:rPr lang="fr-FR" sz="2400" dirty="0" err="1"/>
              <a:t>mysvmfunction</a:t>
            </a:r>
            <a:r>
              <a:rPr lang="fr-FR" sz="2400" dirty="0"/>
              <a:t> to </a:t>
            </a:r>
            <a:r>
              <a:rPr lang="fr-FR" sz="2400" dirty="0" err="1"/>
              <a:t>print</a:t>
            </a:r>
            <a:r>
              <a:rPr lang="fr-FR" sz="2400" dirty="0"/>
              <a:t> </a:t>
            </a:r>
            <a:r>
              <a:rPr lang="fr-FR" sz="2400" dirty="0" err="1"/>
              <a:t>various</a:t>
            </a:r>
            <a:r>
              <a:rPr lang="fr-FR" sz="2400" dirty="0"/>
              <a:t> prédiction </a:t>
            </a:r>
            <a:r>
              <a:rPr lang="fr-FR" sz="2400" dirty="0" err="1"/>
              <a:t>results</a:t>
            </a:r>
            <a:r>
              <a:rPr lang="fr-FR" sz="2400" dirty="0"/>
              <a:t>.</a:t>
            </a:r>
            <a:endParaRPr lang="en-U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/>
              <a:t>Project3_Shubhabrata.ppt: This presentation.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/>
              <a:t>script_output.pdf: output sample of script</a:t>
            </a:r>
          </a:p>
          <a:p>
            <a:pPr marL="0" indent="0">
              <a:buNone/>
            </a:pPr>
            <a:r>
              <a:rPr lang="en-US" sz="2400" dirty="0"/>
              <a:t>5. </a:t>
            </a:r>
            <a:r>
              <a:rPr lang="en-US" sz="2400" dirty="0" err="1"/>
              <a:t>output_figures_confusion_matrix</a:t>
            </a:r>
            <a:r>
              <a:rPr lang="en-US" sz="2400" dirty="0"/>
              <a:t>: confusion matrix </a:t>
            </a:r>
            <a:r>
              <a:rPr lang="en-US" sz="2400" dirty="0" err="1"/>
              <a:t>matlab</a:t>
            </a:r>
            <a:r>
              <a:rPr lang="en-US" sz="2400" dirty="0"/>
              <a:t> figures. 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u="sng" dirty="0"/>
              <a:t>Reference:</a:t>
            </a:r>
          </a:p>
          <a:p>
            <a:pPr marL="571500" indent="-571500">
              <a:buAutoNum type="romanLcParenR"/>
            </a:pPr>
            <a:r>
              <a:rPr lang="en-US" sz="2400" dirty="0"/>
              <a:t>Project descriptions document as provided.</a:t>
            </a:r>
          </a:p>
          <a:p>
            <a:pPr marL="571500" indent="-571500">
              <a:buAutoNum type="romanLcParenR"/>
            </a:pPr>
            <a:r>
              <a:rPr lang="en-US" sz="2400" dirty="0" err="1"/>
              <a:t>Matlab</a:t>
            </a:r>
            <a:r>
              <a:rPr lang="en-US" sz="2400" dirty="0"/>
              <a:t> help commands.</a:t>
            </a:r>
          </a:p>
          <a:p>
            <a:pPr marL="571500" indent="-571500">
              <a:buAutoNum type="romanLcParenR"/>
            </a:pPr>
            <a:r>
              <a:rPr lang="en-US" sz="2400" dirty="0"/>
              <a:t>https://www.mathworks.com/matlabcentral/answers/index</a:t>
            </a:r>
          </a:p>
          <a:p>
            <a:pPr marL="571500" indent="-571500">
              <a:buAutoNum type="romanL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793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86E7-C572-4F8F-B3B7-96806D4E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54" y="24870"/>
            <a:ext cx="9750176" cy="5390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MATLAB code snippet for main function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6D706-5A7C-4516-9E0F-2466066B7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97" y="1180619"/>
            <a:ext cx="11735606" cy="48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86E7-C572-4F8F-B3B7-96806D4E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89" y="113647"/>
            <a:ext cx="10475153" cy="5390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MATLAB code snippet for assisting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6808C-A957-4D0F-A408-52F194DDA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68" y="1618852"/>
            <a:ext cx="10768385" cy="414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1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8D7C-FE51-4BDA-B204-5F344CDC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61324" cy="621194"/>
          </a:xfrm>
        </p:spPr>
        <p:txBody>
          <a:bodyPr>
            <a:normAutofit fontScale="90000"/>
          </a:bodyPr>
          <a:lstStyle/>
          <a:p>
            <a:r>
              <a:rPr lang="en-US" dirty="0"/>
              <a:t>SVM Experiments with different kernel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43B8-B22D-48AC-8F08-FE86DB40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Q1:</a:t>
            </a:r>
          </a:p>
          <a:p>
            <a:endParaRPr lang="en-US" dirty="0"/>
          </a:p>
          <a:p>
            <a:pPr lvl="1"/>
            <a:r>
              <a:rPr lang="en-US" dirty="0"/>
              <a:t>besides RBF, use linear and polynomial kernels of orders 2 and 3 and report the confusion matrices for training and testing datasets. Which one has a better generalization capability and why?</a:t>
            </a:r>
          </a:p>
        </p:txBody>
      </p:sp>
    </p:spTree>
    <p:extLst>
      <p:ext uri="{BB962C8B-B14F-4D97-AF65-F5344CB8AC3E}">
        <p14:creationId xmlns:p14="http://schemas.microsoft.com/office/powerpoint/2010/main" val="285565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7902-7FA8-4580-9AD7-BBE52D6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802" y="133565"/>
            <a:ext cx="10191964" cy="6472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SVM using RBF kernel for train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9ABBB-AA85-4F99-85B1-4CCDD467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3136" y="1825625"/>
            <a:ext cx="5219273" cy="4563745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/>
              <a:t> The accuracy of SVM using the RBF kernel is 98.7437, for a default </a:t>
            </a:r>
            <a:r>
              <a:rPr lang="en-US" sz="3200" dirty="0" err="1"/>
              <a:t>BoxConstraint</a:t>
            </a:r>
            <a:r>
              <a:rPr lang="en-US" sz="3200" dirty="0"/>
              <a:t> is used, which us 1 , when train data is used for Prediction.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E98A22-DF9E-4D3E-B294-456AB6216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0" y="939860"/>
            <a:ext cx="6686136" cy="542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5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7902-7FA8-4580-9AD7-BBE52D6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50" y="170679"/>
            <a:ext cx="10445744" cy="5959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SVM using RBF kernel for test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9ABBB-AA85-4F99-85B1-4CCDD467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3481" y="1825625"/>
            <a:ext cx="5168928" cy="4563745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/>
              <a:t> The accuracy of SVM using the RBF kernel is 97.6608, for a default </a:t>
            </a:r>
            <a:r>
              <a:rPr lang="en-US" sz="3200" dirty="0" err="1"/>
              <a:t>BoxConstraint</a:t>
            </a:r>
            <a:r>
              <a:rPr lang="en-US" sz="3200" dirty="0"/>
              <a:t> is used, which us 1 , when test data is used for Prediction.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9E417A-2B73-46A4-9CC5-8945F07A5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6" y="1227897"/>
            <a:ext cx="6174478" cy="498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3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7902-7FA8-4580-9AD7-BBE52D6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" y="133564"/>
            <a:ext cx="12178652" cy="9163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SVM using linear kernel for train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9ABBB-AA85-4F99-85B1-4CCDD467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3136" y="1825625"/>
            <a:ext cx="5219273" cy="4563745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/>
              <a:t> The accuracy of SVM using the linear kernel is 97.7387, for a default </a:t>
            </a:r>
            <a:r>
              <a:rPr lang="en-US" sz="3200" dirty="0" err="1"/>
              <a:t>BoxConstraint</a:t>
            </a:r>
            <a:r>
              <a:rPr lang="en-US" sz="3200" dirty="0"/>
              <a:t> is used, which us 1 , when train data is used for Prediction.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B7D9C4-E21B-4F52-AA40-813E54B8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73" y="1049865"/>
            <a:ext cx="6287513" cy="520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4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7902-7FA8-4580-9AD7-BBE52D6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" y="133564"/>
            <a:ext cx="12178652" cy="9163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SVM using linear kernel for test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9ABBB-AA85-4F99-85B1-4CCDD467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3136" y="1825625"/>
            <a:ext cx="5219273" cy="4563745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/>
              <a:t> The accuracy of SVM using the linear kernel is 98.8304, for a default </a:t>
            </a:r>
            <a:r>
              <a:rPr lang="en-US" sz="3200" dirty="0" err="1"/>
              <a:t>BoxConstraint</a:t>
            </a:r>
            <a:r>
              <a:rPr lang="en-US" sz="3200" dirty="0"/>
              <a:t> is used, which us 1 , when test data is used for Prediction.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1A768A-187B-46A4-9853-4244BF08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89" y="1227897"/>
            <a:ext cx="6117269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7902-7FA8-4580-9AD7-BBE52D6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" y="133564"/>
            <a:ext cx="12178652" cy="9163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SVM using second order polynomial kernel for train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9ABBB-AA85-4F99-85B1-4CCDD467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3136" y="1825625"/>
            <a:ext cx="5219273" cy="4563745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/>
              <a:t> The accuracy of SVM using the second order polynomial kernel is 98.995, for a default </a:t>
            </a:r>
            <a:r>
              <a:rPr lang="en-US" sz="3200" dirty="0" err="1"/>
              <a:t>BoxConstraint</a:t>
            </a:r>
            <a:r>
              <a:rPr lang="en-US" sz="3200" dirty="0"/>
              <a:t> is used, which us 1 , when train data is used for Prediction.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BE6730-27F8-4042-A18D-F5EED7A3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1" y="1049865"/>
            <a:ext cx="6711522" cy="533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5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1162</Words>
  <Application>Microsoft Office PowerPoint</Application>
  <PresentationFormat>Widescreen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Project 3 Graduate section</vt:lpstr>
      <vt:lpstr>MATLAB code snippet for main function file</vt:lpstr>
      <vt:lpstr>MATLAB code snippet for assisting script</vt:lpstr>
      <vt:lpstr>SVM Experiments with different kernel types</vt:lpstr>
      <vt:lpstr>SVM using RBF kernel for train data</vt:lpstr>
      <vt:lpstr>SVM using RBF kernel for test data</vt:lpstr>
      <vt:lpstr>SVM using linear kernel for train data</vt:lpstr>
      <vt:lpstr>SVM using linear kernel for test data</vt:lpstr>
      <vt:lpstr>SVM using second order polynomial kernel for train data</vt:lpstr>
      <vt:lpstr>SVM using second order polynomial kernel for test data</vt:lpstr>
      <vt:lpstr>SVM using third order polynomial kernel for train data</vt:lpstr>
      <vt:lpstr>SVM using third order polynomial kernel for test data</vt:lpstr>
      <vt:lpstr>SVM Experiments with different BoxConstraint value</vt:lpstr>
      <vt:lpstr>Results for BoxConstraint value 0.2</vt:lpstr>
      <vt:lpstr>Results for BoxConstraint value 1</vt:lpstr>
      <vt:lpstr>Results for BoxConstraint value 10</vt:lpstr>
      <vt:lpstr>Discussions and conclusion: part 1</vt:lpstr>
      <vt:lpstr>Discussions and conclusion: part 2</vt:lpstr>
      <vt:lpstr>Submitted file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Shubhabrata Mukherjee</dc:creator>
  <cp:lastModifiedBy>Mukherjee, Shubhabrata (UMKC-Student)</cp:lastModifiedBy>
  <cp:revision>227</cp:revision>
  <dcterms:created xsi:type="dcterms:W3CDTF">2021-04-25T22:02:56Z</dcterms:created>
  <dcterms:modified xsi:type="dcterms:W3CDTF">2021-05-08T22:39:28Z</dcterms:modified>
</cp:coreProperties>
</file>