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media/image3.svg" ContentType="image/svg+xml"/>
  <Override PartName="/ppt/media/image5.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tags/tag2248.xml" ContentType="application/vnd.openxmlformats-officedocument.presentationml.tags+xml"/>
  <Override PartName="/ppt/tags/tag2249.xml" ContentType="application/vnd.openxmlformats-officedocument.presentationml.tags+xml"/>
  <Override PartName="/ppt/tags/tag225.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3"/>
    <p:sldMasterId id="2147483672" r:id="rId4"/>
    <p:sldMasterId id="2147483684" r:id="rId5"/>
    <p:sldMasterId id="2147483696" r:id="rId6"/>
  </p:sldMasterIdLst>
  <p:notesMasterIdLst>
    <p:notesMasterId r:id="rId19"/>
  </p:notesMasterIdLst>
  <p:handoutMasterIdLst>
    <p:handoutMasterId r:id="rId20"/>
  </p:handoutMasterIdLst>
  <p:sldIdLst>
    <p:sldId id="257" r:id="rId7"/>
    <p:sldId id="258" r:id="rId8"/>
    <p:sldId id="259" r:id="rId9"/>
    <p:sldId id="272" r:id="rId10"/>
    <p:sldId id="270" r:id="rId11"/>
    <p:sldId id="269" r:id="rId12"/>
    <p:sldId id="273" r:id="rId13"/>
    <p:sldId id="274" r:id="rId14"/>
    <p:sldId id="275" r:id="rId15"/>
    <p:sldId id="276" r:id="rId16"/>
    <p:sldId id="277" r:id="rId17"/>
    <p:sldId id="260" r:id="rId18"/>
  </p:sldIdLst>
  <p:sldSz cx="12192000" cy="6858000"/>
  <p:notesSz cx="6858000" cy="9144000"/>
  <p:embeddedFontLst>
    <p:embeddedFont>
      <p:font typeface="Calibri" panose="020F0502020204030204" charset="0"/>
      <p:regular r:id="rId24"/>
      <p:bold r:id="rId25"/>
      <p:italic r:id="rId26"/>
      <p:boldItalic r:id="rId27"/>
    </p:embeddedFont>
    <p:embeddedFont>
      <p:font typeface="Mali" panose="00000500000000000000" charset="0"/>
      <p:regular r:id="rId28"/>
    </p:embeddedFont>
    <p:embeddedFont>
      <p:font typeface="Mali SemiBold" panose="00000700000000000000" charset="0"/>
      <p:bold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4" Type="http://schemas.openxmlformats.org/officeDocument/2006/relationships/image" Target="../media/image1.png"/><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4" Type="http://schemas.openxmlformats.org/officeDocument/2006/relationships/tags" Target="../tags/tag383.xml"/><Relationship Id="rId73" Type="http://schemas.openxmlformats.org/officeDocument/2006/relationships/tags" Target="../tags/tag382.xml"/><Relationship Id="rId72" Type="http://schemas.openxmlformats.org/officeDocument/2006/relationships/tags" Target="../tags/tag381.xml"/><Relationship Id="rId71" Type="http://schemas.openxmlformats.org/officeDocument/2006/relationships/tags" Target="../tags/tag380.xml"/><Relationship Id="rId70" Type="http://schemas.openxmlformats.org/officeDocument/2006/relationships/tags" Target="../tags/tag379.xml"/><Relationship Id="rId7" Type="http://schemas.openxmlformats.org/officeDocument/2006/relationships/tags" Target="../tags/tag317.xml"/><Relationship Id="rId69" Type="http://schemas.openxmlformats.org/officeDocument/2006/relationships/tags" Target="../tags/tag378.xml"/><Relationship Id="rId68" Type="http://schemas.openxmlformats.org/officeDocument/2006/relationships/tags" Target="../tags/tag377.xml"/><Relationship Id="rId67" Type="http://schemas.openxmlformats.org/officeDocument/2006/relationships/tags" Target="../tags/tag376.xml"/><Relationship Id="rId66" Type="http://schemas.openxmlformats.org/officeDocument/2006/relationships/tags" Target="../tags/tag375.xml"/><Relationship Id="rId65" Type="http://schemas.openxmlformats.org/officeDocument/2006/relationships/tags" Target="../tags/tag374.xml"/><Relationship Id="rId64" Type="http://schemas.openxmlformats.org/officeDocument/2006/relationships/tags" Target="../tags/tag373.xml"/><Relationship Id="rId63" Type="http://schemas.openxmlformats.org/officeDocument/2006/relationships/image" Target="../media/image1.png"/><Relationship Id="rId62" Type="http://schemas.openxmlformats.org/officeDocument/2006/relationships/tags" Target="../tags/tag372.xml"/><Relationship Id="rId61" Type="http://schemas.openxmlformats.org/officeDocument/2006/relationships/tags" Target="../tags/tag371.xml"/><Relationship Id="rId60" Type="http://schemas.openxmlformats.org/officeDocument/2006/relationships/tags" Target="../tags/tag370.xml"/><Relationship Id="rId6" Type="http://schemas.openxmlformats.org/officeDocument/2006/relationships/tags" Target="../tags/tag316.xml"/><Relationship Id="rId59" Type="http://schemas.openxmlformats.org/officeDocument/2006/relationships/tags" Target="../tags/tag369.xml"/><Relationship Id="rId58" Type="http://schemas.openxmlformats.org/officeDocument/2006/relationships/tags" Target="../tags/tag368.xml"/><Relationship Id="rId57" Type="http://schemas.openxmlformats.org/officeDocument/2006/relationships/tags" Target="../tags/tag367.xml"/><Relationship Id="rId56" Type="http://schemas.openxmlformats.org/officeDocument/2006/relationships/tags" Target="../tags/tag366.xml"/><Relationship Id="rId55" Type="http://schemas.openxmlformats.org/officeDocument/2006/relationships/tags" Target="../tags/tag365.xml"/><Relationship Id="rId54" Type="http://schemas.openxmlformats.org/officeDocument/2006/relationships/tags" Target="../tags/tag364.xml"/><Relationship Id="rId53" Type="http://schemas.openxmlformats.org/officeDocument/2006/relationships/tags" Target="../tags/tag363.xml"/><Relationship Id="rId52" Type="http://schemas.openxmlformats.org/officeDocument/2006/relationships/tags" Target="../tags/tag362.xml"/><Relationship Id="rId51" Type="http://schemas.openxmlformats.org/officeDocument/2006/relationships/tags" Target="../tags/tag361.xml"/><Relationship Id="rId50" Type="http://schemas.openxmlformats.org/officeDocument/2006/relationships/tags" Target="../tags/tag360.xml"/><Relationship Id="rId5" Type="http://schemas.openxmlformats.org/officeDocument/2006/relationships/tags" Target="../tags/tag315.xml"/><Relationship Id="rId49" Type="http://schemas.openxmlformats.org/officeDocument/2006/relationships/tags" Target="../tags/tag359.xml"/><Relationship Id="rId48" Type="http://schemas.openxmlformats.org/officeDocument/2006/relationships/tags" Target="../tags/tag358.xml"/><Relationship Id="rId47" Type="http://schemas.openxmlformats.org/officeDocument/2006/relationships/tags" Target="../tags/tag357.xml"/><Relationship Id="rId46" Type="http://schemas.openxmlformats.org/officeDocument/2006/relationships/tags" Target="../tags/tag356.xml"/><Relationship Id="rId45" Type="http://schemas.openxmlformats.org/officeDocument/2006/relationships/tags" Target="../tags/tag355.xml"/><Relationship Id="rId44" Type="http://schemas.openxmlformats.org/officeDocument/2006/relationships/tags" Target="../tags/tag354.xml"/><Relationship Id="rId43" Type="http://schemas.openxmlformats.org/officeDocument/2006/relationships/tags" Target="../tags/tag353.xml"/><Relationship Id="rId42" Type="http://schemas.openxmlformats.org/officeDocument/2006/relationships/tags" Target="../tags/tag352.xml"/><Relationship Id="rId41" Type="http://schemas.openxmlformats.org/officeDocument/2006/relationships/tags" Target="../tags/tag351.xml"/><Relationship Id="rId40" Type="http://schemas.openxmlformats.org/officeDocument/2006/relationships/tags" Target="../tags/tag350.xml"/><Relationship Id="rId4" Type="http://schemas.openxmlformats.org/officeDocument/2006/relationships/tags" Target="../tags/tag314.xml"/><Relationship Id="rId39" Type="http://schemas.openxmlformats.org/officeDocument/2006/relationships/tags" Target="../tags/tag349.xml"/><Relationship Id="rId38" Type="http://schemas.openxmlformats.org/officeDocument/2006/relationships/tags" Target="../tags/tag348.xml"/><Relationship Id="rId37" Type="http://schemas.openxmlformats.org/officeDocument/2006/relationships/tags" Target="../tags/tag347.xml"/><Relationship Id="rId36" Type="http://schemas.openxmlformats.org/officeDocument/2006/relationships/tags" Target="../tags/tag346.xml"/><Relationship Id="rId35" Type="http://schemas.openxmlformats.org/officeDocument/2006/relationships/tags" Target="../tags/tag345.xml"/><Relationship Id="rId34" Type="http://schemas.openxmlformats.org/officeDocument/2006/relationships/tags" Target="../tags/tag344.xml"/><Relationship Id="rId33" Type="http://schemas.openxmlformats.org/officeDocument/2006/relationships/tags" Target="../tags/tag343.xml"/><Relationship Id="rId32" Type="http://schemas.openxmlformats.org/officeDocument/2006/relationships/tags" Target="../tags/tag342.xml"/><Relationship Id="rId31" Type="http://schemas.openxmlformats.org/officeDocument/2006/relationships/tags" Target="../tags/tag341.xml"/><Relationship Id="rId30" Type="http://schemas.openxmlformats.org/officeDocument/2006/relationships/tags" Target="../tags/tag340.xml"/><Relationship Id="rId3" Type="http://schemas.openxmlformats.org/officeDocument/2006/relationships/tags" Target="../tags/tag313.xml"/><Relationship Id="rId29" Type="http://schemas.openxmlformats.org/officeDocument/2006/relationships/tags" Target="../tags/tag339.xml"/><Relationship Id="rId28" Type="http://schemas.openxmlformats.org/officeDocument/2006/relationships/tags" Target="../tags/tag338.xml"/><Relationship Id="rId27" Type="http://schemas.openxmlformats.org/officeDocument/2006/relationships/tags" Target="../tags/tag337.xml"/><Relationship Id="rId26" Type="http://schemas.openxmlformats.org/officeDocument/2006/relationships/tags" Target="../tags/tag336.xml"/><Relationship Id="rId25" Type="http://schemas.openxmlformats.org/officeDocument/2006/relationships/tags" Target="../tags/tag335.xml"/><Relationship Id="rId24" Type="http://schemas.openxmlformats.org/officeDocument/2006/relationships/tags" Target="../tags/tag334.xml"/><Relationship Id="rId23" Type="http://schemas.openxmlformats.org/officeDocument/2006/relationships/tags" Target="../tags/tag333.xml"/><Relationship Id="rId22" Type="http://schemas.openxmlformats.org/officeDocument/2006/relationships/tags" Target="../tags/tag332.xml"/><Relationship Id="rId21" Type="http://schemas.openxmlformats.org/officeDocument/2006/relationships/tags" Target="../tags/tag331.xml"/><Relationship Id="rId20" Type="http://schemas.openxmlformats.org/officeDocument/2006/relationships/tags" Target="../tags/tag330.xml"/><Relationship Id="rId2" Type="http://schemas.openxmlformats.org/officeDocument/2006/relationships/tags" Target="../tags/tag312.xml"/><Relationship Id="rId19" Type="http://schemas.openxmlformats.org/officeDocument/2006/relationships/tags" Target="../tags/tag329.xml"/><Relationship Id="rId18" Type="http://schemas.openxmlformats.org/officeDocument/2006/relationships/tags" Target="../tags/tag328.xml"/><Relationship Id="rId17" Type="http://schemas.openxmlformats.org/officeDocument/2006/relationships/tags" Target="../tags/tag327.xml"/><Relationship Id="rId16" Type="http://schemas.openxmlformats.org/officeDocument/2006/relationships/tags" Target="../tags/tag326.xml"/><Relationship Id="rId15" Type="http://schemas.openxmlformats.org/officeDocument/2006/relationships/tags" Target="../tags/tag325.xml"/><Relationship Id="rId14" Type="http://schemas.openxmlformats.org/officeDocument/2006/relationships/tags" Target="../tags/tag324.xml"/><Relationship Id="rId13" Type="http://schemas.openxmlformats.org/officeDocument/2006/relationships/tags" Target="../tags/tag323.xml"/><Relationship Id="rId12" Type="http://schemas.openxmlformats.org/officeDocument/2006/relationships/tags" Target="../tags/tag322.xml"/><Relationship Id="rId11" Type="http://schemas.openxmlformats.org/officeDocument/2006/relationships/tags" Target="../tags/tag321.xml"/><Relationship Id="rId10" Type="http://schemas.openxmlformats.org/officeDocument/2006/relationships/tags" Target="../tags/tag320.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4" Type="http://schemas.openxmlformats.org/officeDocument/2006/relationships/image" Target="../media/image1.png"/><Relationship Id="rId73" Type="http://schemas.openxmlformats.org/officeDocument/2006/relationships/tags" Target="../tags/tag517.xml"/><Relationship Id="rId72" Type="http://schemas.openxmlformats.org/officeDocument/2006/relationships/tags" Target="../tags/tag516.xml"/><Relationship Id="rId71" Type="http://schemas.openxmlformats.org/officeDocument/2006/relationships/tags" Target="../tags/tag515.xml"/><Relationship Id="rId70" Type="http://schemas.openxmlformats.org/officeDocument/2006/relationships/tags" Target="../tags/tag514.xml"/><Relationship Id="rId7" Type="http://schemas.openxmlformats.org/officeDocument/2006/relationships/tags" Target="../tags/tag451.xml"/><Relationship Id="rId69" Type="http://schemas.openxmlformats.org/officeDocument/2006/relationships/tags" Target="../tags/tag513.xml"/><Relationship Id="rId68" Type="http://schemas.openxmlformats.org/officeDocument/2006/relationships/tags" Target="../tags/tag512.xml"/><Relationship Id="rId67" Type="http://schemas.openxmlformats.org/officeDocument/2006/relationships/tags" Target="../tags/tag511.xml"/><Relationship Id="rId66" Type="http://schemas.openxmlformats.org/officeDocument/2006/relationships/tags" Target="../tags/tag510.xml"/><Relationship Id="rId65" Type="http://schemas.openxmlformats.org/officeDocument/2006/relationships/tags" Target="../tags/tag509.xml"/><Relationship Id="rId64" Type="http://schemas.openxmlformats.org/officeDocument/2006/relationships/tags" Target="../tags/tag508.xml"/><Relationship Id="rId63" Type="http://schemas.openxmlformats.org/officeDocument/2006/relationships/tags" Target="../tags/tag507.xml"/><Relationship Id="rId62" Type="http://schemas.openxmlformats.org/officeDocument/2006/relationships/tags" Target="../tags/tag506.xml"/><Relationship Id="rId61" Type="http://schemas.openxmlformats.org/officeDocument/2006/relationships/tags" Target="../tags/tag505.xml"/><Relationship Id="rId60" Type="http://schemas.openxmlformats.org/officeDocument/2006/relationships/tags" Target="../tags/tag504.xml"/><Relationship Id="rId6" Type="http://schemas.openxmlformats.org/officeDocument/2006/relationships/tags" Target="../tags/tag450.xml"/><Relationship Id="rId59" Type="http://schemas.openxmlformats.org/officeDocument/2006/relationships/tags" Target="../tags/tag503.xml"/><Relationship Id="rId58" Type="http://schemas.openxmlformats.org/officeDocument/2006/relationships/tags" Target="../tags/tag502.xml"/><Relationship Id="rId57" Type="http://schemas.openxmlformats.org/officeDocument/2006/relationships/tags" Target="../tags/tag501.xml"/><Relationship Id="rId56" Type="http://schemas.openxmlformats.org/officeDocument/2006/relationships/tags" Target="../tags/tag500.xml"/><Relationship Id="rId55" Type="http://schemas.openxmlformats.org/officeDocument/2006/relationships/tags" Target="../tags/tag499.xml"/><Relationship Id="rId54" Type="http://schemas.openxmlformats.org/officeDocument/2006/relationships/tags" Target="../tags/tag498.xml"/><Relationship Id="rId53" Type="http://schemas.openxmlformats.org/officeDocument/2006/relationships/tags" Target="../tags/tag497.xml"/><Relationship Id="rId52" Type="http://schemas.openxmlformats.org/officeDocument/2006/relationships/tags" Target="../tags/tag496.xml"/><Relationship Id="rId51" Type="http://schemas.openxmlformats.org/officeDocument/2006/relationships/tags" Target="../tags/tag495.xml"/><Relationship Id="rId50" Type="http://schemas.openxmlformats.org/officeDocument/2006/relationships/tags" Target="../tags/tag494.xml"/><Relationship Id="rId5" Type="http://schemas.openxmlformats.org/officeDocument/2006/relationships/tags" Target="../tags/tag449.xml"/><Relationship Id="rId49" Type="http://schemas.openxmlformats.org/officeDocument/2006/relationships/tags" Target="../tags/tag493.xml"/><Relationship Id="rId48" Type="http://schemas.openxmlformats.org/officeDocument/2006/relationships/tags" Target="../tags/tag492.xml"/><Relationship Id="rId47" Type="http://schemas.openxmlformats.org/officeDocument/2006/relationships/tags" Target="../tags/tag491.xml"/><Relationship Id="rId46" Type="http://schemas.openxmlformats.org/officeDocument/2006/relationships/tags" Target="../tags/tag490.xml"/><Relationship Id="rId45" Type="http://schemas.openxmlformats.org/officeDocument/2006/relationships/tags" Target="../tags/tag489.xml"/><Relationship Id="rId44" Type="http://schemas.openxmlformats.org/officeDocument/2006/relationships/tags" Target="../tags/tag488.xml"/><Relationship Id="rId43" Type="http://schemas.openxmlformats.org/officeDocument/2006/relationships/tags" Target="../tags/tag487.xml"/><Relationship Id="rId42" Type="http://schemas.openxmlformats.org/officeDocument/2006/relationships/tags" Target="../tags/tag486.xml"/><Relationship Id="rId41" Type="http://schemas.openxmlformats.org/officeDocument/2006/relationships/tags" Target="../tags/tag485.xml"/><Relationship Id="rId40" Type="http://schemas.openxmlformats.org/officeDocument/2006/relationships/tags" Target="../tags/tag484.xml"/><Relationship Id="rId4" Type="http://schemas.openxmlformats.org/officeDocument/2006/relationships/tags" Target="../tags/tag448.xml"/><Relationship Id="rId39" Type="http://schemas.openxmlformats.org/officeDocument/2006/relationships/tags" Target="../tags/tag483.xml"/><Relationship Id="rId38" Type="http://schemas.openxmlformats.org/officeDocument/2006/relationships/tags" Target="../tags/tag482.xml"/><Relationship Id="rId37" Type="http://schemas.openxmlformats.org/officeDocument/2006/relationships/tags" Target="../tags/tag481.xml"/><Relationship Id="rId36" Type="http://schemas.openxmlformats.org/officeDocument/2006/relationships/tags" Target="../tags/tag480.xml"/><Relationship Id="rId35" Type="http://schemas.openxmlformats.org/officeDocument/2006/relationships/tags" Target="../tags/tag479.xml"/><Relationship Id="rId34" Type="http://schemas.openxmlformats.org/officeDocument/2006/relationships/tags" Target="../tags/tag478.xml"/><Relationship Id="rId33" Type="http://schemas.openxmlformats.org/officeDocument/2006/relationships/tags" Target="../tags/tag477.xml"/><Relationship Id="rId32" Type="http://schemas.openxmlformats.org/officeDocument/2006/relationships/tags" Target="../tags/tag476.xml"/><Relationship Id="rId31" Type="http://schemas.openxmlformats.org/officeDocument/2006/relationships/tags" Target="../tags/tag475.xml"/><Relationship Id="rId30" Type="http://schemas.openxmlformats.org/officeDocument/2006/relationships/tags" Target="../tags/tag474.xml"/><Relationship Id="rId3" Type="http://schemas.openxmlformats.org/officeDocument/2006/relationships/tags" Target="../tags/tag447.xml"/><Relationship Id="rId29" Type="http://schemas.openxmlformats.org/officeDocument/2006/relationships/tags" Target="../tags/tag473.xml"/><Relationship Id="rId28" Type="http://schemas.openxmlformats.org/officeDocument/2006/relationships/tags" Target="../tags/tag472.xml"/><Relationship Id="rId27" Type="http://schemas.openxmlformats.org/officeDocument/2006/relationships/tags" Target="../tags/tag471.xml"/><Relationship Id="rId26" Type="http://schemas.openxmlformats.org/officeDocument/2006/relationships/tags" Target="../tags/tag470.xml"/><Relationship Id="rId25" Type="http://schemas.openxmlformats.org/officeDocument/2006/relationships/tags" Target="../tags/tag469.xml"/><Relationship Id="rId24" Type="http://schemas.openxmlformats.org/officeDocument/2006/relationships/tags" Target="../tags/tag468.xml"/><Relationship Id="rId23" Type="http://schemas.openxmlformats.org/officeDocument/2006/relationships/tags" Target="../tags/tag467.xml"/><Relationship Id="rId22" Type="http://schemas.openxmlformats.org/officeDocument/2006/relationships/tags" Target="../tags/tag466.xml"/><Relationship Id="rId21" Type="http://schemas.openxmlformats.org/officeDocument/2006/relationships/tags" Target="../tags/tag465.xml"/><Relationship Id="rId20" Type="http://schemas.openxmlformats.org/officeDocument/2006/relationships/tags" Target="../tags/tag464.xml"/><Relationship Id="rId2" Type="http://schemas.openxmlformats.org/officeDocument/2006/relationships/tags" Target="../tags/tag446.xml"/><Relationship Id="rId19" Type="http://schemas.openxmlformats.org/officeDocument/2006/relationships/tags" Target="../tags/tag463.xml"/><Relationship Id="rId18" Type="http://schemas.openxmlformats.org/officeDocument/2006/relationships/tags" Target="../tags/tag462.xml"/><Relationship Id="rId17" Type="http://schemas.openxmlformats.org/officeDocument/2006/relationships/tags" Target="../tags/tag461.xml"/><Relationship Id="rId16" Type="http://schemas.openxmlformats.org/officeDocument/2006/relationships/tags" Target="../tags/tag460.xml"/><Relationship Id="rId15" Type="http://schemas.openxmlformats.org/officeDocument/2006/relationships/tags" Target="../tags/tag459.xml"/><Relationship Id="rId14" Type="http://schemas.openxmlformats.org/officeDocument/2006/relationships/tags" Target="../tags/tag458.xml"/><Relationship Id="rId13" Type="http://schemas.openxmlformats.org/officeDocument/2006/relationships/tags" Target="../tags/tag457.xml"/><Relationship Id="rId12" Type="http://schemas.openxmlformats.org/officeDocument/2006/relationships/tags" Target="../tags/tag456.xml"/><Relationship Id="rId11" Type="http://schemas.openxmlformats.org/officeDocument/2006/relationships/tags" Target="../tags/tag455.xml"/><Relationship Id="rId10" Type="http://schemas.openxmlformats.org/officeDocument/2006/relationships/tags" Target="../tags/tag45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522.xml"/><Relationship Id="rId5" Type="http://schemas.openxmlformats.org/officeDocument/2006/relationships/tags" Target="../tags/tag521.xml"/><Relationship Id="rId4" Type="http://schemas.openxmlformats.org/officeDocument/2006/relationships/tags" Target="../tags/tag520.xml"/><Relationship Id="rId3" Type="http://schemas.openxmlformats.org/officeDocument/2006/relationships/tags" Target="../tags/tag519.xml"/><Relationship Id="rId2" Type="http://schemas.openxmlformats.org/officeDocument/2006/relationships/tags" Target="../tags/tag51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530.xml"/><Relationship Id="rId8" Type="http://schemas.openxmlformats.org/officeDocument/2006/relationships/tags" Target="../tags/tag529.xml"/><Relationship Id="rId7" Type="http://schemas.openxmlformats.org/officeDocument/2006/relationships/tags" Target="../tags/tag528.xml"/><Relationship Id="rId65" Type="http://schemas.openxmlformats.org/officeDocument/2006/relationships/tags" Target="../tags/tag586.xml"/><Relationship Id="rId64" Type="http://schemas.openxmlformats.org/officeDocument/2006/relationships/tags" Target="../tags/tag585.xml"/><Relationship Id="rId63" Type="http://schemas.openxmlformats.org/officeDocument/2006/relationships/tags" Target="../tags/tag584.xml"/><Relationship Id="rId62" Type="http://schemas.openxmlformats.org/officeDocument/2006/relationships/tags" Target="../tags/tag583.xml"/><Relationship Id="rId61" Type="http://schemas.openxmlformats.org/officeDocument/2006/relationships/tags" Target="../tags/tag582.xml"/><Relationship Id="rId60" Type="http://schemas.openxmlformats.org/officeDocument/2006/relationships/tags" Target="../tags/tag581.xml"/><Relationship Id="rId6" Type="http://schemas.openxmlformats.org/officeDocument/2006/relationships/tags" Target="../tags/tag527.xml"/><Relationship Id="rId59" Type="http://schemas.openxmlformats.org/officeDocument/2006/relationships/tags" Target="../tags/tag580.xml"/><Relationship Id="rId58" Type="http://schemas.openxmlformats.org/officeDocument/2006/relationships/tags" Target="../tags/tag579.xml"/><Relationship Id="rId57" Type="http://schemas.openxmlformats.org/officeDocument/2006/relationships/tags" Target="../tags/tag578.xml"/><Relationship Id="rId56" Type="http://schemas.openxmlformats.org/officeDocument/2006/relationships/tags" Target="../tags/tag577.xml"/><Relationship Id="rId55" Type="http://schemas.openxmlformats.org/officeDocument/2006/relationships/tags" Target="../tags/tag576.xml"/><Relationship Id="rId54" Type="http://schemas.openxmlformats.org/officeDocument/2006/relationships/tags" Target="../tags/tag575.xml"/><Relationship Id="rId53" Type="http://schemas.openxmlformats.org/officeDocument/2006/relationships/tags" Target="../tags/tag574.xml"/><Relationship Id="rId52" Type="http://schemas.openxmlformats.org/officeDocument/2006/relationships/tags" Target="../tags/tag573.xml"/><Relationship Id="rId51" Type="http://schemas.openxmlformats.org/officeDocument/2006/relationships/tags" Target="../tags/tag572.xml"/><Relationship Id="rId50" Type="http://schemas.openxmlformats.org/officeDocument/2006/relationships/tags" Target="../tags/tag571.xml"/><Relationship Id="rId5" Type="http://schemas.openxmlformats.org/officeDocument/2006/relationships/tags" Target="../tags/tag526.xml"/><Relationship Id="rId49" Type="http://schemas.openxmlformats.org/officeDocument/2006/relationships/tags" Target="../tags/tag570.xml"/><Relationship Id="rId48" Type="http://schemas.openxmlformats.org/officeDocument/2006/relationships/tags" Target="../tags/tag569.xml"/><Relationship Id="rId47" Type="http://schemas.openxmlformats.org/officeDocument/2006/relationships/tags" Target="../tags/tag568.xml"/><Relationship Id="rId46" Type="http://schemas.openxmlformats.org/officeDocument/2006/relationships/tags" Target="../tags/tag567.xml"/><Relationship Id="rId45" Type="http://schemas.openxmlformats.org/officeDocument/2006/relationships/tags" Target="../tags/tag566.xml"/><Relationship Id="rId44" Type="http://schemas.openxmlformats.org/officeDocument/2006/relationships/tags" Target="../tags/tag565.xml"/><Relationship Id="rId43" Type="http://schemas.openxmlformats.org/officeDocument/2006/relationships/tags" Target="../tags/tag564.xml"/><Relationship Id="rId42" Type="http://schemas.openxmlformats.org/officeDocument/2006/relationships/tags" Target="../tags/tag563.xml"/><Relationship Id="rId41" Type="http://schemas.openxmlformats.org/officeDocument/2006/relationships/tags" Target="../tags/tag562.xml"/><Relationship Id="rId40" Type="http://schemas.openxmlformats.org/officeDocument/2006/relationships/tags" Target="../tags/tag561.xml"/><Relationship Id="rId4" Type="http://schemas.openxmlformats.org/officeDocument/2006/relationships/tags" Target="../tags/tag525.xml"/><Relationship Id="rId39" Type="http://schemas.openxmlformats.org/officeDocument/2006/relationships/tags" Target="../tags/tag560.xml"/><Relationship Id="rId38" Type="http://schemas.openxmlformats.org/officeDocument/2006/relationships/tags" Target="../tags/tag559.xml"/><Relationship Id="rId37" Type="http://schemas.openxmlformats.org/officeDocument/2006/relationships/tags" Target="../tags/tag558.xml"/><Relationship Id="rId36" Type="http://schemas.openxmlformats.org/officeDocument/2006/relationships/tags" Target="../tags/tag557.xml"/><Relationship Id="rId35" Type="http://schemas.openxmlformats.org/officeDocument/2006/relationships/tags" Target="../tags/tag556.xml"/><Relationship Id="rId34" Type="http://schemas.openxmlformats.org/officeDocument/2006/relationships/tags" Target="../tags/tag555.xml"/><Relationship Id="rId33" Type="http://schemas.openxmlformats.org/officeDocument/2006/relationships/tags" Target="../tags/tag554.xml"/><Relationship Id="rId32" Type="http://schemas.openxmlformats.org/officeDocument/2006/relationships/tags" Target="../tags/tag553.xml"/><Relationship Id="rId31" Type="http://schemas.openxmlformats.org/officeDocument/2006/relationships/tags" Target="../tags/tag552.xml"/><Relationship Id="rId30" Type="http://schemas.openxmlformats.org/officeDocument/2006/relationships/tags" Target="../tags/tag551.xml"/><Relationship Id="rId3" Type="http://schemas.openxmlformats.org/officeDocument/2006/relationships/tags" Target="../tags/tag524.xml"/><Relationship Id="rId29" Type="http://schemas.openxmlformats.org/officeDocument/2006/relationships/tags" Target="../tags/tag550.xml"/><Relationship Id="rId28" Type="http://schemas.openxmlformats.org/officeDocument/2006/relationships/tags" Target="../tags/tag549.xml"/><Relationship Id="rId27" Type="http://schemas.openxmlformats.org/officeDocument/2006/relationships/tags" Target="../tags/tag548.xml"/><Relationship Id="rId26" Type="http://schemas.openxmlformats.org/officeDocument/2006/relationships/tags" Target="../tags/tag547.xml"/><Relationship Id="rId25" Type="http://schemas.openxmlformats.org/officeDocument/2006/relationships/tags" Target="../tags/tag546.xml"/><Relationship Id="rId24" Type="http://schemas.openxmlformats.org/officeDocument/2006/relationships/tags" Target="../tags/tag545.xml"/><Relationship Id="rId23" Type="http://schemas.openxmlformats.org/officeDocument/2006/relationships/tags" Target="../tags/tag544.xml"/><Relationship Id="rId22" Type="http://schemas.openxmlformats.org/officeDocument/2006/relationships/tags" Target="../tags/tag543.xml"/><Relationship Id="rId21" Type="http://schemas.openxmlformats.org/officeDocument/2006/relationships/tags" Target="../tags/tag542.xml"/><Relationship Id="rId20" Type="http://schemas.openxmlformats.org/officeDocument/2006/relationships/tags" Target="../tags/tag541.xml"/><Relationship Id="rId2" Type="http://schemas.openxmlformats.org/officeDocument/2006/relationships/tags" Target="../tags/tag523.xml"/><Relationship Id="rId19" Type="http://schemas.openxmlformats.org/officeDocument/2006/relationships/tags" Target="../tags/tag540.xml"/><Relationship Id="rId18" Type="http://schemas.openxmlformats.org/officeDocument/2006/relationships/tags" Target="../tags/tag539.xml"/><Relationship Id="rId17" Type="http://schemas.openxmlformats.org/officeDocument/2006/relationships/tags" Target="../tags/tag538.xml"/><Relationship Id="rId16" Type="http://schemas.openxmlformats.org/officeDocument/2006/relationships/tags" Target="../tags/tag537.xml"/><Relationship Id="rId15" Type="http://schemas.openxmlformats.org/officeDocument/2006/relationships/tags" Target="../tags/tag536.xml"/><Relationship Id="rId14" Type="http://schemas.openxmlformats.org/officeDocument/2006/relationships/tags" Target="../tags/tag535.xml"/><Relationship Id="rId13" Type="http://schemas.openxmlformats.org/officeDocument/2006/relationships/tags" Target="../tags/tag534.xml"/><Relationship Id="rId12" Type="http://schemas.openxmlformats.org/officeDocument/2006/relationships/tags" Target="../tags/tag533.xml"/><Relationship Id="rId11" Type="http://schemas.openxmlformats.org/officeDocument/2006/relationships/tags" Target="../tags/tag532.xml"/><Relationship Id="rId10" Type="http://schemas.openxmlformats.org/officeDocument/2006/relationships/tags" Target="../tags/tag5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9" Type="http://schemas.openxmlformats.org/officeDocument/2006/relationships/tags" Target="../tags/tag684.xml"/><Relationship Id="rId98" Type="http://schemas.openxmlformats.org/officeDocument/2006/relationships/tags" Target="../tags/tag683.xml"/><Relationship Id="rId97" Type="http://schemas.openxmlformats.org/officeDocument/2006/relationships/tags" Target="../tags/tag682.xml"/><Relationship Id="rId96" Type="http://schemas.openxmlformats.org/officeDocument/2006/relationships/tags" Target="../tags/tag681.xml"/><Relationship Id="rId95" Type="http://schemas.openxmlformats.org/officeDocument/2006/relationships/tags" Target="../tags/tag680.xml"/><Relationship Id="rId94" Type="http://schemas.openxmlformats.org/officeDocument/2006/relationships/tags" Target="../tags/tag679.xml"/><Relationship Id="rId93" Type="http://schemas.openxmlformats.org/officeDocument/2006/relationships/tags" Target="../tags/tag678.xml"/><Relationship Id="rId92" Type="http://schemas.openxmlformats.org/officeDocument/2006/relationships/tags" Target="../tags/tag677.xml"/><Relationship Id="rId91" Type="http://schemas.openxmlformats.org/officeDocument/2006/relationships/tags" Target="../tags/tag676.xml"/><Relationship Id="rId90" Type="http://schemas.openxmlformats.org/officeDocument/2006/relationships/tags" Target="../tags/tag675.xml"/><Relationship Id="rId9" Type="http://schemas.openxmlformats.org/officeDocument/2006/relationships/tags" Target="../tags/tag594.xml"/><Relationship Id="rId89" Type="http://schemas.openxmlformats.org/officeDocument/2006/relationships/tags" Target="../tags/tag674.xml"/><Relationship Id="rId88" Type="http://schemas.openxmlformats.org/officeDocument/2006/relationships/tags" Target="../tags/tag673.xml"/><Relationship Id="rId87" Type="http://schemas.openxmlformats.org/officeDocument/2006/relationships/tags" Target="../tags/tag672.xml"/><Relationship Id="rId86" Type="http://schemas.openxmlformats.org/officeDocument/2006/relationships/tags" Target="../tags/tag671.xml"/><Relationship Id="rId85" Type="http://schemas.openxmlformats.org/officeDocument/2006/relationships/tags" Target="../tags/tag670.xml"/><Relationship Id="rId84" Type="http://schemas.openxmlformats.org/officeDocument/2006/relationships/tags" Target="../tags/tag669.xml"/><Relationship Id="rId83" Type="http://schemas.openxmlformats.org/officeDocument/2006/relationships/tags" Target="../tags/tag668.xml"/><Relationship Id="rId82" Type="http://schemas.openxmlformats.org/officeDocument/2006/relationships/tags" Target="../tags/tag667.xml"/><Relationship Id="rId81" Type="http://schemas.openxmlformats.org/officeDocument/2006/relationships/tags" Target="../tags/tag666.xml"/><Relationship Id="rId80" Type="http://schemas.openxmlformats.org/officeDocument/2006/relationships/tags" Target="../tags/tag665.xml"/><Relationship Id="rId8" Type="http://schemas.openxmlformats.org/officeDocument/2006/relationships/tags" Target="../tags/tag593.xml"/><Relationship Id="rId79" Type="http://schemas.openxmlformats.org/officeDocument/2006/relationships/tags" Target="../tags/tag664.xml"/><Relationship Id="rId78" Type="http://schemas.openxmlformats.org/officeDocument/2006/relationships/tags" Target="../tags/tag663.xml"/><Relationship Id="rId77" Type="http://schemas.openxmlformats.org/officeDocument/2006/relationships/tags" Target="../tags/tag662.xml"/><Relationship Id="rId76" Type="http://schemas.openxmlformats.org/officeDocument/2006/relationships/tags" Target="../tags/tag661.xml"/><Relationship Id="rId75" Type="http://schemas.openxmlformats.org/officeDocument/2006/relationships/tags" Target="../tags/tag660.xml"/><Relationship Id="rId74" Type="http://schemas.openxmlformats.org/officeDocument/2006/relationships/tags" Target="../tags/tag659.xml"/><Relationship Id="rId73" Type="http://schemas.openxmlformats.org/officeDocument/2006/relationships/tags" Target="../tags/tag658.xml"/><Relationship Id="rId72" Type="http://schemas.openxmlformats.org/officeDocument/2006/relationships/tags" Target="../tags/tag657.xml"/><Relationship Id="rId71" Type="http://schemas.openxmlformats.org/officeDocument/2006/relationships/tags" Target="../tags/tag656.xml"/><Relationship Id="rId70" Type="http://schemas.openxmlformats.org/officeDocument/2006/relationships/tags" Target="../tags/tag655.xml"/><Relationship Id="rId7" Type="http://schemas.openxmlformats.org/officeDocument/2006/relationships/tags" Target="../tags/tag592.xml"/><Relationship Id="rId69" Type="http://schemas.openxmlformats.org/officeDocument/2006/relationships/tags" Target="../tags/tag654.xml"/><Relationship Id="rId68" Type="http://schemas.openxmlformats.org/officeDocument/2006/relationships/tags" Target="../tags/tag653.xml"/><Relationship Id="rId67" Type="http://schemas.openxmlformats.org/officeDocument/2006/relationships/tags" Target="../tags/tag652.xml"/><Relationship Id="rId66" Type="http://schemas.openxmlformats.org/officeDocument/2006/relationships/tags" Target="../tags/tag651.xml"/><Relationship Id="rId65" Type="http://schemas.openxmlformats.org/officeDocument/2006/relationships/tags" Target="../tags/tag650.xml"/><Relationship Id="rId64" Type="http://schemas.openxmlformats.org/officeDocument/2006/relationships/tags" Target="../tags/tag649.xml"/><Relationship Id="rId63" Type="http://schemas.openxmlformats.org/officeDocument/2006/relationships/tags" Target="../tags/tag648.xml"/><Relationship Id="rId62" Type="http://schemas.openxmlformats.org/officeDocument/2006/relationships/tags" Target="../tags/tag647.xml"/><Relationship Id="rId61" Type="http://schemas.openxmlformats.org/officeDocument/2006/relationships/tags" Target="../tags/tag646.xml"/><Relationship Id="rId60" Type="http://schemas.openxmlformats.org/officeDocument/2006/relationships/tags" Target="../tags/tag645.xml"/><Relationship Id="rId6" Type="http://schemas.openxmlformats.org/officeDocument/2006/relationships/tags" Target="../tags/tag591.xml"/><Relationship Id="rId59" Type="http://schemas.openxmlformats.org/officeDocument/2006/relationships/tags" Target="../tags/tag644.xml"/><Relationship Id="rId58" Type="http://schemas.openxmlformats.org/officeDocument/2006/relationships/tags" Target="../tags/tag643.xml"/><Relationship Id="rId57" Type="http://schemas.openxmlformats.org/officeDocument/2006/relationships/tags" Target="../tags/tag642.xml"/><Relationship Id="rId56" Type="http://schemas.openxmlformats.org/officeDocument/2006/relationships/tags" Target="../tags/tag641.xml"/><Relationship Id="rId55" Type="http://schemas.openxmlformats.org/officeDocument/2006/relationships/tags" Target="../tags/tag640.xml"/><Relationship Id="rId54" Type="http://schemas.openxmlformats.org/officeDocument/2006/relationships/tags" Target="../tags/tag639.xml"/><Relationship Id="rId53" Type="http://schemas.openxmlformats.org/officeDocument/2006/relationships/tags" Target="../tags/tag638.xml"/><Relationship Id="rId52" Type="http://schemas.openxmlformats.org/officeDocument/2006/relationships/tags" Target="../tags/tag637.xml"/><Relationship Id="rId51" Type="http://schemas.openxmlformats.org/officeDocument/2006/relationships/tags" Target="../tags/tag636.xml"/><Relationship Id="rId50" Type="http://schemas.openxmlformats.org/officeDocument/2006/relationships/tags" Target="../tags/tag635.xml"/><Relationship Id="rId5" Type="http://schemas.openxmlformats.org/officeDocument/2006/relationships/tags" Target="../tags/tag590.xml"/><Relationship Id="rId49" Type="http://schemas.openxmlformats.org/officeDocument/2006/relationships/tags" Target="../tags/tag634.xml"/><Relationship Id="rId48" Type="http://schemas.openxmlformats.org/officeDocument/2006/relationships/tags" Target="../tags/tag633.xml"/><Relationship Id="rId47" Type="http://schemas.openxmlformats.org/officeDocument/2006/relationships/tags" Target="../tags/tag632.xml"/><Relationship Id="rId46" Type="http://schemas.openxmlformats.org/officeDocument/2006/relationships/tags" Target="../tags/tag631.xml"/><Relationship Id="rId45" Type="http://schemas.openxmlformats.org/officeDocument/2006/relationships/tags" Target="../tags/tag630.xml"/><Relationship Id="rId44" Type="http://schemas.openxmlformats.org/officeDocument/2006/relationships/tags" Target="../tags/tag629.xml"/><Relationship Id="rId43" Type="http://schemas.openxmlformats.org/officeDocument/2006/relationships/tags" Target="../tags/tag628.xml"/><Relationship Id="rId42" Type="http://schemas.openxmlformats.org/officeDocument/2006/relationships/tags" Target="../tags/tag627.xml"/><Relationship Id="rId41" Type="http://schemas.openxmlformats.org/officeDocument/2006/relationships/tags" Target="../tags/tag626.xml"/><Relationship Id="rId40" Type="http://schemas.openxmlformats.org/officeDocument/2006/relationships/tags" Target="../tags/tag625.xml"/><Relationship Id="rId4" Type="http://schemas.openxmlformats.org/officeDocument/2006/relationships/tags" Target="../tags/tag589.xml"/><Relationship Id="rId39" Type="http://schemas.openxmlformats.org/officeDocument/2006/relationships/tags" Target="../tags/tag624.xml"/><Relationship Id="rId38" Type="http://schemas.openxmlformats.org/officeDocument/2006/relationships/tags" Target="../tags/tag623.xml"/><Relationship Id="rId37" Type="http://schemas.openxmlformats.org/officeDocument/2006/relationships/tags" Target="../tags/tag622.xml"/><Relationship Id="rId36" Type="http://schemas.openxmlformats.org/officeDocument/2006/relationships/tags" Target="../tags/tag621.xml"/><Relationship Id="rId35" Type="http://schemas.openxmlformats.org/officeDocument/2006/relationships/tags" Target="../tags/tag620.xml"/><Relationship Id="rId34" Type="http://schemas.openxmlformats.org/officeDocument/2006/relationships/tags" Target="../tags/tag619.xml"/><Relationship Id="rId33" Type="http://schemas.openxmlformats.org/officeDocument/2006/relationships/tags" Target="../tags/tag618.xml"/><Relationship Id="rId32" Type="http://schemas.openxmlformats.org/officeDocument/2006/relationships/tags" Target="../tags/tag617.xml"/><Relationship Id="rId31" Type="http://schemas.openxmlformats.org/officeDocument/2006/relationships/tags" Target="../tags/tag616.xml"/><Relationship Id="rId30" Type="http://schemas.openxmlformats.org/officeDocument/2006/relationships/tags" Target="../tags/tag615.xml"/><Relationship Id="rId3" Type="http://schemas.openxmlformats.org/officeDocument/2006/relationships/tags" Target="../tags/tag588.xml"/><Relationship Id="rId29" Type="http://schemas.openxmlformats.org/officeDocument/2006/relationships/tags" Target="../tags/tag614.xml"/><Relationship Id="rId28" Type="http://schemas.openxmlformats.org/officeDocument/2006/relationships/tags" Target="../tags/tag613.xml"/><Relationship Id="rId27" Type="http://schemas.openxmlformats.org/officeDocument/2006/relationships/tags" Target="../tags/tag612.xml"/><Relationship Id="rId26" Type="http://schemas.openxmlformats.org/officeDocument/2006/relationships/tags" Target="../tags/tag611.xml"/><Relationship Id="rId25" Type="http://schemas.openxmlformats.org/officeDocument/2006/relationships/tags" Target="../tags/tag610.xml"/><Relationship Id="rId24" Type="http://schemas.openxmlformats.org/officeDocument/2006/relationships/tags" Target="../tags/tag609.xml"/><Relationship Id="rId23" Type="http://schemas.openxmlformats.org/officeDocument/2006/relationships/tags" Target="../tags/tag608.xml"/><Relationship Id="rId22" Type="http://schemas.openxmlformats.org/officeDocument/2006/relationships/tags" Target="../tags/tag607.xml"/><Relationship Id="rId21" Type="http://schemas.openxmlformats.org/officeDocument/2006/relationships/tags" Target="../tags/tag606.xml"/><Relationship Id="rId20" Type="http://schemas.openxmlformats.org/officeDocument/2006/relationships/tags" Target="../tags/tag605.xml"/><Relationship Id="rId2" Type="http://schemas.openxmlformats.org/officeDocument/2006/relationships/tags" Target="../tags/tag587.xml"/><Relationship Id="rId19" Type="http://schemas.openxmlformats.org/officeDocument/2006/relationships/tags" Target="../tags/tag604.xml"/><Relationship Id="rId18" Type="http://schemas.openxmlformats.org/officeDocument/2006/relationships/tags" Target="../tags/tag603.xml"/><Relationship Id="rId17" Type="http://schemas.openxmlformats.org/officeDocument/2006/relationships/tags" Target="../tags/tag602.xml"/><Relationship Id="rId16" Type="http://schemas.openxmlformats.org/officeDocument/2006/relationships/tags" Target="../tags/tag601.xml"/><Relationship Id="rId15" Type="http://schemas.openxmlformats.org/officeDocument/2006/relationships/tags" Target="../tags/tag600.xml"/><Relationship Id="rId145" Type="http://schemas.openxmlformats.org/officeDocument/2006/relationships/image" Target="../media/image5.svg"/><Relationship Id="rId144" Type="http://schemas.openxmlformats.org/officeDocument/2006/relationships/image" Target="../media/image4.png"/><Relationship Id="rId143" Type="http://schemas.openxmlformats.org/officeDocument/2006/relationships/tags" Target="../tags/tag726.xml"/><Relationship Id="rId142" Type="http://schemas.openxmlformats.org/officeDocument/2006/relationships/image" Target="../media/image3.svg"/><Relationship Id="rId141" Type="http://schemas.openxmlformats.org/officeDocument/2006/relationships/image" Target="../media/image2.png"/><Relationship Id="rId140" Type="http://schemas.openxmlformats.org/officeDocument/2006/relationships/tags" Target="../tags/tag725.xml"/><Relationship Id="rId14" Type="http://schemas.openxmlformats.org/officeDocument/2006/relationships/tags" Target="../tags/tag599.xml"/><Relationship Id="rId139" Type="http://schemas.openxmlformats.org/officeDocument/2006/relationships/tags" Target="../tags/tag724.xml"/><Relationship Id="rId138" Type="http://schemas.openxmlformats.org/officeDocument/2006/relationships/tags" Target="../tags/tag723.xml"/><Relationship Id="rId137" Type="http://schemas.openxmlformats.org/officeDocument/2006/relationships/tags" Target="../tags/tag722.xml"/><Relationship Id="rId136" Type="http://schemas.openxmlformats.org/officeDocument/2006/relationships/tags" Target="../tags/tag721.xml"/><Relationship Id="rId135" Type="http://schemas.openxmlformats.org/officeDocument/2006/relationships/tags" Target="../tags/tag720.xml"/><Relationship Id="rId134" Type="http://schemas.openxmlformats.org/officeDocument/2006/relationships/tags" Target="../tags/tag719.xml"/><Relationship Id="rId133" Type="http://schemas.openxmlformats.org/officeDocument/2006/relationships/tags" Target="../tags/tag718.xml"/><Relationship Id="rId132" Type="http://schemas.openxmlformats.org/officeDocument/2006/relationships/tags" Target="../tags/tag717.xml"/><Relationship Id="rId131" Type="http://schemas.openxmlformats.org/officeDocument/2006/relationships/tags" Target="../tags/tag716.xml"/><Relationship Id="rId130" Type="http://schemas.openxmlformats.org/officeDocument/2006/relationships/tags" Target="../tags/tag715.xml"/><Relationship Id="rId13" Type="http://schemas.openxmlformats.org/officeDocument/2006/relationships/tags" Target="../tags/tag598.xml"/><Relationship Id="rId129" Type="http://schemas.openxmlformats.org/officeDocument/2006/relationships/tags" Target="../tags/tag714.xml"/><Relationship Id="rId128" Type="http://schemas.openxmlformats.org/officeDocument/2006/relationships/tags" Target="../tags/tag713.xml"/><Relationship Id="rId127" Type="http://schemas.openxmlformats.org/officeDocument/2006/relationships/tags" Target="../tags/tag712.xml"/><Relationship Id="rId126" Type="http://schemas.openxmlformats.org/officeDocument/2006/relationships/tags" Target="../tags/tag711.xml"/><Relationship Id="rId125" Type="http://schemas.openxmlformats.org/officeDocument/2006/relationships/tags" Target="../tags/tag710.xml"/><Relationship Id="rId124" Type="http://schemas.openxmlformats.org/officeDocument/2006/relationships/tags" Target="../tags/tag709.xml"/><Relationship Id="rId123" Type="http://schemas.openxmlformats.org/officeDocument/2006/relationships/tags" Target="../tags/tag708.xml"/><Relationship Id="rId122" Type="http://schemas.openxmlformats.org/officeDocument/2006/relationships/tags" Target="../tags/tag707.xml"/><Relationship Id="rId121" Type="http://schemas.openxmlformats.org/officeDocument/2006/relationships/tags" Target="../tags/tag706.xml"/><Relationship Id="rId120" Type="http://schemas.openxmlformats.org/officeDocument/2006/relationships/tags" Target="../tags/tag705.xml"/><Relationship Id="rId12" Type="http://schemas.openxmlformats.org/officeDocument/2006/relationships/tags" Target="../tags/tag597.xml"/><Relationship Id="rId119" Type="http://schemas.openxmlformats.org/officeDocument/2006/relationships/tags" Target="../tags/tag704.xml"/><Relationship Id="rId118" Type="http://schemas.openxmlformats.org/officeDocument/2006/relationships/tags" Target="../tags/tag703.xml"/><Relationship Id="rId117" Type="http://schemas.openxmlformats.org/officeDocument/2006/relationships/tags" Target="../tags/tag702.xml"/><Relationship Id="rId116" Type="http://schemas.openxmlformats.org/officeDocument/2006/relationships/tags" Target="../tags/tag701.xml"/><Relationship Id="rId115" Type="http://schemas.openxmlformats.org/officeDocument/2006/relationships/tags" Target="../tags/tag700.xml"/><Relationship Id="rId114" Type="http://schemas.openxmlformats.org/officeDocument/2006/relationships/tags" Target="../tags/tag699.xml"/><Relationship Id="rId113" Type="http://schemas.openxmlformats.org/officeDocument/2006/relationships/tags" Target="../tags/tag698.xml"/><Relationship Id="rId112" Type="http://schemas.openxmlformats.org/officeDocument/2006/relationships/tags" Target="../tags/tag697.xml"/><Relationship Id="rId111" Type="http://schemas.openxmlformats.org/officeDocument/2006/relationships/tags" Target="../tags/tag696.xml"/><Relationship Id="rId110" Type="http://schemas.openxmlformats.org/officeDocument/2006/relationships/tags" Target="../tags/tag695.xml"/><Relationship Id="rId11" Type="http://schemas.openxmlformats.org/officeDocument/2006/relationships/tags" Target="../tags/tag596.xml"/><Relationship Id="rId109" Type="http://schemas.openxmlformats.org/officeDocument/2006/relationships/tags" Target="../tags/tag694.xml"/><Relationship Id="rId108" Type="http://schemas.openxmlformats.org/officeDocument/2006/relationships/tags" Target="../tags/tag693.xml"/><Relationship Id="rId107" Type="http://schemas.openxmlformats.org/officeDocument/2006/relationships/tags" Target="../tags/tag692.xml"/><Relationship Id="rId106" Type="http://schemas.openxmlformats.org/officeDocument/2006/relationships/tags" Target="../tags/tag691.xml"/><Relationship Id="rId105" Type="http://schemas.openxmlformats.org/officeDocument/2006/relationships/tags" Target="../tags/tag690.xml"/><Relationship Id="rId104" Type="http://schemas.openxmlformats.org/officeDocument/2006/relationships/tags" Target="../tags/tag689.xml"/><Relationship Id="rId103" Type="http://schemas.openxmlformats.org/officeDocument/2006/relationships/tags" Target="../tags/tag688.xml"/><Relationship Id="rId102" Type="http://schemas.openxmlformats.org/officeDocument/2006/relationships/tags" Target="../tags/tag687.xml"/><Relationship Id="rId101" Type="http://schemas.openxmlformats.org/officeDocument/2006/relationships/tags" Target="../tags/tag686.xml"/><Relationship Id="rId100" Type="http://schemas.openxmlformats.org/officeDocument/2006/relationships/tags" Target="../tags/tag685.xml"/><Relationship Id="rId10" Type="http://schemas.openxmlformats.org/officeDocument/2006/relationships/tags" Target="../tags/tag59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732.xml"/><Relationship Id="rId6" Type="http://schemas.openxmlformats.org/officeDocument/2006/relationships/tags" Target="../tags/tag731.xml"/><Relationship Id="rId5" Type="http://schemas.openxmlformats.org/officeDocument/2006/relationships/tags" Target="../tags/tag730.xml"/><Relationship Id="rId4" Type="http://schemas.openxmlformats.org/officeDocument/2006/relationships/tags" Target="../tags/tag729.xml"/><Relationship Id="rId3" Type="http://schemas.openxmlformats.org/officeDocument/2006/relationships/tags" Target="../tags/tag728.xml"/><Relationship Id="rId2" Type="http://schemas.openxmlformats.org/officeDocument/2006/relationships/tags" Target="../tags/tag72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40.xml"/><Relationship Id="rId8" Type="http://schemas.openxmlformats.org/officeDocument/2006/relationships/tags" Target="../tags/tag739.xml"/><Relationship Id="rId7" Type="http://schemas.openxmlformats.org/officeDocument/2006/relationships/tags" Target="../tags/tag738.xml"/><Relationship Id="rId6" Type="http://schemas.openxmlformats.org/officeDocument/2006/relationships/tags" Target="../tags/tag737.xml"/><Relationship Id="rId5" Type="http://schemas.openxmlformats.org/officeDocument/2006/relationships/tags" Target="../tags/tag736.xml"/><Relationship Id="rId4" Type="http://schemas.openxmlformats.org/officeDocument/2006/relationships/tags" Target="../tags/tag735.xml"/><Relationship Id="rId3" Type="http://schemas.openxmlformats.org/officeDocument/2006/relationships/tags" Target="../tags/tag734.xml"/><Relationship Id="rId2" Type="http://schemas.openxmlformats.org/officeDocument/2006/relationships/tags" Target="../tags/tag73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744.xml"/><Relationship Id="rId4" Type="http://schemas.openxmlformats.org/officeDocument/2006/relationships/tags" Target="../tags/tag743.xml"/><Relationship Id="rId3" Type="http://schemas.openxmlformats.org/officeDocument/2006/relationships/tags" Target="../tags/tag742.xml"/><Relationship Id="rId2" Type="http://schemas.openxmlformats.org/officeDocument/2006/relationships/tags" Target="../tags/tag741.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747.xml"/><Relationship Id="rId3" Type="http://schemas.openxmlformats.org/officeDocument/2006/relationships/tags" Target="../tags/tag746.xml"/><Relationship Id="rId2" Type="http://schemas.openxmlformats.org/officeDocument/2006/relationships/tags" Target="../tags/tag74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51.xml"/><Relationship Id="rId4" Type="http://schemas.openxmlformats.org/officeDocument/2006/relationships/tags" Target="../tags/tag750.xml"/><Relationship Id="rId3" Type="http://schemas.openxmlformats.org/officeDocument/2006/relationships/tags" Target="../tags/tag749.xml"/><Relationship Id="rId2" Type="http://schemas.openxmlformats.org/officeDocument/2006/relationships/tags" Target="../tags/tag74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56.xml"/><Relationship Id="rId5" Type="http://schemas.openxmlformats.org/officeDocument/2006/relationships/tags" Target="../tags/tag755.xml"/><Relationship Id="rId4" Type="http://schemas.openxmlformats.org/officeDocument/2006/relationships/tags" Target="../tags/tag754.xml"/><Relationship Id="rId3" Type="http://schemas.openxmlformats.org/officeDocument/2006/relationships/tags" Target="../tags/tag753.xml"/><Relationship Id="rId2" Type="http://schemas.openxmlformats.org/officeDocument/2006/relationships/tags" Target="../tags/tag75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64.xml"/><Relationship Id="rId8" Type="http://schemas.openxmlformats.org/officeDocument/2006/relationships/tags" Target="../tags/tag763.xml"/><Relationship Id="rId74" Type="http://schemas.openxmlformats.org/officeDocument/2006/relationships/tags" Target="../tags/tag828.xml"/><Relationship Id="rId73" Type="http://schemas.openxmlformats.org/officeDocument/2006/relationships/tags" Target="../tags/tag827.xml"/><Relationship Id="rId72" Type="http://schemas.openxmlformats.org/officeDocument/2006/relationships/tags" Target="../tags/tag826.xml"/><Relationship Id="rId71" Type="http://schemas.openxmlformats.org/officeDocument/2006/relationships/tags" Target="../tags/tag825.xml"/><Relationship Id="rId70" Type="http://schemas.openxmlformats.org/officeDocument/2006/relationships/tags" Target="../tags/tag824.xml"/><Relationship Id="rId7" Type="http://schemas.openxmlformats.org/officeDocument/2006/relationships/tags" Target="../tags/tag762.xml"/><Relationship Id="rId69" Type="http://schemas.openxmlformats.org/officeDocument/2006/relationships/tags" Target="../tags/tag823.xml"/><Relationship Id="rId68" Type="http://schemas.openxmlformats.org/officeDocument/2006/relationships/tags" Target="../tags/tag822.xml"/><Relationship Id="rId67" Type="http://schemas.openxmlformats.org/officeDocument/2006/relationships/tags" Target="../tags/tag821.xml"/><Relationship Id="rId66" Type="http://schemas.openxmlformats.org/officeDocument/2006/relationships/tags" Target="../tags/tag820.xml"/><Relationship Id="rId65" Type="http://schemas.openxmlformats.org/officeDocument/2006/relationships/tags" Target="../tags/tag819.xml"/><Relationship Id="rId64" Type="http://schemas.openxmlformats.org/officeDocument/2006/relationships/tags" Target="../tags/tag818.xml"/><Relationship Id="rId63" Type="http://schemas.openxmlformats.org/officeDocument/2006/relationships/image" Target="../media/image1.png"/><Relationship Id="rId62" Type="http://schemas.openxmlformats.org/officeDocument/2006/relationships/tags" Target="../tags/tag817.xml"/><Relationship Id="rId61" Type="http://schemas.openxmlformats.org/officeDocument/2006/relationships/tags" Target="../tags/tag816.xml"/><Relationship Id="rId60" Type="http://schemas.openxmlformats.org/officeDocument/2006/relationships/tags" Target="../tags/tag815.xml"/><Relationship Id="rId6" Type="http://schemas.openxmlformats.org/officeDocument/2006/relationships/tags" Target="../tags/tag761.xml"/><Relationship Id="rId59" Type="http://schemas.openxmlformats.org/officeDocument/2006/relationships/tags" Target="../tags/tag814.xml"/><Relationship Id="rId58" Type="http://schemas.openxmlformats.org/officeDocument/2006/relationships/tags" Target="../tags/tag813.xml"/><Relationship Id="rId57" Type="http://schemas.openxmlformats.org/officeDocument/2006/relationships/tags" Target="../tags/tag812.xml"/><Relationship Id="rId56" Type="http://schemas.openxmlformats.org/officeDocument/2006/relationships/tags" Target="../tags/tag811.xml"/><Relationship Id="rId55" Type="http://schemas.openxmlformats.org/officeDocument/2006/relationships/tags" Target="../tags/tag810.xml"/><Relationship Id="rId54" Type="http://schemas.openxmlformats.org/officeDocument/2006/relationships/tags" Target="../tags/tag809.xml"/><Relationship Id="rId53" Type="http://schemas.openxmlformats.org/officeDocument/2006/relationships/tags" Target="../tags/tag808.xml"/><Relationship Id="rId52" Type="http://schemas.openxmlformats.org/officeDocument/2006/relationships/tags" Target="../tags/tag807.xml"/><Relationship Id="rId51" Type="http://schemas.openxmlformats.org/officeDocument/2006/relationships/tags" Target="../tags/tag806.xml"/><Relationship Id="rId50" Type="http://schemas.openxmlformats.org/officeDocument/2006/relationships/tags" Target="../tags/tag805.xml"/><Relationship Id="rId5" Type="http://schemas.openxmlformats.org/officeDocument/2006/relationships/tags" Target="../tags/tag760.xml"/><Relationship Id="rId49" Type="http://schemas.openxmlformats.org/officeDocument/2006/relationships/tags" Target="../tags/tag804.xml"/><Relationship Id="rId48" Type="http://schemas.openxmlformats.org/officeDocument/2006/relationships/tags" Target="../tags/tag803.xml"/><Relationship Id="rId47" Type="http://schemas.openxmlformats.org/officeDocument/2006/relationships/tags" Target="../tags/tag802.xml"/><Relationship Id="rId46" Type="http://schemas.openxmlformats.org/officeDocument/2006/relationships/tags" Target="../tags/tag801.xml"/><Relationship Id="rId45" Type="http://schemas.openxmlformats.org/officeDocument/2006/relationships/tags" Target="../tags/tag800.xml"/><Relationship Id="rId44" Type="http://schemas.openxmlformats.org/officeDocument/2006/relationships/tags" Target="../tags/tag799.xml"/><Relationship Id="rId43" Type="http://schemas.openxmlformats.org/officeDocument/2006/relationships/tags" Target="../tags/tag798.xml"/><Relationship Id="rId42" Type="http://schemas.openxmlformats.org/officeDocument/2006/relationships/tags" Target="../tags/tag797.xml"/><Relationship Id="rId41" Type="http://schemas.openxmlformats.org/officeDocument/2006/relationships/tags" Target="../tags/tag796.xml"/><Relationship Id="rId40" Type="http://schemas.openxmlformats.org/officeDocument/2006/relationships/tags" Target="../tags/tag795.xml"/><Relationship Id="rId4" Type="http://schemas.openxmlformats.org/officeDocument/2006/relationships/tags" Target="../tags/tag759.xml"/><Relationship Id="rId39" Type="http://schemas.openxmlformats.org/officeDocument/2006/relationships/tags" Target="../tags/tag794.xml"/><Relationship Id="rId38" Type="http://schemas.openxmlformats.org/officeDocument/2006/relationships/tags" Target="../tags/tag793.xml"/><Relationship Id="rId37" Type="http://schemas.openxmlformats.org/officeDocument/2006/relationships/tags" Target="../tags/tag792.xml"/><Relationship Id="rId36" Type="http://schemas.openxmlformats.org/officeDocument/2006/relationships/tags" Target="../tags/tag791.xml"/><Relationship Id="rId35" Type="http://schemas.openxmlformats.org/officeDocument/2006/relationships/tags" Target="../tags/tag790.xml"/><Relationship Id="rId34" Type="http://schemas.openxmlformats.org/officeDocument/2006/relationships/tags" Target="../tags/tag789.xml"/><Relationship Id="rId33" Type="http://schemas.openxmlformats.org/officeDocument/2006/relationships/tags" Target="../tags/tag788.xml"/><Relationship Id="rId32" Type="http://schemas.openxmlformats.org/officeDocument/2006/relationships/tags" Target="../tags/tag787.xml"/><Relationship Id="rId31" Type="http://schemas.openxmlformats.org/officeDocument/2006/relationships/tags" Target="../tags/tag786.xml"/><Relationship Id="rId30" Type="http://schemas.openxmlformats.org/officeDocument/2006/relationships/tags" Target="../tags/tag785.xml"/><Relationship Id="rId3" Type="http://schemas.openxmlformats.org/officeDocument/2006/relationships/tags" Target="../tags/tag758.xml"/><Relationship Id="rId29" Type="http://schemas.openxmlformats.org/officeDocument/2006/relationships/tags" Target="../tags/tag784.xml"/><Relationship Id="rId28" Type="http://schemas.openxmlformats.org/officeDocument/2006/relationships/tags" Target="../tags/tag783.xml"/><Relationship Id="rId27" Type="http://schemas.openxmlformats.org/officeDocument/2006/relationships/tags" Target="../tags/tag782.xml"/><Relationship Id="rId26" Type="http://schemas.openxmlformats.org/officeDocument/2006/relationships/tags" Target="../tags/tag781.xml"/><Relationship Id="rId25" Type="http://schemas.openxmlformats.org/officeDocument/2006/relationships/tags" Target="../tags/tag780.xml"/><Relationship Id="rId24" Type="http://schemas.openxmlformats.org/officeDocument/2006/relationships/tags" Target="../tags/tag779.xml"/><Relationship Id="rId23" Type="http://schemas.openxmlformats.org/officeDocument/2006/relationships/tags" Target="../tags/tag778.xml"/><Relationship Id="rId22" Type="http://schemas.openxmlformats.org/officeDocument/2006/relationships/tags" Target="../tags/tag777.xml"/><Relationship Id="rId21" Type="http://schemas.openxmlformats.org/officeDocument/2006/relationships/tags" Target="../tags/tag776.xml"/><Relationship Id="rId20" Type="http://schemas.openxmlformats.org/officeDocument/2006/relationships/tags" Target="../tags/tag775.xml"/><Relationship Id="rId2" Type="http://schemas.openxmlformats.org/officeDocument/2006/relationships/tags" Target="../tags/tag757.xml"/><Relationship Id="rId19" Type="http://schemas.openxmlformats.org/officeDocument/2006/relationships/tags" Target="../tags/tag774.xml"/><Relationship Id="rId18" Type="http://schemas.openxmlformats.org/officeDocument/2006/relationships/tags" Target="../tags/tag773.xml"/><Relationship Id="rId17" Type="http://schemas.openxmlformats.org/officeDocument/2006/relationships/tags" Target="../tags/tag772.xml"/><Relationship Id="rId16" Type="http://schemas.openxmlformats.org/officeDocument/2006/relationships/tags" Target="../tags/tag771.xml"/><Relationship Id="rId15" Type="http://schemas.openxmlformats.org/officeDocument/2006/relationships/tags" Target="../tags/tag770.xml"/><Relationship Id="rId14" Type="http://schemas.openxmlformats.org/officeDocument/2006/relationships/tags" Target="../tags/tag769.xml"/><Relationship Id="rId13" Type="http://schemas.openxmlformats.org/officeDocument/2006/relationships/tags" Target="../tags/tag768.xml"/><Relationship Id="rId12" Type="http://schemas.openxmlformats.org/officeDocument/2006/relationships/tags" Target="../tags/tag767.xml"/><Relationship Id="rId11" Type="http://schemas.openxmlformats.org/officeDocument/2006/relationships/tags" Target="../tags/tag766.xml"/><Relationship Id="rId10" Type="http://schemas.openxmlformats.org/officeDocument/2006/relationships/tags" Target="../tags/tag76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98.xml"/><Relationship Id="rId8" Type="http://schemas.openxmlformats.org/officeDocument/2006/relationships/tags" Target="../tags/tag897.xml"/><Relationship Id="rId74" Type="http://schemas.openxmlformats.org/officeDocument/2006/relationships/image" Target="../media/image1.png"/><Relationship Id="rId73" Type="http://schemas.openxmlformats.org/officeDocument/2006/relationships/tags" Target="../tags/tag962.xml"/><Relationship Id="rId72" Type="http://schemas.openxmlformats.org/officeDocument/2006/relationships/tags" Target="../tags/tag961.xml"/><Relationship Id="rId71" Type="http://schemas.openxmlformats.org/officeDocument/2006/relationships/tags" Target="../tags/tag960.xml"/><Relationship Id="rId70" Type="http://schemas.openxmlformats.org/officeDocument/2006/relationships/tags" Target="../tags/tag959.xml"/><Relationship Id="rId7" Type="http://schemas.openxmlformats.org/officeDocument/2006/relationships/tags" Target="../tags/tag896.xml"/><Relationship Id="rId69" Type="http://schemas.openxmlformats.org/officeDocument/2006/relationships/tags" Target="../tags/tag958.xml"/><Relationship Id="rId68" Type="http://schemas.openxmlformats.org/officeDocument/2006/relationships/tags" Target="../tags/tag957.xml"/><Relationship Id="rId67" Type="http://schemas.openxmlformats.org/officeDocument/2006/relationships/tags" Target="../tags/tag956.xml"/><Relationship Id="rId66" Type="http://schemas.openxmlformats.org/officeDocument/2006/relationships/tags" Target="../tags/tag955.xml"/><Relationship Id="rId65" Type="http://schemas.openxmlformats.org/officeDocument/2006/relationships/tags" Target="../tags/tag954.xml"/><Relationship Id="rId64" Type="http://schemas.openxmlformats.org/officeDocument/2006/relationships/tags" Target="../tags/tag953.xml"/><Relationship Id="rId63" Type="http://schemas.openxmlformats.org/officeDocument/2006/relationships/tags" Target="../tags/tag952.xml"/><Relationship Id="rId62" Type="http://schemas.openxmlformats.org/officeDocument/2006/relationships/tags" Target="../tags/tag951.xml"/><Relationship Id="rId61" Type="http://schemas.openxmlformats.org/officeDocument/2006/relationships/tags" Target="../tags/tag950.xml"/><Relationship Id="rId60" Type="http://schemas.openxmlformats.org/officeDocument/2006/relationships/tags" Target="../tags/tag949.xml"/><Relationship Id="rId6" Type="http://schemas.openxmlformats.org/officeDocument/2006/relationships/tags" Target="../tags/tag895.xml"/><Relationship Id="rId59" Type="http://schemas.openxmlformats.org/officeDocument/2006/relationships/tags" Target="../tags/tag948.xml"/><Relationship Id="rId58" Type="http://schemas.openxmlformats.org/officeDocument/2006/relationships/tags" Target="../tags/tag947.xml"/><Relationship Id="rId57" Type="http://schemas.openxmlformats.org/officeDocument/2006/relationships/tags" Target="../tags/tag946.xml"/><Relationship Id="rId56" Type="http://schemas.openxmlformats.org/officeDocument/2006/relationships/tags" Target="../tags/tag945.xml"/><Relationship Id="rId55" Type="http://schemas.openxmlformats.org/officeDocument/2006/relationships/tags" Target="../tags/tag944.xml"/><Relationship Id="rId54" Type="http://schemas.openxmlformats.org/officeDocument/2006/relationships/tags" Target="../tags/tag943.xml"/><Relationship Id="rId53" Type="http://schemas.openxmlformats.org/officeDocument/2006/relationships/tags" Target="../tags/tag942.xml"/><Relationship Id="rId52" Type="http://schemas.openxmlformats.org/officeDocument/2006/relationships/tags" Target="../tags/tag941.xml"/><Relationship Id="rId51" Type="http://schemas.openxmlformats.org/officeDocument/2006/relationships/tags" Target="../tags/tag940.xml"/><Relationship Id="rId50" Type="http://schemas.openxmlformats.org/officeDocument/2006/relationships/tags" Target="../tags/tag939.xml"/><Relationship Id="rId5" Type="http://schemas.openxmlformats.org/officeDocument/2006/relationships/tags" Target="../tags/tag894.xml"/><Relationship Id="rId49" Type="http://schemas.openxmlformats.org/officeDocument/2006/relationships/tags" Target="../tags/tag938.xml"/><Relationship Id="rId48" Type="http://schemas.openxmlformats.org/officeDocument/2006/relationships/tags" Target="../tags/tag937.xml"/><Relationship Id="rId47" Type="http://schemas.openxmlformats.org/officeDocument/2006/relationships/tags" Target="../tags/tag936.xml"/><Relationship Id="rId46" Type="http://schemas.openxmlformats.org/officeDocument/2006/relationships/tags" Target="../tags/tag935.xml"/><Relationship Id="rId45" Type="http://schemas.openxmlformats.org/officeDocument/2006/relationships/tags" Target="../tags/tag934.xml"/><Relationship Id="rId44" Type="http://schemas.openxmlformats.org/officeDocument/2006/relationships/tags" Target="../tags/tag933.xml"/><Relationship Id="rId43" Type="http://schemas.openxmlformats.org/officeDocument/2006/relationships/tags" Target="../tags/tag932.xml"/><Relationship Id="rId42" Type="http://schemas.openxmlformats.org/officeDocument/2006/relationships/tags" Target="../tags/tag931.xml"/><Relationship Id="rId41" Type="http://schemas.openxmlformats.org/officeDocument/2006/relationships/tags" Target="../tags/tag930.xml"/><Relationship Id="rId40" Type="http://schemas.openxmlformats.org/officeDocument/2006/relationships/tags" Target="../tags/tag929.xml"/><Relationship Id="rId4" Type="http://schemas.openxmlformats.org/officeDocument/2006/relationships/tags" Target="../tags/tag893.xml"/><Relationship Id="rId39" Type="http://schemas.openxmlformats.org/officeDocument/2006/relationships/tags" Target="../tags/tag928.xml"/><Relationship Id="rId38" Type="http://schemas.openxmlformats.org/officeDocument/2006/relationships/tags" Target="../tags/tag927.xml"/><Relationship Id="rId37" Type="http://schemas.openxmlformats.org/officeDocument/2006/relationships/tags" Target="../tags/tag926.xml"/><Relationship Id="rId36" Type="http://schemas.openxmlformats.org/officeDocument/2006/relationships/tags" Target="../tags/tag925.xml"/><Relationship Id="rId35" Type="http://schemas.openxmlformats.org/officeDocument/2006/relationships/tags" Target="../tags/tag924.xml"/><Relationship Id="rId34" Type="http://schemas.openxmlformats.org/officeDocument/2006/relationships/tags" Target="../tags/tag923.xml"/><Relationship Id="rId33" Type="http://schemas.openxmlformats.org/officeDocument/2006/relationships/tags" Target="../tags/tag922.xml"/><Relationship Id="rId32" Type="http://schemas.openxmlformats.org/officeDocument/2006/relationships/tags" Target="../tags/tag921.xml"/><Relationship Id="rId31" Type="http://schemas.openxmlformats.org/officeDocument/2006/relationships/tags" Target="../tags/tag920.xml"/><Relationship Id="rId30" Type="http://schemas.openxmlformats.org/officeDocument/2006/relationships/tags" Target="../tags/tag919.xml"/><Relationship Id="rId3" Type="http://schemas.openxmlformats.org/officeDocument/2006/relationships/tags" Target="../tags/tag892.xml"/><Relationship Id="rId29" Type="http://schemas.openxmlformats.org/officeDocument/2006/relationships/tags" Target="../tags/tag918.xml"/><Relationship Id="rId28" Type="http://schemas.openxmlformats.org/officeDocument/2006/relationships/tags" Target="../tags/tag917.xml"/><Relationship Id="rId27" Type="http://schemas.openxmlformats.org/officeDocument/2006/relationships/tags" Target="../tags/tag916.xml"/><Relationship Id="rId26" Type="http://schemas.openxmlformats.org/officeDocument/2006/relationships/tags" Target="../tags/tag915.xml"/><Relationship Id="rId25" Type="http://schemas.openxmlformats.org/officeDocument/2006/relationships/tags" Target="../tags/tag914.xml"/><Relationship Id="rId24" Type="http://schemas.openxmlformats.org/officeDocument/2006/relationships/tags" Target="../tags/tag913.xml"/><Relationship Id="rId23" Type="http://schemas.openxmlformats.org/officeDocument/2006/relationships/tags" Target="../tags/tag912.xml"/><Relationship Id="rId22" Type="http://schemas.openxmlformats.org/officeDocument/2006/relationships/tags" Target="../tags/tag911.xml"/><Relationship Id="rId21" Type="http://schemas.openxmlformats.org/officeDocument/2006/relationships/tags" Target="../tags/tag910.xml"/><Relationship Id="rId20" Type="http://schemas.openxmlformats.org/officeDocument/2006/relationships/tags" Target="../tags/tag909.xml"/><Relationship Id="rId2" Type="http://schemas.openxmlformats.org/officeDocument/2006/relationships/tags" Target="../tags/tag891.xml"/><Relationship Id="rId19" Type="http://schemas.openxmlformats.org/officeDocument/2006/relationships/tags" Target="../tags/tag908.xml"/><Relationship Id="rId18" Type="http://schemas.openxmlformats.org/officeDocument/2006/relationships/tags" Target="../tags/tag907.xml"/><Relationship Id="rId17" Type="http://schemas.openxmlformats.org/officeDocument/2006/relationships/tags" Target="../tags/tag906.xml"/><Relationship Id="rId16" Type="http://schemas.openxmlformats.org/officeDocument/2006/relationships/tags" Target="../tags/tag905.xml"/><Relationship Id="rId15" Type="http://schemas.openxmlformats.org/officeDocument/2006/relationships/tags" Target="../tags/tag904.xml"/><Relationship Id="rId14" Type="http://schemas.openxmlformats.org/officeDocument/2006/relationships/tags" Target="../tags/tag903.xml"/><Relationship Id="rId13" Type="http://schemas.openxmlformats.org/officeDocument/2006/relationships/tags" Target="../tags/tag902.xml"/><Relationship Id="rId12" Type="http://schemas.openxmlformats.org/officeDocument/2006/relationships/tags" Target="../tags/tag901.xml"/><Relationship Id="rId11" Type="http://schemas.openxmlformats.org/officeDocument/2006/relationships/tags" Target="../tags/tag900.xml"/><Relationship Id="rId10" Type="http://schemas.openxmlformats.org/officeDocument/2006/relationships/tags" Target="../tags/tag899.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967.xml"/><Relationship Id="rId5" Type="http://schemas.openxmlformats.org/officeDocument/2006/relationships/tags" Target="../tags/tag966.xml"/><Relationship Id="rId4" Type="http://schemas.openxmlformats.org/officeDocument/2006/relationships/tags" Target="../tags/tag965.xml"/><Relationship Id="rId3" Type="http://schemas.openxmlformats.org/officeDocument/2006/relationships/tags" Target="../tags/tag964.xml"/><Relationship Id="rId2" Type="http://schemas.openxmlformats.org/officeDocument/2006/relationships/tags" Target="../tags/tag963.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75.xml"/><Relationship Id="rId8" Type="http://schemas.openxmlformats.org/officeDocument/2006/relationships/tags" Target="../tags/tag974.xml"/><Relationship Id="rId7" Type="http://schemas.openxmlformats.org/officeDocument/2006/relationships/tags" Target="../tags/tag973.xml"/><Relationship Id="rId65" Type="http://schemas.openxmlformats.org/officeDocument/2006/relationships/tags" Target="../tags/tag1031.xml"/><Relationship Id="rId64" Type="http://schemas.openxmlformats.org/officeDocument/2006/relationships/tags" Target="../tags/tag1030.xml"/><Relationship Id="rId63" Type="http://schemas.openxmlformats.org/officeDocument/2006/relationships/tags" Target="../tags/tag1029.xml"/><Relationship Id="rId62" Type="http://schemas.openxmlformats.org/officeDocument/2006/relationships/tags" Target="../tags/tag1028.xml"/><Relationship Id="rId61" Type="http://schemas.openxmlformats.org/officeDocument/2006/relationships/tags" Target="../tags/tag1027.xml"/><Relationship Id="rId60" Type="http://schemas.openxmlformats.org/officeDocument/2006/relationships/tags" Target="../tags/tag1026.xml"/><Relationship Id="rId6" Type="http://schemas.openxmlformats.org/officeDocument/2006/relationships/tags" Target="../tags/tag972.xml"/><Relationship Id="rId59" Type="http://schemas.openxmlformats.org/officeDocument/2006/relationships/tags" Target="../tags/tag1025.xml"/><Relationship Id="rId58" Type="http://schemas.openxmlformats.org/officeDocument/2006/relationships/tags" Target="../tags/tag1024.xml"/><Relationship Id="rId57" Type="http://schemas.openxmlformats.org/officeDocument/2006/relationships/tags" Target="../tags/tag1023.xml"/><Relationship Id="rId56" Type="http://schemas.openxmlformats.org/officeDocument/2006/relationships/tags" Target="../tags/tag1022.xml"/><Relationship Id="rId55" Type="http://schemas.openxmlformats.org/officeDocument/2006/relationships/tags" Target="../tags/tag1021.xml"/><Relationship Id="rId54" Type="http://schemas.openxmlformats.org/officeDocument/2006/relationships/tags" Target="../tags/tag1020.xml"/><Relationship Id="rId53" Type="http://schemas.openxmlformats.org/officeDocument/2006/relationships/tags" Target="../tags/tag1019.xml"/><Relationship Id="rId52" Type="http://schemas.openxmlformats.org/officeDocument/2006/relationships/tags" Target="../tags/tag1018.xml"/><Relationship Id="rId51" Type="http://schemas.openxmlformats.org/officeDocument/2006/relationships/tags" Target="../tags/tag1017.xml"/><Relationship Id="rId50" Type="http://schemas.openxmlformats.org/officeDocument/2006/relationships/tags" Target="../tags/tag1016.xml"/><Relationship Id="rId5" Type="http://schemas.openxmlformats.org/officeDocument/2006/relationships/tags" Target="../tags/tag971.xml"/><Relationship Id="rId49" Type="http://schemas.openxmlformats.org/officeDocument/2006/relationships/tags" Target="../tags/tag1015.xml"/><Relationship Id="rId48" Type="http://schemas.openxmlformats.org/officeDocument/2006/relationships/tags" Target="../tags/tag1014.xml"/><Relationship Id="rId47" Type="http://schemas.openxmlformats.org/officeDocument/2006/relationships/tags" Target="../tags/tag1013.xml"/><Relationship Id="rId46" Type="http://schemas.openxmlformats.org/officeDocument/2006/relationships/tags" Target="../tags/tag1012.xml"/><Relationship Id="rId45" Type="http://schemas.openxmlformats.org/officeDocument/2006/relationships/tags" Target="../tags/tag1011.xml"/><Relationship Id="rId44" Type="http://schemas.openxmlformats.org/officeDocument/2006/relationships/tags" Target="../tags/tag1010.xml"/><Relationship Id="rId43" Type="http://schemas.openxmlformats.org/officeDocument/2006/relationships/tags" Target="../tags/tag1009.xml"/><Relationship Id="rId42" Type="http://schemas.openxmlformats.org/officeDocument/2006/relationships/tags" Target="../tags/tag1008.xml"/><Relationship Id="rId41" Type="http://schemas.openxmlformats.org/officeDocument/2006/relationships/tags" Target="../tags/tag1007.xml"/><Relationship Id="rId40" Type="http://schemas.openxmlformats.org/officeDocument/2006/relationships/tags" Target="../tags/tag1006.xml"/><Relationship Id="rId4" Type="http://schemas.openxmlformats.org/officeDocument/2006/relationships/tags" Target="../tags/tag970.xml"/><Relationship Id="rId39" Type="http://schemas.openxmlformats.org/officeDocument/2006/relationships/tags" Target="../tags/tag1005.xml"/><Relationship Id="rId38" Type="http://schemas.openxmlformats.org/officeDocument/2006/relationships/tags" Target="../tags/tag1004.xml"/><Relationship Id="rId37" Type="http://schemas.openxmlformats.org/officeDocument/2006/relationships/tags" Target="../tags/tag1003.xml"/><Relationship Id="rId36" Type="http://schemas.openxmlformats.org/officeDocument/2006/relationships/tags" Target="../tags/tag1002.xml"/><Relationship Id="rId35" Type="http://schemas.openxmlformats.org/officeDocument/2006/relationships/tags" Target="../tags/tag1001.xml"/><Relationship Id="rId34" Type="http://schemas.openxmlformats.org/officeDocument/2006/relationships/tags" Target="../tags/tag1000.xml"/><Relationship Id="rId33" Type="http://schemas.openxmlformats.org/officeDocument/2006/relationships/tags" Target="../tags/tag999.xml"/><Relationship Id="rId32" Type="http://schemas.openxmlformats.org/officeDocument/2006/relationships/tags" Target="../tags/tag998.xml"/><Relationship Id="rId31" Type="http://schemas.openxmlformats.org/officeDocument/2006/relationships/tags" Target="../tags/tag997.xml"/><Relationship Id="rId30" Type="http://schemas.openxmlformats.org/officeDocument/2006/relationships/tags" Target="../tags/tag996.xml"/><Relationship Id="rId3" Type="http://schemas.openxmlformats.org/officeDocument/2006/relationships/tags" Target="../tags/tag969.xml"/><Relationship Id="rId29" Type="http://schemas.openxmlformats.org/officeDocument/2006/relationships/tags" Target="../tags/tag995.xml"/><Relationship Id="rId28" Type="http://schemas.openxmlformats.org/officeDocument/2006/relationships/tags" Target="../tags/tag994.xml"/><Relationship Id="rId27" Type="http://schemas.openxmlformats.org/officeDocument/2006/relationships/tags" Target="../tags/tag993.xml"/><Relationship Id="rId26" Type="http://schemas.openxmlformats.org/officeDocument/2006/relationships/tags" Target="../tags/tag992.xml"/><Relationship Id="rId25" Type="http://schemas.openxmlformats.org/officeDocument/2006/relationships/tags" Target="../tags/tag991.xml"/><Relationship Id="rId24" Type="http://schemas.openxmlformats.org/officeDocument/2006/relationships/tags" Target="../tags/tag990.xml"/><Relationship Id="rId23" Type="http://schemas.openxmlformats.org/officeDocument/2006/relationships/tags" Target="../tags/tag989.xml"/><Relationship Id="rId22" Type="http://schemas.openxmlformats.org/officeDocument/2006/relationships/tags" Target="../tags/tag988.xml"/><Relationship Id="rId21" Type="http://schemas.openxmlformats.org/officeDocument/2006/relationships/tags" Target="../tags/tag987.xml"/><Relationship Id="rId20" Type="http://schemas.openxmlformats.org/officeDocument/2006/relationships/tags" Target="../tags/tag986.xml"/><Relationship Id="rId2" Type="http://schemas.openxmlformats.org/officeDocument/2006/relationships/tags" Target="../tags/tag968.xml"/><Relationship Id="rId19" Type="http://schemas.openxmlformats.org/officeDocument/2006/relationships/tags" Target="../tags/tag985.xml"/><Relationship Id="rId18" Type="http://schemas.openxmlformats.org/officeDocument/2006/relationships/tags" Target="../tags/tag984.xml"/><Relationship Id="rId17" Type="http://schemas.openxmlformats.org/officeDocument/2006/relationships/tags" Target="../tags/tag983.xml"/><Relationship Id="rId16" Type="http://schemas.openxmlformats.org/officeDocument/2006/relationships/tags" Target="../tags/tag982.xml"/><Relationship Id="rId15" Type="http://schemas.openxmlformats.org/officeDocument/2006/relationships/tags" Target="../tags/tag981.xml"/><Relationship Id="rId14" Type="http://schemas.openxmlformats.org/officeDocument/2006/relationships/tags" Target="../tags/tag980.xml"/><Relationship Id="rId13" Type="http://schemas.openxmlformats.org/officeDocument/2006/relationships/tags" Target="../tags/tag979.xml"/><Relationship Id="rId12" Type="http://schemas.openxmlformats.org/officeDocument/2006/relationships/tags" Target="../tags/tag978.xml"/><Relationship Id="rId11" Type="http://schemas.openxmlformats.org/officeDocument/2006/relationships/tags" Target="../tags/tag977.xml"/><Relationship Id="rId10" Type="http://schemas.openxmlformats.org/officeDocument/2006/relationships/tags" Target="../tags/tag976.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9" Type="http://schemas.openxmlformats.org/officeDocument/2006/relationships/tags" Target="../tags/tag1129.xml"/><Relationship Id="rId98" Type="http://schemas.openxmlformats.org/officeDocument/2006/relationships/tags" Target="../tags/tag1128.xml"/><Relationship Id="rId97" Type="http://schemas.openxmlformats.org/officeDocument/2006/relationships/tags" Target="../tags/tag1127.xml"/><Relationship Id="rId96" Type="http://schemas.openxmlformats.org/officeDocument/2006/relationships/tags" Target="../tags/tag1126.xml"/><Relationship Id="rId95" Type="http://schemas.openxmlformats.org/officeDocument/2006/relationships/tags" Target="../tags/tag1125.xml"/><Relationship Id="rId94" Type="http://schemas.openxmlformats.org/officeDocument/2006/relationships/tags" Target="../tags/tag1124.xml"/><Relationship Id="rId93" Type="http://schemas.openxmlformats.org/officeDocument/2006/relationships/tags" Target="../tags/tag1123.xml"/><Relationship Id="rId92" Type="http://schemas.openxmlformats.org/officeDocument/2006/relationships/tags" Target="../tags/tag1122.xml"/><Relationship Id="rId91" Type="http://schemas.openxmlformats.org/officeDocument/2006/relationships/tags" Target="../tags/tag1121.xml"/><Relationship Id="rId90" Type="http://schemas.openxmlformats.org/officeDocument/2006/relationships/tags" Target="../tags/tag1120.xml"/><Relationship Id="rId9" Type="http://schemas.openxmlformats.org/officeDocument/2006/relationships/tags" Target="../tags/tag1039.xml"/><Relationship Id="rId89" Type="http://schemas.openxmlformats.org/officeDocument/2006/relationships/tags" Target="../tags/tag1119.xml"/><Relationship Id="rId88" Type="http://schemas.openxmlformats.org/officeDocument/2006/relationships/tags" Target="../tags/tag1118.xml"/><Relationship Id="rId87" Type="http://schemas.openxmlformats.org/officeDocument/2006/relationships/tags" Target="../tags/tag1117.xml"/><Relationship Id="rId86" Type="http://schemas.openxmlformats.org/officeDocument/2006/relationships/tags" Target="../tags/tag1116.xml"/><Relationship Id="rId85" Type="http://schemas.openxmlformats.org/officeDocument/2006/relationships/tags" Target="../tags/tag1115.xml"/><Relationship Id="rId84" Type="http://schemas.openxmlformats.org/officeDocument/2006/relationships/tags" Target="../tags/tag1114.xml"/><Relationship Id="rId83" Type="http://schemas.openxmlformats.org/officeDocument/2006/relationships/tags" Target="../tags/tag1113.xml"/><Relationship Id="rId82" Type="http://schemas.openxmlformats.org/officeDocument/2006/relationships/tags" Target="../tags/tag1112.xml"/><Relationship Id="rId81" Type="http://schemas.openxmlformats.org/officeDocument/2006/relationships/tags" Target="../tags/tag1111.xml"/><Relationship Id="rId80" Type="http://schemas.openxmlformats.org/officeDocument/2006/relationships/tags" Target="../tags/tag1110.xml"/><Relationship Id="rId8" Type="http://schemas.openxmlformats.org/officeDocument/2006/relationships/tags" Target="../tags/tag1038.xml"/><Relationship Id="rId79" Type="http://schemas.openxmlformats.org/officeDocument/2006/relationships/tags" Target="../tags/tag1109.xml"/><Relationship Id="rId78" Type="http://schemas.openxmlformats.org/officeDocument/2006/relationships/tags" Target="../tags/tag1108.xml"/><Relationship Id="rId77" Type="http://schemas.openxmlformats.org/officeDocument/2006/relationships/tags" Target="../tags/tag1107.xml"/><Relationship Id="rId76" Type="http://schemas.openxmlformats.org/officeDocument/2006/relationships/tags" Target="../tags/tag1106.xml"/><Relationship Id="rId75" Type="http://schemas.openxmlformats.org/officeDocument/2006/relationships/tags" Target="../tags/tag1105.xml"/><Relationship Id="rId74" Type="http://schemas.openxmlformats.org/officeDocument/2006/relationships/tags" Target="../tags/tag1104.xml"/><Relationship Id="rId73" Type="http://schemas.openxmlformats.org/officeDocument/2006/relationships/tags" Target="../tags/tag1103.xml"/><Relationship Id="rId72" Type="http://schemas.openxmlformats.org/officeDocument/2006/relationships/tags" Target="../tags/tag1102.xml"/><Relationship Id="rId71" Type="http://schemas.openxmlformats.org/officeDocument/2006/relationships/tags" Target="../tags/tag1101.xml"/><Relationship Id="rId70" Type="http://schemas.openxmlformats.org/officeDocument/2006/relationships/tags" Target="../tags/tag1100.xml"/><Relationship Id="rId7" Type="http://schemas.openxmlformats.org/officeDocument/2006/relationships/tags" Target="../tags/tag1037.xml"/><Relationship Id="rId69" Type="http://schemas.openxmlformats.org/officeDocument/2006/relationships/tags" Target="../tags/tag1099.xml"/><Relationship Id="rId68" Type="http://schemas.openxmlformats.org/officeDocument/2006/relationships/tags" Target="../tags/tag1098.xml"/><Relationship Id="rId67" Type="http://schemas.openxmlformats.org/officeDocument/2006/relationships/tags" Target="../tags/tag1097.xml"/><Relationship Id="rId66" Type="http://schemas.openxmlformats.org/officeDocument/2006/relationships/tags" Target="../tags/tag1096.xml"/><Relationship Id="rId65" Type="http://schemas.openxmlformats.org/officeDocument/2006/relationships/tags" Target="../tags/tag1095.xml"/><Relationship Id="rId64" Type="http://schemas.openxmlformats.org/officeDocument/2006/relationships/tags" Target="../tags/tag1094.xml"/><Relationship Id="rId63" Type="http://schemas.openxmlformats.org/officeDocument/2006/relationships/tags" Target="../tags/tag1093.xml"/><Relationship Id="rId62" Type="http://schemas.openxmlformats.org/officeDocument/2006/relationships/tags" Target="../tags/tag1092.xml"/><Relationship Id="rId61" Type="http://schemas.openxmlformats.org/officeDocument/2006/relationships/tags" Target="../tags/tag1091.xml"/><Relationship Id="rId60" Type="http://schemas.openxmlformats.org/officeDocument/2006/relationships/tags" Target="../tags/tag1090.xml"/><Relationship Id="rId6" Type="http://schemas.openxmlformats.org/officeDocument/2006/relationships/tags" Target="../tags/tag1036.xml"/><Relationship Id="rId59" Type="http://schemas.openxmlformats.org/officeDocument/2006/relationships/tags" Target="../tags/tag1089.xml"/><Relationship Id="rId58" Type="http://schemas.openxmlformats.org/officeDocument/2006/relationships/tags" Target="../tags/tag1088.xml"/><Relationship Id="rId57" Type="http://schemas.openxmlformats.org/officeDocument/2006/relationships/tags" Target="../tags/tag1087.xml"/><Relationship Id="rId56" Type="http://schemas.openxmlformats.org/officeDocument/2006/relationships/tags" Target="../tags/tag1086.xml"/><Relationship Id="rId55" Type="http://schemas.openxmlformats.org/officeDocument/2006/relationships/tags" Target="../tags/tag1085.xml"/><Relationship Id="rId54" Type="http://schemas.openxmlformats.org/officeDocument/2006/relationships/tags" Target="../tags/tag1084.xml"/><Relationship Id="rId53" Type="http://schemas.openxmlformats.org/officeDocument/2006/relationships/tags" Target="../tags/tag1083.xml"/><Relationship Id="rId52" Type="http://schemas.openxmlformats.org/officeDocument/2006/relationships/tags" Target="../tags/tag1082.xml"/><Relationship Id="rId51" Type="http://schemas.openxmlformats.org/officeDocument/2006/relationships/tags" Target="../tags/tag1081.xml"/><Relationship Id="rId50" Type="http://schemas.openxmlformats.org/officeDocument/2006/relationships/tags" Target="../tags/tag1080.xml"/><Relationship Id="rId5" Type="http://schemas.openxmlformats.org/officeDocument/2006/relationships/tags" Target="../tags/tag1035.xml"/><Relationship Id="rId49" Type="http://schemas.openxmlformats.org/officeDocument/2006/relationships/tags" Target="../tags/tag1079.xml"/><Relationship Id="rId48" Type="http://schemas.openxmlformats.org/officeDocument/2006/relationships/tags" Target="../tags/tag1078.xml"/><Relationship Id="rId47" Type="http://schemas.openxmlformats.org/officeDocument/2006/relationships/tags" Target="../tags/tag1077.xml"/><Relationship Id="rId46" Type="http://schemas.openxmlformats.org/officeDocument/2006/relationships/tags" Target="../tags/tag1076.xml"/><Relationship Id="rId45" Type="http://schemas.openxmlformats.org/officeDocument/2006/relationships/tags" Target="../tags/tag1075.xml"/><Relationship Id="rId44" Type="http://schemas.openxmlformats.org/officeDocument/2006/relationships/tags" Target="../tags/tag1074.xml"/><Relationship Id="rId43" Type="http://schemas.openxmlformats.org/officeDocument/2006/relationships/tags" Target="../tags/tag1073.xml"/><Relationship Id="rId42" Type="http://schemas.openxmlformats.org/officeDocument/2006/relationships/tags" Target="../tags/tag1072.xml"/><Relationship Id="rId41" Type="http://schemas.openxmlformats.org/officeDocument/2006/relationships/tags" Target="../tags/tag1071.xml"/><Relationship Id="rId40" Type="http://schemas.openxmlformats.org/officeDocument/2006/relationships/tags" Target="../tags/tag1070.xml"/><Relationship Id="rId4" Type="http://schemas.openxmlformats.org/officeDocument/2006/relationships/tags" Target="../tags/tag1034.xml"/><Relationship Id="rId39" Type="http://schemas.openxmlformats.org/officeDocument/2006/relationships/tags" Target="../tags/tag1069.xml"/><Relationship Id="rId38" Type="http://schemas.openxmlformats.org/officeDocument/2006/relationships/tags" Target="../tags/tag1068.xml"/><Relationship Id="rId37" Type="http://schemas.openxmlformats.org/officeDocument/2006/relationships/tags" Target="../tags/tag1067.xml"/><Relationship Id="rId36" Type="http://schemas.openxmlformats.org/officeDocument/2006/relationships/tags" Target="../tags/tag1066.xml"/><Relationship Id="rId35" Type="http://schemas.openxmlformats.org/officeDocument/2006/relationships/tags" Target="../tags/tag1065.xml"/><Relationship Id="rId34" Type="http://schemas.openxmlformats.org/officeDocument/2006/relationships/tags" Target="../tags/tag1064.xml"/><Relationship Id="rId33" Type="http://schemas.openxmlformats.org/officeDocument/2006/relationships/tags" Target="../tags/tag1063.xml"/><Relationship Id="rId32" Type="http://schemas.openxmlformats.org/officeDocument/2006/relationships/tags" Target="../tags/tag1062.xml"/><Relationship Id="rId31" Type="http://schemas.openxmlformats.org/officeDocument/2006/relationships/tags" Target="../tags/tag1061.xml"/><Relationship Id="rId30" Type="http://schemas.openxmlformats.org/officeDocument/2006/relationships/tags" Target="../tags/tag1060.xml"/><Relationship Id="rId3" Type="http://schemas.openxmlformats.org/officeDocument/2006/relationships/tags" Target="../tags/tag1033.xml"/><Relationship Id="rId29" Type="http://schemas.openxmlformats.org/officeDocument/2006/relationships/tags" Target="../tags/tag1059.xml"/><Relationship Id="rId28" Type="http://schemas.openxmlformats.org/officeDocument/2006/relationships/tags" Target="../tags/tag1058.xml"/><Relationship Id="rId27" Type="http://schemas.openxmlformats.org/officeDocument/2006/relationships/tags" Target="../tags/tag1057.xml"/><Relationship Id="rId26" Type="http://schemas.openxmlformats.org/officeDocument/2006/relationships/tags" Target="../tags/tag1056.xml"/><Relationship Id="rId25" Type="http://schemas.openxmlformats.org/officeDocument/2006/relationships/tags" Target="../tags/tag1055.xml"/><Relationship Id="rId24" Type="http://schemas.openxmlformats.org/officeDocument/2006/relationships/tags" Target="../tags/tag1054.xml"/><Relationship Id="rId23" Type="http://schemas.openxmlformats.org/officeDocument/2006/relationships/tags" Target="../tags/tag1053.xml"/><Relationship Id="rId22" Type="http://schemas.openxmlformats.org/officeDocument/2006/relationships/tags" Target="../tags/tag1052.xml"/><Relationship Id="rId21" Type="http://schemas.openxmlformats.org/officeDocument/2006/relationships/tags" Target="../tags/tag1051.xml"/><Relationship Id="rId20" Type="http://schemas.openxmlformats.org/officeDocument/2006/relationships/tags" Target="../tags/tag1050.xml"/><Relationship Id="rId2" Type="http://schemas.openxmlformats.org/officeDocument/2006/relationships/tags" Target="../tags/tag1032.xml"/><Relationship Id="rId19" Type="http://schemas.openxmlformats.org/officeDocument/2006/relationships/tags" Target="../tags/tag1049.xml"/><Relationship Id="rId18" Type="http://schemas.openxmlformats.org/officeDocument/2006/relationships/tags" Target="../tags/tag1048.xml"/><Relationship Id="rId17" Type="http://schemas.openxmlformats.org/officeDocument/2006/relationships/tags" Target="../tags/tag1047.xml"/><Relationship Id="rId16" Type="http://schemas.openxmlformats.org/officeDocument/2006/relationships/tags" Target="../tags/tag1046.xml"/><Relationship Id="rId15" Type="http://schemas.openxmlformats.org/officeDocument/2006/relationships/tags" Target="../tags/tag1045.xml"/><Relationship Id="rId145" Type="http://schemas.openxmlformats.org/officeDocument/2006/relationships/image" Target="../media/image5.svg"/><Relationship Id="rId144" Type="http://schemas.openxmlformats.org/officeDocument/2006/relationships/image" Target="../media/image4.png"/><Relationship Id="rId143" Type="http://schemas.openxmlformats.org/officeDocument/2006/relationships/tags" Target="../tags/tag1171.xml"/><Relationship Id="rId142" Type="http://schemas.openxmlformats.org/officeDocument/2006/relationships/image" Target="../media/image3.svg"/><Relationship Id="rId141" Type="http://schemas.openxmlformats.org/officeDocument/2006/relationships/image" Target="../media/image2.png"/><Relationship Id="rId140" Type="http://schemas.openxmlformats.org/officeDocument/2006/relationships/tags" Target="../tags/tag1170.xml"/><Relationship Id="rId14" Type="http://schemas.openxmlformats.org/officeDocument/2006/relationships/tags" Target="../tags/tag1044.xml"/><Relationship Id="rId139" Type="http://schemas.openxmlformats.org/officeDocument/2006/relationships/tags" Target="../tags/tag1169.xml"/><Relationship Id="rId138" Type="http://schemas.openxmlformats.org/officeDocument/2006/relationships/tags" Target="../tags/tag1168.xml"/><Relationship Id="rId137" Type="http://schemas.openxmlformats.org/officeDocument/2006/relationships/tags" Target="../tags/tag1167.xml"/><Relationship Id="rId136" Type="http://schemas.openxmlformats.org/officeDocument/2006/relationships/tags" Target="../tags/tag1166.xml"/><Relationship Id="rId135" Type="http://schemas.openxmlformats.org/officeDocument/2006/relationships/tags" Target="../tags/tag1165.xml"/><Relationship Id="rId134" Type="http://schemas.openxmlformats.org/officeDocument/2006/relationships/tags" Target="../tags/tag1164.xml"/><Relationship Id="rId133" Type="http://schemas.openxmlformats.org/officeDocument/2006/relationships/tags" Target="../tags/tag1163.xml"/><Relationship Id="rId132" Type="http://schemas.openxmlformats.org/officeDocument/2006/relationships/tags" Target="../tags/tag1162.xml"/><Relationship Id="rId131" Type="http://schemas.openxmlformats.org/officeDocument/2006/relationships/tags" Target="../tags/tag1161.xml"/><Relationship Id="rId130" Type="http://schemas.openxmlformats.org/officeDocument/2006/relationships/tags" Target="../tags/tag1160.xml"/><Relationship Id="rId13" Type="http://schemas.openxmlformats.org/officeDocument/2006/relationships/tags" Target="../tags/tag1043.xml"/><Relationship Id="rId129" Type="http://schemas.openxmlformats.org/officeDocument/2006/relationships/tags" Target="../tags/tag1159.xml"/><Relationship Id="rId128" Type="http://schemas.openxmlformats.org/officeDocument/2006/relationships/tags" Target="../tags/tag1158.xml"/><Relationship Id="rId127" Type="http://schemas.openxmlformats.org/officeDocument/2006/relationships/tags" Target="../tags/tag1157.xml"/><Relationship Id="rId126" Type="http://schemas.openxmlformats.org/officeDocument/2006/relationships/tags" Target="../tags/tag1156.xml"/><Relationship Id="rId125" Type="http://schemas.openxmlformats.org/officeDocument/2006/relationships/tags" Target="../tags/tag1155.xml"/><Relationship Id="rId124" Type="http://schemas.openxmlformats.org/officeDocument/2006/relationships/tags" Target="../tags/tag1154.xml"/><Relationship Id="rId123" Type="http://schemas.openxmlformats.org/officeDocument/2006/relationships/tags" Target="../tags/tag1153.xml"/><Relationship Id="rId122" Type="http://schemas.openxmlformats.org/officeDocument/2006/relationships/tags" Target="../tags/tag1152.xml"/><Relationship Id="rId121" Type="http://schemas.openxmlformats.org/officeDocument/2006/relationships/tags" Target="../tags/tag1151.xml"/><Relationship Id="rId120" Type="http://schemas.openxmlformats.org/officeDocument/2006/relationships/tags" Target="../tags/tag1150.xml"/><Relationship Id="rId12" Type="http://schemas.openxmlformats.org/officeDocument/2006/relationships/tags" Target="../tags/tag1042.xml"/><Relationship Id="rId119" Type="http://schemas.openxmlformats.org/officeDocument/2006/relationships/tags" Target="../tags/tag1149.xml"/><Relationship Id="rId118" Type="http://schemas.openxmlformats.org/officeDocument/2006/relationships/tags" Target="../tags/tag1148.xml"/><Relationship Id="rId117" Type="http://schemas.openxmlformats.org/officeDocument/2006/relationships/tags" Target="../tags/tag1147.xml"/><Relationship Id="rId116" Type="http://schemas.openxmlformats.org/officeDocument/2006/relationships/tags" Target="../tags/tag1146.xml"/><Relationship Id="rId115" Type="http://schemas.openxmlformats.org/officeDocument/2006/relationships/tags" Target="../tags/tag1145.xml"/><Relationship Id="rId114" Type="http://schemas.openxmlformats.org/officeDocument/2006/relationships/tags" Target="../tags/tag1144.xml"/><Relationship Id="rId113" Type="http://schemas.openxmlformats.org/officeDocument/2006/relationships/tags" Target="../tags/tag1143.xml"/><Relationship Id="rId112" Type="http://schemas.openxmlformats.org/officeDocument/2006/relationships/tags" Target="../tags/tag1142.xml"/><Relationship Id="rId111" Type="http://schemas.openxmlformats.org/officeDocument/2006/relationships/tags" Target="../tags/tag1141.xml"/><Relationship Id="rId110" Type="http://schemas.openxmlformats.org/officeDocument/2006/relationships/tags" Target="../tags/tag1140.xml"/><Relationship Id="rId11" Type="http://schemas.openxmlformats.org/officeDocument/2006/relationships/tags" Target="../tags/tag1041.xml"/><Relationship Id="rId109" Type="http://schemas.openxmlformats.org/officeDocument/2006/relationships/tags" Target="../tags/tag1139.xml"/><Relationship Id="rId108" Type="http://schemas.openxmlformats.org/officeDocument/2006/relationships/tags" Target="../tags/tag1138.xml"/><Relationship Id="rId107" Type="http://schemas.openxmlformats.org/officeDocument/2006/relationships/tags" Target="../tags/tag1137.xml"/><Relationship Id="rId106" Type="http://schemas.openxmlformats.org/officeDocument/2006/relationships/tags" Target="../tags/tag1136.xml"/><Relationship Id="rId105" Type="http://schemas.openxmlformats.org/officeDocument/2006/relationships/tags" Target="../tags/tag1135.xml"/><Relationship Id="rId104" Type="http://schemas.openxmlformats.org/officeDocument/2006/relationships/tags" Target="../tags/tag1134.xml"/><Relationship Id="rId103" Type="http://schemas.openxmlformats.org/officeDocument/2006/relationships/tags" Target="../tags/tag1133.xml"/><Relationship Id="rId102" Type="http://schemas.openxmlformats.org/officeDocument/2006/relationships/tags" Target="../tags/tag1132.xml"/><Relationship Id="rId101" Type="http://schemas.openxmlformats.org/officeDocument/2006/relationships/tags" Target="../tags/tag1131.xml"/><Relationship Id="rId100" Type="http://schemas.openxmlformats.org/officeDocument/2006/relationships/tags" Target="../tags/tag1130.xml"/><Relationship Id="rId10" Type="http://schemas.openxmlformats.org/officeDocument/2006/relationships/tags" Target="../tags/tag1040.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1177.xml"/><Relationship Id="rId6" Type="http://schemas.openxmlformats.org/officeDocument/2006/relationships/tags" Target="../tags/tag1176.xml"/><Relationship Id="rId5" Type="http://schemas.openxmlformats.org/officeDocument/2006/relationships/tags" Target="../tags/tag1175.xml"/><Relationship Id="rId4" Type="http://schemas.openxmlformats.org/officeDocument/2006/relationships/tags" Target="../tags/tag1174.xml"/><Relationship Id="rId3" Type="http://schemas.openxmlformats.org/officeDocument/2006/relationships/tags" Target="../tags/tag1173.xml"/><Relationship Id="rId2" Type="http://schemas.openxmlformats.org/officeDocument/2006/relationships/tags" Target="../tags/tag117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85.xml"/><Relationship Id="rId8" Type="http://schemas.openxmlformats.org/officeDocument/2006/relationships/tags" Target="../tags/tag1184.xml"/><Relationship Id="rId7" Type="http://schemas.openxmlformats.org/officeDocument/2006/relationships/tags" Target="../tags/tag1183.xml"/><Relationship Id="rId6" Type="http://schemas.openxmlformats.org/officeDocument/2006/relationships/tags" Target="../tags/tag1182.xml"/><Relationship Id="rId5" Type="http://schemas.openxmlformats.org/officeDocument/2006/relationships/tags" Target="../tags/tag1181.xml"/><Relationship Id="rId4" Type="http://schemas.openxmlformats.org/officeDocument/2006/relationships/tags" Target="../tags/tag1180.xml"/><Relationship Id="rId3" Type="http://schemas.openxmlformats.org/officeDocument/2006/relationships/tags" Target="../tags/tag1179.xml"/><Relationship Id="rId2" Type="http://schemas.openxmlformats.org/officeDocument/2006/relationships/tags" Target="../tags/tag1178.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1189.xml"/><Relationship Id="rId4" Type="http://schemas.openxmlformats.org/officeDocument/2006/relationships/tags" Target="../tags/tag1188.xml"/><Relationship Id="rId3" Type="http://schemas.openxmlformats.org/officeDocument/2006/relationships/tags" Target="../tags/tag1187.xml"/><Relationship Id="rId2" Type="http://schemas.openxmlformats.org/officeDocument/2006/relationships/tags" Target="../tags/tag1186.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5" Type="http://schemas.openxmlformats.org/officeDocument/2006/relationships/tags" Target="../tags/tag141.xml"/><Relationship Id="rId64" Type="http://schemas.openxmlformats.org/officeDocument/2006/relationships/tags" Target="../tags/tag140.xml"/><Relationship Id="rId63" Type="http://schemas.openxmlformats.org/officeDocument/2006/relationships/tags" Target="../tags/tag139.xml"/><Relationship Id="rId62" Type="http://schemas.openxmlformats.org/officeDocument/2006/relationships/tags" Target="../tags/tag138.xml"/><Relationship Id="rId61" Type="http://schemas.openxmlformats.org/officeDocument/2006/relationships/tags" Target="../tags/tag137.xml"/><Relationship Id="rId60" Type="http://schemas.openxmlformats.org/officeDocument/2006/relationships/tags" Target="../tags/tag136.xml"/><Relationship Id="rId6" Type="http://schemas.openxmlformats.org/officeDocument/2006/relationships/tags" Target="../tags/tag82.xml"/><Relationship Id="rId59" Type="http://schemas.openxmlformats.org/officeDocument/2006/relationships/tags" Target="../tags/tag135.xml"/><Relationship Id="rId58" Type="http://schemas.openxmlformats.org/officeDocument/2006/relationships/tags" Target="../tags/tag134.xml"/><Relationship Id="rId57" Type="http://schemas.openxmlformats.org/officeDocument/2006/relationships/tags" Target="../tags/tag133.xml"/><Relationship Id="rId56" Type="http://schemas.openxmlformats.org/officeDocument/2006/relationships/tags" Target="../tags/tag132.xml"/><Relationship Id="rId55" Type="http://schemas.openxmlformats.org/officeDocument/2006/relationships/tags" Target="../tags/tag131.xml"/><Relationship Id="rId54" Type="http://schemas.openxmlformats.org/officeDocument/2006/relationships/tags" Target="../tags/tag130.xml"/><Relationship Id="rId53" Type="http://schemas.openxmlformats.org/officeDocument/2006/relationships/tags" Target="../tags/tag129.xml"/><Relationship Id="rId52" Type="http://schemas.openxmlformats.org/officeDocument/2006/relationships/tags" Target="../tags/tag128.xml"/><Relationship Id="rId51" Type="http://schemas.openxmlformats.org/officeDocument/2006/relationships/tags" Target="../tags/tag127.xml"/><Relationship Id="rId50" Type="http://schemas.openxmlformats.org/officeDocument/2006/relationships/tags" Target="../tags/tag126.xml"/><Relationship Id="rId5" Type="http://schemas.openxmlformats.org/officeDocument/2006/relationships/tags" Target="../tags/tag81.xml"/><Relationship Id="rId49" Type="http://schemas.openxmlformats.org/officeDocument/2006/relationships/tags" Target="../tags/tag125.xml"/><Relationship Id="rId48" Type="http://schemas.openxmlformats.org/officeDocument/2006/relationships/tags" Target="../tags/tag124.xml"/><Relationship Id="rId47" Type="http://schemas.openxmlformats.org/officeDocument/2006/relationships/tags" Target="../tags/tag123.xml"/><Relationship Id="rId46" Type="http://schemas.openxmlformats.org/officeDocument/2006/relationships/tags" Target="../tags/tag122.xml"/><Relationship Id="rId45" Type="http://schemas.openxmlformats.org/officeDocument/2006/relationships/tags" Target="../tags/tag121.xml"/><Relationship Id="rId44" Type="http://schemas.openxmlformats.org/officeDocument/2006/relationships/tags" Target="../tags/tag120.xml"/><Relationship Id="rId43" Type="http://schemas.openxmlformats.org/officeDocument/2006/relationships/tags" Target="../tags/tag119.xml"/><Relationship Id="rId42" Type="http://schemas.openxmlformats.org/officeDocument/2006/relationships/tags" Target="../tags/tag118.xml"/><Relationship Id="rId41" Type="http://schemas.openxmlformats.org/officeDocument/2006/relationships/tags" Target="../tags/tag117.xml"/><Relationship Id="rId40" Type="http://schemas.openxmlformats.org/officeDocument/2006/relationships/tags" Target="../tags/tag116.xml"/><Relationship Id="rId4" Type="http://schemas.openxmlformats.org/officeDocument/2006/relationships/tags" Target="../tags/tag80.xml"/><Relationship Id="rId39" Type="http://schemas.openxmlformats.org/officeDocument/2006/relationships/tags" Target="../tags/tag115.xml"/><Relationship Id="rId38" Type="http://schemas.openxmlformats.org/officeDocument/2006/relationships/tags" Target="../tags/tag114.xml"/><Relationship Id="rId37" Type="http://schemas.openxmlformats.org/officeDocument/2006/relationships/tags" Target="../tags/tag113.xml"/><Relationship Id="rId36" Type="http://schemas.openxmlformats.org/officeDocument/2006/relationships/tags" Target="../tags/tag112.xml"/><Relationship Id="rId35" Type="http://schemas.openxmlformats.org/officeDocument/2006/relationships/tags" Target="../tags/tag111.xml"/><Relationship Id="rId34" Type="http://schemas.openxmlformats.org/officeDocument/2006/relationships/tags" Target="../tags/tag110.xml"/><Relationship Id="rId33" Type="http://schemas.openxmlformats.org/officeDocument/2006/relationships/tags" Target="../tags/tag109.xml"/><Relationship Id="rId32" Type="http://schemas.openxmlformats.org/officeDocument/2006/relationships/tags" Target="../tags/tag108.xml"/><Relationship Id="rId31" Type="http://schemas.openxmlformats.org/officeDocument/2006/relationships/tags" Target="../tags/tag107.xml"/><Relationship Id="rId30" Type="http://schemas.openxmlformats.org/officeDocument/2006/relationships/tags" Target="../tags/tag106.xml"/><Relationship Id="rId3" Type="http://schemas.openxmlformats.org/officeDocument/2006/relationships/tags" Target="../tags/tag79.xml"/><Relationship Id="rId29" Type="http://schemas.openxmlformats.org/officeDocument/2006/relationships/tags" Target="../tags/tag105.xml"/><Relationship Id="rId28" Type="http://schemas.openxmlformats.org/officeDocument/2006/relationships/tags" Target="../tags/tag104.xml"/><Relationship Id="rId27" Type="http://schemas.openxmlformats.org/officeDocument/2006/relationships/tags" Target="../tags/tag103.xml"/><Relationship Id="rId26" Type="http://schemas.openxmlformats.org/officeDocument/2006/relationships/tags" Target="../tags/tag102.xml"/><Relationship Id="rId25" Type="http://schemas.openxmlformats.org/officeDocument/2006/relationships/tags" Target="../tags/tag101.xml"/><Relationship Id="rId24" Type="http://schemas.openxmlformats.org/officeDocument/2006/relationships/tags" Target="../tags/tag100.xml"/><Relationship Id="rId23" Type="http://schemas.openxmlformats.org/officeDocument/2006/relationships/tags" Target="../tags/tag99.xml"/><Relationship Id="rId22" Type="http://schemas.openxmlformats.org/officeDocument/2006/relationships/tags" Target="../tags/tag98.xml"/><Relationship Id="rId21" Type="http://schemas.openxmlformats.org/officeDocument/2006/relationships/tags" Target="../tags/tag97.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1192.xml"/><Relationship Id="rId3" Type="http://schemas.openxmlformats.org/officeDocument/2006/relationships/tags" Target="../tags/tag1191.xml"/><Relationship Id="rId2" Type="http://schemas.openxmlformats.org/officeDocument/2006/relationships/tags" Target="../tags/tag119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1196.xml"/><Relationship Id="rId4" Type="http://schemas.openxmlformats.org/officeDocument/2006/relationships/tags" Target="../tags/tag1195.xml"/><Relationship Id="rId3" Type="http://schemas.openxmlformats.org/officeDocument/2006/relationships/tags" Target="../tags/tag1194.xml"/><Relationship Id="rId2" Type="http://schemas.openxmlformats.org/officeDocument/2006/relationships/tags" Target="../tags/tag1193.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1201.xml"/><Relationship Id="rId5" Type="http://schemas.openxmlformats.org/officeDocument/2006/relationships/tags" Target="../tags/tag1200.xml"/><Relationship Id="rId4" Type="http://schemas.openxmlformats.org/officeDocument/2006/relationships/tags" Target="../tags/tag1199.xml"/><Relationship Id="rId3" Type="http://schemas.openxmlformats.org/officeDocument/2006/relationships/tags" Target="../tags/tag1198.xml"/><Relationship Id="rId2" Type="http://schemas.openxmlformats.org/officeDocument/2006/relationships/tags" Target="../tags/tag1197.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209.xml"/><Relationship Id="rId8" Type="http://schemas.openxmlformats.org/officeDocument/2006/relationships/tags" Target="../tags/tag1208.xml"/><Relationship Id="rId74" Type="http://schemas.openxmlformats.org/officeDocument/2006/relationships/tags" Target="../tags/tag1273.xml"/><Relationship Id="rId73" Type="http://schemas.openxmlformats.org/officeDocument/2006/relationships/tags" Target="../tags/tag1272.xml"/><Relationship Id="rId72" Type="http://schemas.openxmlformats.org/officeDocument/2006/relationships/tags" Target="../tags/tag1271.xml"/><Relationship Id="rId71" Type="http://schemas.openxmlformats.org/officeDocument/2006/relationships/tags" Target="../tags/tag1270.xml"/><Relationship Id="rId70" Type="http://schemas.openxmlformats.org/officeDocument/2006/relationships/tags" Target="../tags/tag1269.xml"/><Relationship Id="rId7" Type="http://schemas.openxmlformats.org/officeDocument/2006/relationships/tags" Target="../tags/tag1207.xml"/><Relationship Id="rId69" Type="http://schemas.openxmlformats.org/officeDocument/2006/relationships/tags" Target="../tags/tag1268.xml"/><Relationship Id="rId68" Type="http://schemas.openxmlformats.org/officeDocument/2006/relationships/tags" Target="../tags/tag1267.xml"/><Relationship Id="rId67" Type="http://schemas.openxmlformats.org/officeDocument/2006/relationships/tags" Target="../tags/tag1266.xml"/><Relationship Id="rId66" Type="http://schemas.openxmlformats.org/officeDocument/2006/relationships/tags" Target="../tags/tag1265.xml"/><Relationship Id="rId65" Type="http://schemas.openxmlformats.org/officeDocument/2006/relationships/tags" Target="../tags/tag1264.xml"/><Relationship Id="rId64" Type="http://schemas.openxmlformats.org/officeDocument/2006/relationships/tags" Target="../tags/tag1263.xml"/><Relationship Id="rId63" Type="http://schemas.openxmlformats.org/officeDocument/2006/relationships/image" Target="../media/image1.png"/><Relationship Id="rId62" Type="http://schemas.openxmlformats.org/officeDocument/2006/relationships/tags" Target="../tags/tag1262.xml"/><Relationship Id="rId61" Type="http://schemas.openxmlformats.org/officeDocument/2006/relationships/tags" Target="../tags/tag1261.xml"/><Relationship Id="rId60" Type="http://schemas.openxmlformats.org/officeDocument/2006/relationships/tags" Target="../tags/tag1260.xml"/><Relationship Id="rId6" Type="http://schemas.openxmlformats.org/officeDocument/2006/relationships/tags" Target="../tags/tag1206.xml"/><Relationship Id="rId59" Type="http://schemas.openxmlformats.org/officeDocument/2006/relationships/tags" Target="../tags/tag1259.xml"/><Relationship Id="rId58" Type="http://schemas.openxmlformats.org/officeDocument/2006/relationships/tags" Target="../tags/tag1258.xml"/><Relationship Id="rId57" Type="http://schemas.openxmlformats.org/officeDocument/2006/relationships/tags" Target="../tags/tag1257.xml"/><Relationship Id="rId56" Type="http://schemas.openxmlformats.org/officeDocument/2006/relationships/tags" Target="../tags/tag1256.xml"/><Relationship Id="rId55" Type="http://schemas.openxmlformats.org/officeDocument/2006/relationships/tags" Target="../tags/tag1255.xml"/><Relationship Id="rId54" Type="http://schemas.openxmlformats.org/officeDocument/2006/relationships/tags" Target="../tags/tag1254.xml"/><Relationship Id="rId53" Type="http://schemas.openxmlformats.org/officeDocument/2006/relationships/tags" Target="../tags/tag1253.xml"/><Relationship Id="rId52" Type="http://schemas.openxmlformats.org/officeDocument/2006/relationships/tags" Target="../tags/tag1252.xml"/><Relationship Id="rId51" Type="http://schemas.openxmlformats.org/officeDocument/2006/relationships/tags" Target="../tags/tag1251.xml"/><Relationship Id="rId50" Type="http://schemas.openxmlformats.org/officeDocument/2006/relationships/tags" Target="../tags/tag1250.xml"/><Relationship Id="rId5" Type="http://schemas.openxmlformats.org/officeDocument/2006/relationships/tags" Target="../tags/tag1205.xml"/><Relationship Id="rId49" Type="http://schemas.openxmlformats.org/officeDocument/2006/relationships/tags" Target="../tags/tag1249.xml"/><Relationship Id="rId48" Type="http://schemas.openxmlformats.org/officeDocument/2006/relationships/tags" Target="../tags/tag1248.xml"/><Relationship Id="rId47" Type="http://schemas.openxmlformats.org/officeDocument/2006/relationships/tags" Target="../tags/tag1247.xml"/><Relationship Id="rId46" Type="http://schemas.openxmlformats.org/officeDocument/2006/relationships/tags" Target="../tags/tag1246.xml"/><Relationship Id="rId45" Type="http://schemas.openxmlformats.org/officeDocument/2006/relationships/tags" Target="../tags/tag1245.xml"/><Relationship Id="rId44" Type="http://schemas.openxmlformats.org/officeDocument/2006/relationships/tags" Target="../tags/tag1244.xml"/><Relationship Id="rId43" Type="http://schemas.openxmlformats.org/officeDocument/2006/relationships/tags" Target="../tags/tag1243.xml"/><Relationship Id="rId42" Type="http://schemas.openxmlformats.org/officeDocument/2006/relationships/tags" Target="../tags/tag1242.xml"/><Relationship Id="rId41" Type="http://schemas.openxmlformats.org/officeDocument/2006/relationships/tags" Target="../tags/tag1241.xml"/><Relationship Id="rId40" Type="http://schemas.openxmlformats.org/officeDocument/2006/relationships/tags" Target="../tags/tag1240.xml"/><Relationship Id="rId4" Type="http://schemas.openxmlformats.org/officeDocument/2006/relationships/tags" Target="../tags/tag1204.xml"/><Relationship Id="rId39" Type="http://schemas.openxmlformats.org/officeDocument/2006/relationships/tags" Target="../tags/tag1239.xml"/><Relationship Id="rId38" Type="http://schemas.openxmlformats.org/officeDocument/2006/relationships/tags" Target="../tags/tag1238.xml"/><Relationship Id="rId37" Type="http://schemas.openxmlformats.org/officeDocument/2006/relationships/tags" Target="../tags/tag1237.xml"/><Relationship Id="rId36" Type="http://schemas.openxmlformats.org/officeDocument/2006/relationships/tags" Target="../tags/tag1236.xml"/><Relationship Id="rId35" Type="http://schemas.openxmlformats.org/officeDocument/2006/relationships/tags" Target="../tags/tag1235.xml"/><Relationship Id="rId34" Type="http://schemas.openxmlformats.org/officeDocument/2006/relationships/tags" Target="../tags/tag1234.xml"/><Relationship Id="rId33" Type="http://schemas.openxmlformats.org/officeDocument/2006/relationships/tags" Target="../tags/tag1233.xml"/><Relationship Id="rId32" Type="http://schemas.openxmlformats.org/officeDocument/2006/relationships/tags" Target="../tags/tag1232.xml"/><Relationship Id="rId31" Type="http://schemas.openxmlformats.org/officeDocument/2006/relationships/tags" Target="../tags/tag1231.xml"/><Relationship Id="rId30" Type="http://schemas.openxmlformats.org/officeDocument/2006/relationships/tags" Target="../tags/tag1230.xml"/><Relationship Id="rId3" Type="http://schemas.openxmlformats.org/officeDocument/2006/relationships/tags" Target="../tags/tag1203.xml"/><Relationship Id="rId29" Type="http://schemas.openxmlformats.org/officeDocument/2006/relationships/tags" Target="../tags/tag1229.xml"/><Relationship Id="rId28" Type="http://schemas.openxmlformats.org/officeDocument/2006/relationships/tags" Target="../tags/tag1228.xml"/><Relationship Id="rId27" Type="http://schemas.openxmlformats.org/officeDocument/2006/relationships/tags" Target="../tags/tag1227.xml"/><Relationship Id="rId26" Type="http://schemas.openxmlformats.org/officeDocument/2006/relationships/tags" Target="../tags/tag1226.xml"/><Relationship Id="rId25" Type="http://schemas.openxmlformats.org/officeDocument/2006/relationships/tags" Target="../tags/tag1225.xml"/><Relationship Id="rId24" Type="http://schemas.openxmlformats.org/officeDocument/2006/relationships/tags" Target="../tags/tag1224.xml"/><Relationship Id="rId23" Type="http://schemas.openxmlformats.org/officeDocument/2006/relationships/tags" Target="../tags/tag1223.xml"/><Relationship Id="rId22" Type="http://schemas.openxmlformats.org/officeDocument/2006/relationships/tags" Target="../tags/tag1222.xml"/><Relationship Id="rId21" Type="http://schemas.openxmlformats.org/officeDocument/2006/relationships/tags" Target="../tags/tag1221.xml"/><Relationship Id="rId20" Type="http://schemas.openxmlformats.org/officeDocument/2006/relationships/tags" Target="../tags/tag1220.xml"/><Relationship Id="rId2" Type="http://schemas.openxmlformats.org/officeDocument/2006/relationships/tags" Target="../tags/tag1202.xml"/><Relationship Id="rId19" Type="http://schemas.openxmlformats.org/officeDocument/2006/relationships/tags" Target="../tags/tag1219.xml"/><Relationship Id="rId18" Type="http://schemas.openxmlformats.org/officeDocument/2006/relationships/tags" Target="../tags/tag1218.xml"/><Relationship Id="rId17" Type="http://schemas.openxmlformats.org/officeDocument/2006/relationships/tags" Target="../tags/tag1217.xml"/><Relationship Id="rId16" Type="http://schemas.openxmlformats.org/officeDocument/2006/relationships/tags" Target="../tags/tag1216.xml"/><Relationship Id="rId15" Type="http://schemas.openxmlformats.org/officeDocument/2006/relationships/tags" Target="../tags/tag1215.xml"/><Relationship Id="rId14" Type="http://schemas.openxmlformats.org/officeDocument/2006/relationships/tags" Target="../tags/tag1214.xml"/><Relationship Id="rId13" Type="http://schemas.openxmlformats.org/officeDocument/2006/relationships/tags" Target="../tags/tag1213.xml"/><Relationship Id="rId12" Type="http://schemas.openxmlformats.org/officeDocument/2006/relationships/tags" Target="../tags/tag1212.xml"/><Relationship Id="rId11" Type="http://schemas.openxmlformats.org/officeDocument/2006/relationships/tags" Target="../tags/tag1211.xml"/><Relationship Id="rId10" Type="http://schemas.openxmlformats.org/officeDocument/2006/relationships/tags" Target="../tags/tag121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343.xml"/><Relationship Id="rId8" Type="http://schemas.openxmlformats.org/officeDocument/2006/relationships/tags" Target="../tags/tag1342.xml"/><Relationship Id="rId74" Type="http://schemas.openxmlformats.org/officeDocument/2006/relationships/image" Target="../media/image1.png"/><Relationship Id="rId73" Type="http://schemas.openxmlformats.org/officeDocument/2006/relationships/tags" Target="../tags/tag1407.xml"/><Relationship Id="rId72" Type="http://schemas.openxmlformats.org/officeDocument/2006/relationships/tags" Target="../tags/tag1406.xml"/><Relationship Id="rId71" Type="http://schemas.openxmlformats.org/officeDocument/2006/relationships/tags" Target="../tags/tag1405.xml"/><Relationship Id="rId70" Type="http://schemas.openxmlformats.org/officeDocument/2006/relationships/tags" Target="../tags/tag1404.xml"/><Relationship Id="rId7" Type="http://schemas.openxmlformats.org/officeDocument/2006/relationships/tags" Target="../tags/tag1341.xml"/><Relationship Id="rId69" Type="http://schemas.openxmlformats.org/officeDocument/2006/relationships/tags" Target="../tags/tag1403.xml"/><Relationship Id="rId68" Type="http://schemas.openxmlformats.org/officeDocument/2006/relationships/tags" Target="../tags/tag1402.xml"/><Relationship Id="rId67" Type="http://schemas.openxmlformats.org/officeDocument/2006/relationships/tags" Target="../tags/tag1401.xml"/><Relationship Id="rId66" Type="http://schemas.openxmlformats.org/officeDocument/2006/relationships/tags" Target="../tags/tag1400.xml"/><Relationship Id="rId65" Type="http://schemas.openxmlformats.org/officeDocument/2006/relationships/tags" Target="../tags/tag1399.xml"/><Relationship Id="rId64" Type="http://schemas.openxmlformats.org/officeDocument/2006/relationships/tags" Target="../tags/tag1398.xml"/><Relationship Id="rId63" Type="http://schemas.openxmlformats.org/officeDocument/2006/relationships/tags" Target="../tags/tag1397.xml"/><Relationship Id="rId62" Type="http://schemas.openxmlformats.org/officeDocument/2006/relationships/tags" Target="../tags/tag1396.xml"/><Relationship Id="rId61" Type="http://schemas.openxmlformats.org/officeDocument/2006/relationships/tags" Target="../tags/tag1395.xml"/><Relationship Id="rId60" Type="http://schemas.openxmlformats.org/officeDocument/2006/relationships/tags" Target="../tags/tag1394.xml"/><Relationship Id="rId6" Type="http://schemas.openxmlformats.org/officeDocument/2006/relationships/tags" Target="../tags/tag1340.xml"/><Relationship Id="rId59" Type="http://schemas.openxmlformats.org/officeDocument/2006/relationships/tags" Target="../tags/tag1393.xml"/><Relationship Id="rId58" Type="http://schemas.openxmlformats.org/officeDocument/2006/relationships/tags" Target="../tags/tag1392.xml"/><Relationship Id="rId57" Type="http://schemas.openxmlformats.org/officeDocument/2006/relationships/tags" Target="../tags/tag1391.xml"/><Relationship Id="rId56" Type="http://schemas.openxmlformats.org/officeDocument/2006/relationships/tags" Target="../tags/tag1390.xml"/><Relationship Id="rId55" Type="http://schemas.openxmlformats.org/officeDocument/2006/relationships/tags" Target="../tags/tag1389.xml"/><Relationship Id="rId54" Type="http://schemas.openxmlformats.org/officeDocument/2006/relationships/tags" Target="../tags/tag1388.xml"/><Relationship Id="rId53" Type="http://schemas.openxmlformats.org/officeDocument/2006/relationships/tags" Target="../tags/tag1387.xml"/><Relationship Id="rId52" Type="http://schemas.openxmlformats.org/officeDocument/2006/relationships/tags" Target="../tags/tag1386.xml"/><Relationship Id="rId51" Type="http://schemas.openxmlformats.org/officeDocument/2006/relationships/tags" Target="../tags/tag1385.xml"/><Relationship Id="rId50" Type="http://schemas.openxmlformats.org/officeDocument/2006/relationships/tags" Target="../tags/tag1384.xml"/><Relationship Id="rId5" Type="http://schemas.openxmlformats.org/officeDocument/2006/relationships/tags" Target="../tags/tag1339.xml"/><Relationship Id="rId49" Type="http://schemas.openxmlformats.org/officeDocument/2006/relationships/tags" Target="../tags/tag1383.xml"/><Relationship Id="rId48" Type="http://schemas.openxmlformats.org/officeDocument/2006/relationships/tags" Target="../tags/tag1382.xml"/><Relationship Id="rId47" Type="http://schemas.openxmlformats.org/officeDocument/2006/relationships/tags" Target="../tags/tag1381.xml"/><Relationship Id="rId46" Type="http://schemas.openxmlformats.org/officeDocument/2006/relationships/tags" Target="../tags/tag1380.xml"/><Relationship Id="rId45" Type="http://schemas.openxmlformats.org/officeDocument/2006/relationships/tags" Target="../tags/tag1379.xml"/><Relationship Id="rId44" Type="http://schemas.openxmlformats.org/officeDocument/2006/relationships/tags" Target="../tags/tag1378.xml"/><Relationship Id="rId43" Type="http://schemas.openxmlformats.org/officeDocument/2006/relationships/tags" Target="../tags/tag1377.xml"/><Relationship Id="rId42" Type="http://schemas.openxmlformats.org/officeDocument/2006/relationships/tags" Target="../tags/tag1376.xml"/><Relationship Id="rId41" Type="http://schemas.openxmlformats.org/officeDocument/2006/relationships/tags" Target="../tags/tag1375.xml"/><Relationship Id="rId40" Type="http://schemas.openxmlformats.org/officeDocument/2006/relationships/tags" Target="../tags/tag1374.xml"/><Relationship Id="rId4" Type="http://schemas.openxmlformats.org/officeDocument/2006/relationships/tags" Target="../tags/tag1338.xml"/><Relationship Id="rId39" Type="http://schemas.openxmlformats.org/officeDocument/2006/relationships/tags" Target="../tags/tag1373.xml"/><Relationship Id="rId38" Type="http://schemas.openxmlformats.org/officeDocument/2006/relationships/tags" Target="../tags/tag1372.xml"/><Relationship Id="rId37" Type="http://schemas.openxmlformats.org/officeDocument/2006/relationships/tags" Target="../tags/tag1371.xml"/><Relationship Id="rId36" Type="http://schemas.openxmlformats.org/officeDocument/2006/relationships/tags" Target="../tags/tag1370.xml"/><Relationship Id="rId35" Type="http://schemas.openxmlformats.org/officeDocument/2006/relationships/tags" Target="../tags/tag1369.xml"/><Relationship Id="rId34" Type="http://schemas.openxmlformats.org/officeDocument/2006/relationships/tags" Target="../tags/tag1368.xml"/><Relationship Id="rId33" Type="http://schemas.openxmlformats.org/officeDocument/2006/relationships/tags" Target="../tags/tag1367.xml"/><Relationship Id="rId32" Type="http://schemas.openxmlformats.org/officeDocument/2006/relationships/tags" Target="../tags/tag1366.xml"/><Relationship Id="rId31" Type="http://schemas.openxmlformats.org/officeDocument/2006/relationships/tags" Target="../tags/tag1365.xml"/><Relationship Id="rId30" Type="http://schemas.openxmlformats.org/officeDocument/2006/relationships/tags" Target="../tags/tag1364.xml"/><Relationship Id="rId3" Type="http://schemas.openxmlformats.org/officeDocument/2006/relationships/tags" Target="../tags/tag1337.xml"/><Relationship Id="rId29" Type="http://schemas.openxmlformats.org/officeDocument/2006/relationships/tags" Target="../tags/tag1363.xml"/><Relationship Id="rId28" Type="http://schemas.openxmlformats.org/officeDocument/2006/relationships/tags" Target="../tags/tag1362.xml"/><Relationship Id="rId27" Type="http://schemas.openxmlformats.org/officeDocument/2006/relationships/tags" Target="../tags/tag1361.xml"/><Relationship Id="rId26" Type="http://schemas.openxmlformats.org/officeDocument/2006/relationships/tags" Target="../tags/tag1360.xml"/><Relationship Id="rId25" Type="http://schemas.openxmlformats.org/officeDocument/2006/relationships/tags" Target="../tags/tag1359.xml"/><Relationship Id="rId24" Type="http://schemas.openxmlformats.org/officeDocument/2006/relationships/tags" Target="../tags/tag1358.xml"/><Relationship Id="rId23" Type="http://schemas.openxmlformats.org/officeDocument/2006/relationships/tags" Target="../tags/tag1357.xml"/><Relationship Id="rId22" Type="http://schemas.openxmlformats.org/officeDocument/2006/relationships/tags" Target="../tags/tag1356.xml"/><Relationship Id="rId21" Type="http://schemas.openxmlformats.org/officeDocument/2006/relationships/tags" Target="../tags/tag1355.xml"/><Relationship Id="rId20" Type="http://schemas.openxmlformats.org/officeDocument/2006/relationships/tags" Target="../tags/tag1354.xml"/><Relationship Id="rId2" Type="http://schemas.openxmlformats.org/officeDocument/2006/relationships/tags" Target="../tags/tag1336.xml"/><Relationship Id="rId19" Type="http://schemas.openxmlformats.org/officeDocument/2006/relationships/tags" Target="../tags/tag1353.xml"/><Relationship Id="rId18" Type="http://schemas.openxmlformats.org/officeDocument/2006/relationships/tags" Target="../tags/tag1352.xml"/><Relationship Id="rId17" Type="http://schemas.openxmlformats.org/officeDocument/2006/relationships/tags" Target="../tags/tag1351.xml"/><Relationship Id="rId16" Type="http://schemas.openxmlformats.org/officeDocument/2006/relationships/tags" Target="../tags/tag1350.xml"/><Relationship Id="rId15" Type="http://schemas.openxmlformats.org/officeDocument/2006/relationships/tags" Target="../tags/tag1349.xml"/><Relationship Id="rId14" Type="http://schemas.openxmlformats.org/officeDocument/2006/relationships/tags" Target="../tags/tag1348.xml"/><Relationship Id="rId13" Type="http://schemas.openxmlformats.org/officeDocument/2006/relationships/tags" Target="../tags/tag1347.xml"/><Relationship Id="rId12" Type="http://schemas.openxmlformats.org/officeDocument/2006/relationships/tags" Target="../tags/tag1346.xml"/><Relationship Id="rId11" Type="http://schemas.openxmlformats.org/officeDocument/2006/relationships/tags" Target="../tags/tag1345.xml"/><Relationship Id="rId10" Type="http://schemas.openxmlformats.org/officeDocument/2006/relationships/tags" Target="../tags/tag1344.xml"/><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6" Type="http://schemas.openxmlformats.org/officeDocument/2006/relationships/tags" Target="../tags/tag1412.xml"/><Relationship Id="rId5" Type="http://schemas.openxmlformats.org/officeDocument/2006/relationships/tags" Target="../tags/tag1411.xml"/><Relationship Id="rId4" Type="http://schemas.openxmlformats.org/officeDocument/2006/relationships/tags" Target="../tags/tag1410.xml"/><Relationship Id="rId3" Type="http://schemas.openxmlformats.org/officeDocument/2006/relationships/tags" Target="../tags/tag1409.xml"/><Relationship Id="rId2" Type="http://schemas.openxmlformats.org/officeDocument/2006/relationships/tags" Target="../tags/tag1408.xml"/><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420.xml"/><Relationship Id="rId8" Type="http://schemas.openxmlformats.org/officeDocument/2006/relationships/tags" Target="../tags/tag1419.xml"/><Relationship Id="rId7" Type="http://schemas.openxmlformats.org/officeDocument/2006/relationships/tags" Target="../tags/tag1418.xml"/><Relationship Id="rId65" Type="http://schemas.openxmlformats.org/officeDocument/2006/relationships/tags" Target="../tags/tag1476.xml"/><Relationship Id="rId64" Type="http://schemas.openxmlformats.org/officeDocument/2006/relationships/tags" Target="../tags/tag1475.xml"/><Relationship Id="rId63" Type="http://schemas.openxmlformats.org/officeDocument/2006/relationships/tags" Target="../tags/tag1474.xml"/><Relationship Id="rId62" Type="http://schemas.openxmlformats.org/officeDocument/2006/relationships/tags" Target="../tags/tag1473.xml"/><Relationship Id="rId61" Type="http://schemas.openxmlformats.org/officeDocument/2006/relationships/tags" Target="../tags/tag1472.xml"/><Relationship Id="rId60" Type="http://schemas.openxmlformats.org/officeDocument/2006/relationships/tags" Target="../tags/tag1471.xml"/><Relationship Id="rId6" Type="http://schemas.openxmlformats.org/officeDocument/2006/relationships/tags" Target="../tags/tag1417.xml"/><Relationship Id="rId59" Type="http://schemas.openxmlformats.org/officeDocument/2006/relationships/tags" Target="../tags/tag1470.xml"/><Relationship Id="rId58" Type="http://schemas.openxmlformats.org/officeDocument/2006/relationships/tags" Target="../tags/tag1469.xml"/><Relationship Id="rId57" Type="http://schemas.openxmlformats.org/officeDocument/2006/relationships/tags" Target="../tags/tag1468.xml"/><Relationship Id="rId56" Type="http://schemas.openxmlformats.org/officeDocument/2006/relationships/tags" Target="../tags/tag1467.xml"/><Relationship Id="rId55" Type="http://schemas.openxmlformats.org/officeDocument/2006/relationships/tags" Target="../tags/tag1466.xml"/><Relationship Id="rId54" Type="http://schemas.openxmlformats.org/officeDocument/2006/relationships/tags" Target="../tags/tag1465.xml"/><Relationship Id="rId53" Type="http://schemas.openxmlformats.org/officeDocument/2006/relationships/tags" Target="../tags/tag1464.xml"/><Relationship Id="rId52" Type="http://schemas.openxmlformats.org/officeDocument/2006/relationships/tags" Target="../tags/tag1463.xml"/><Relationship Id="rId51" Type="http://schemas.openxmlformats.org/officeDocument/2006/relationships/tags" Target="../tags/tag1462.xml"/><Relationship Id="rId50" Type="http://schemas.openxmlformats.org/officeDocument/2006/relationships/tags" Target="../tags/tag1461.xml"/><Relationship Id="rId5" Type="http://schemas.openxmlformats.org/officeDocument/2006/relationships/tags" Target="../tags/tag1416.xml"/><Relationship Id="rId49" Type="http://schemas.openxmlformats.org/officeDocument/2006/relationships/tags" Target="../tags/tag1460.xml"/><Relationship Id="rId48" Type="http://schemas.openxmlformats.org/officeDocument/2006/relationships/tags" Target="../tags/tag1459.xml"/><Relationship Id="rId47" Type="http://schemas.openxmlformats.org/officeDocument/2006/relationships/tags" Target="../tags/tag1458.xml"/><Relationship Id="rId46" Type="http://schemas.openxmlformats.org/officeDocument/2006/relationships/tags" Target="../tags/tag1457.xml"/><Relationship Id="rId45" Type="http://schemas.openxmlformats.org/officeDocument/2006/relationships/tags" Target="../tags/tag1456.xml"/><Relationship Id="rId44" Type="http://schemas.openxmlformats.org/officeDocument/2006/relationships/tags" Target="../tags/tag1455.xml"/><Relationship Id="rId43" Type="http://schemas.openxmlformats.org/officeDocument/2006/relationships/tags" Target="../tags/tag1454.xml"/><Relationship Id="rId42" Type="http://schemas.openxmlformats.org/officeDocument/2006/relationships/tags" Target="../tags/tag1453.xml"/><Relationship Id="rId41" Type="http://schemas.openxmlformats.org/officeDocument/2006/relationships/tags" Target="../tags/tag1452.xml"/><Relationship Id="rId40" Type="http://schemas.openxmlformats.org/officeDocument/2006/relationships/tags" Target="../tags/tag1451.xml"/><Relationship Id="rId4" Type="http://schemas.openxmlformats.org/officeDocument/2006/relationships/tags" Target="../tags/tag1415.xml"/><Relationship Id="rId39" Type="http://schemas.openxmlformats.org/officeDocument/2006/relationships/tags" Target="../tags/tag1450.xml"/><Relationship Id="rId38" Type="http://schemas.openxmlformats.org/officeDocument/2006/relationships/tags" Target="../tags/tag1449.xml"/><Relationship Id="rId37" Type="http://schemas.openxmlformats.org/officeDocument/2006/relationships/tags" Target="../tags/tag1448.xml"/><Relationship Id="rId36" Type="http://schemas.openxmlformats.org/officeDocument/2006/relationships/tags" Target="../tags/tag1447.xml"/><Relationship Id="rId35" Type="http://schemas.openxmlformats.org/officeDocument/2006/relationships/tags" Target="../tags/tag1446.xml"/><Relationship Id="rId34" Type="http://schemas.openxmlformats.org/officeDocument/2006/relationships/tags" Target="../tags/tag1445.xml"/><Relationship Id="rId33" Type="http://schemas.openxmlformats.org/officeDocument/2006/relationships/tags" Target="../tags/tag1444.xml"/><Relationship Id="rId32" Type="http://schemas.openxmlformats.org/officeDocument/2006/relationships/tags" Target="../tags/tag1443.xml"/><Relationship Id="rId31" Type="http://schemas.openxmlformats.org/officeDocument/2006/relationships/tags" Target="../tags/tag1442.xml"/><Relationship Id="rId30" Type="http://schemas.openxmlformats.org/officeDocument/2006/relationships/tags" Target="../tags/tag1441.xml"/><Relationship Id="rId3" Type="http://schemas.openxmlformats.org/officeDocument/2006/relationships/tags" Target="../tags/tag1414.xml"/><Relationship Id="rId29" Type="http://schemas.openxmlformats.org/officeDocument/2006/relationships/tags" Target="../tags/tag1440.xml"/><Relationship Id="rId28" Type="http://schemas.openxmlformats.org/officeDocument/2006/relationships/tags" Target="../tags/tag1439.xml"/><Relationship Id="rId27" Type="http://schemas.openxmlformats.org/officeDocument/2006/relationships/tags" Target="../tags/tag1438.xml"/><Relationship Id="rId26" Type="http://schemas.openxmlformats.org/officeDocument/2006/relationships/tags" Target="../tags/tag1437.xml"/><Relationship Id="rId25" Type="http://schemas.openxmlformats.org/officeDocument/2006/relationships/tags" Target="../tags/tag1436.xml"/><Relationship Id="rId24" Type="http://schemas.openxmlformats.org/officeDocument/2006/relationships/tags" Target="../tags/tag1435.xml"/><Relationship Id="rId23" Type="http://schemas.openxmlformats.org/officeDocument/2006/relationships/tags" Target="../tags/tag1434.xml"/><Relationship Id="rId22" Type="http://schemas.openxmlformats.org/officeDocument/2006/relationships/tags" Target="../tags/tag1433.xml"/><Relationship Id="rId21" Type="http://schemas.openxmlformats.org/officeDocument/2006/relationships/tags" Target="../tags/tag1432.xml"/><Relationship Id="rId20" Type="http://schemas.openxmlformats.org/officeDocument/2006/relationships/tags" Target="../tags/tag1431.xml"/><Relationship Id="rId2" Type="http://schemas.openxmlformats.org/officeDocument/2006/relationships/tags" Target="../tags/tag1413.xml"/><Relationship Id="rId19" Type="http://schemas.openxmlformats.org/officeDocument/2006/relationships/tags" Target="../tags/tag1430.xml"/><Relationship Id="rId18" Type="http://schemas.openxmlformats.org/officeDocument/2006/relationships/tags" Target="../tags/tag1429.xml"/><Relationship Id="rId17" Type="http://schemas.openxmlformats.org/officeDocument/2006/relationships/tags" Target="../tags/tag1428.xml"/><Relationship Id="rId16" Type="http://schemas.openxmlformats.org/officeDocument/2006/relationships/tags" Target="../tags/tag1427.xml"/><Relationship Id="rId15" Type="http://schemas.openxmlformats.org/officeDocument/2006/relationships/tags" Target="../tags/tag1426.xml"/><Relationship Id="rId14" Type="http://schemas.openxmlformats.org/officeDocument/2006/relationships/tags" Target="../tags/tag1425.xml"/><Relationship Id="rId13" Type="http://schemas.openxmlformats.org/officeDocument/2006/relationships/tags" Target="../tags/tag1424.xml"/><Relationship Id="rId12" Type="http://schemas.openxmlformats.org/officeDocument/2006/relationships/tags" Target="../tags/tag1423.xml"/><Relationship Id="rId11" Type="http://schemas.openxmlformats.org/officeDocument/2006/relationships/tags" Target="../tags/tag1422.xml"/><Relationship Id="rId10" Type="http://schemas.openxmlformats.org/officeDocument/2006/relationships/tags" Target="../tags/tag1421.xml"/><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99" Type="http://schemas.openxmlformats.org/officeDocument/2006/relationships/tags" Target="../tags/tag1574.xml"/><Relationship Id="rId98" Type="http://schemas.openxmlformats.org/officeDocument/2006/relationships/tags" Target="../tags/tag1573.xml"/><Relationship Id="rId97" Type="http://schemas.openxmlformats.org/officeDocument/2006/relationships/tags" Target="../tags/tag1572.xml"/><Relationship Id="rId96" Type="http://schemas.openxmlformats.org/officeDocument/2006/relationships/tags" Target="../tags/tag1571.xml"/><Relationship Id="rId95" Type="http://schemas.openxmlformats.org/officeDocument/2006/relationships/tags" Target="../tags/tag1570.xml"/><Relationship Id="rId94" Type="http://schemas.openxmlformats.org/officeDocument/2006/relationships/tags" Target="../tags/tag1569.xml"/><Relationship Id="rId93" Type="http://schemas.openxmlformats.org/officeDocument/2006/relationships/tags" Target="../tags/tag1568.xml"/><Relationship Id="rId92" Type="http://schemas.openxmlformats.org/officeDocument/2006/relationships/tags" Target="../tags/tag1567.xml"/><Relationship Id="rId91" Type="http://schemas.openxmlformats.org/officeDocument/2006/relationships/tags" Target="../tags/tag1566.xml"/><Relationship Id="rId90" Type="http://schemas.openxmlformats.org/officeDocument/2006/relationships/tags" Target="../tags/tag1565.xml"/><Relationship Id="rId9" Type="http://schemas.openxmlformats.org/officeDocument/2006/relationships/tags" Target="../tags/tag1484.xml"/><Relationship Id="rId89" Type="http://schemas.openxmlformats.org/officeDocument/2006/relationships/tags" Target="../tags/tag1564.xml"/><Relationship Id="rId88" Type="http://schemas.openxmlformats.org/officeDocument/2006/relationships/tags" Target="../tags/tag1563.xml"/><Relationship Id="rId87" Type="http://schemas.openxmlformats.org/officeDocument/2006/relationships/tags" Target="../tags/tag1562.xml"/><Relationship Id="rId86" Type="http://schemas.openxmlformats.org/officeDocument/2006/relationships/tags" Target="../tags/tag1561.xml"/><Relationship Id="rId85" Type="http://schemas.openxmlformats.org/officeDocument/2006/relationships/tags" Target="../tags/tag1560.xml"/><Relationship Id="rId84" Type="http://schemas.openxmlformats.org/officeDocument/2006/relationships/tags" Target="../tags/tag1559.xml"/><Relationship Id="rId83" Type="http://schemas.openxmlformats.org/officeDocument/2006/relationships/tags" Target="../tags/tag1558.xml"/><Relationship Id="rId82" Type="http://schemas.openxmlformats.org/officeDocument/2006/relationships/tags" Target="../tags/tag1557.xml"/><Relationship Id="rId81" Type="http://schemas.openxmlformats.org/officeDocument/2006/relationships/tags" Target="../tags/tag1556.xml"/><Relationship Id="rId80" Type="http://schemas.openxmlformats.org/officeDocument/2006/relationships/tags" Target="../tags/tag1555.xml"/><Relationship Id="rId8" Type="http://schemas.openxmlformats.org/officeDocument/2006/relationships/tags" Target="../tags/tag1483.xml"/><Relationship Id="rId79" Type="http://schemas.openxmlformats.org/officeDocument/2006/relationships/tags" Target="../tags/tag1554.xml"/><Relationship Id="rId78" Type="http://schemas.openxmlformats.org/officeDocument/2006/relationships/tags" Target="../tags/tag1553.xml"/><Relationship Id="rId77" Type="http://schemas.openxmlformats.org/officeDocument/2006/relationships/tags" Target="../tags/tag1552.xml"/><Relationship Id="rId76" Type="http://schemas.openxmlformats.org/officeDocument/2006/relationships/tags" Target="../tags/tag1551.xml"/><Relationship Id="rId75" Type="http://schemas.openxmlformats.org/officeDocument/2006/relationships/tags" Target="../tags/tag1550.xml"/><Relationship Id="rId74" Type="http://schemas.openxmlformats.org/officeDocument/2006/relationships/tags" Target="../tags/tag1549.xml"/><Relationship Id="rId73" Type="http://schemas.openxmlformats.org/officeDocument/2006/relationships/tags" Target="../tags/tag1548.xml"/><Relationship Id="rId72" Type="http://schemas.openxmlformats.org/officeDocument/2006/relationships/tags" Target="../tags/tag1547.xml"/><Relationship Id="rId71" Type="http://schemas.openxmlformats.org/officeDocument/2006/relationships/tags" Target="../tags/tag1546.xml"/><Relationship Id="rId70" Type="http://schemas.openxmlformats.org/officeDocument/2006/relationships/tags" Target="../tags/tag1545.xml"/><Relationship Id="rId7" Type="http://schemas.openxmlformats.org/officeDocument/2006/relationships/tags" Target="../tags/tag1482.xml"/><Relationship Id="rId69" Type="http://schemas.openxmlformats.org/officeDocument/2006/relationships/tags" Target="../tags/tag1544.xml"/><Relationship Id="rId68" Type="http://schemas.openxmlformats.org/officeDocument/2006/relationships/tags" Target="../tags/tag1543.xml"/><Relationship Id="rId67" Type="http://schemas.openxmlformats.org/officeDocument/2006/relationships/tags" Target="../tags/tag1542.xml"/><Relationship Id="rId66" Type="http://schemas.openxmlformats.org/officeDocument/2006/relationships/tags" Target="../tags/tag1541.xml"/><Relationship Id="rId65" Type="http://schemas.openxmlformats.org/officeDocument/2006/relationships/tags" Target="../tags/tag1540.xml"/><Relationship Id="rId64" Type="http://schemas.openxmlformats.org/officeDocument/2006/relationships/tags" Target="../tags/tag1539.xml"/><Relationship Id="rId63" Type="http://schemas.openxmlformats.org/officeDocument/2006/relationships/tags" Target="../tags/tag1538.xml"/><Relationship Id="rId62" Type="http://schemas.openxmlformats.org/officeDocument/2006/relationships/tags" Target="../tags/tag1537.xml"/><Relationship Id="rId61" Type="http://schemas.openxmlformats.org/officeDocument/2006/relationships/tags" Target="../tags/tag1536.xml"/><Relationship Id="rId60" Type="http://schemas.openxmlformats.org/officeDocument/2006/relationships/tags" Target="../tags/tag1535.xml"/><Relationship Id="rId6" Type="http://schemas.openxmlformats.org/officeDocument/2006/relationships/tags" Target="../tags/tag1481.xml"/><Relationship Id="rId59" Type="http://schemas.openxmlformats.org/officeDocument/2006/relationships/tags" Target="../tags/tag1534.xml"/><Relationship Id="rId58" Type="http://schemas.openxmlformats.org/officeDocument/2006/relationships/tags" Target="../tags/tag1533.xml"/><Relationship Id="rId57" Type="http://schemas.openxmlformats.org/officeDocument/2006/relationships/tags" Target="../tags/tag1532.xml"/><Relationship Id="rId56" Type="http://schemas.openxmlformats.org/officeDocument/2006/relationships/tags" Target="../tags/tag1531.xml"/><Relationship Id="rId55" Type="http://schemas.openxmlformats.org/officeDocument/2006/relationships/tags" Target="../tags/tag1530.xml"/><Relationship Id="rId54" Type="http://schemas.openxmlformats.org/officeDocument/2006/relationships/tags" Target="../tags/tag1529.xml"/><Relationship Id="rId53" Type="http://schemas.openxmlformats.org/officeDocument/2006/relationships/tags" Target="../tags/tag1528.xml"/><Relationship Id="rId52" Type="http://schemas.openxmlformats.org/officeDocument/2006/relationships/tags" Target="../tags/tag1527.xml"/><Relationship Id="rId51" Type="http://schemas.openxmlformats.org/officeDocument/2006/relationships/tags" Target="../tags/tag1526.xml"/><Relationship Id="rId50" Type="http://schemas.openxmlformats.org/officeDocument/2006/relationships/tags" Target="../tags/tag1525.xml"/><Relationship Id="rId5" Type="http://schemas.openxmlformats.org/officeDocument/2006/relationships/tags" Target="../tags/tag1480.xml"/><Relationship Id="rId49" Type="http://schemas.openxmlformats.org/officeDocument/2006/relationships/tags" Target="../tags/tag1524.xml"/><Relationship Id="rId48" Type="http://schemas.openxmlformats.org/officeDocument/2006/relationships/tags" Target="../tags/tag1523.xml"/><Relationship Id="rId47" Type="http://schemas.openxmlformats.org/officeDocument/2006/relationships/tags" Target="../tags/tag1522.xml"/><Relationship Id="rId46" Type="http://schemas.openxmlformats.org/officeDocument/2006/relationships/tags" Target="../tags/tag1521.xml"/><Relationship Id="rId45" Type="http://schemas.openxmlformats.org/officeDocument/2006/relationships/tags" Target="../tags/tag1520.xml"/><Relationship Id="rId44" Type="http://schemas.openxmlformats.org/officeDocument/2006/relationships/tags" Target="../tags/tag1519.xml"/><Relationship Id="rId43" Type="http://schemas.openxmlformats.org/officeDocument/2006/relationships/tags" Target="../tags/tag1518.xml"/><Relationship Id="rId42" Type="http://schemas.openxmlformats.org/officeDocument/2006/relationships/tags" Target="../tags/tag1517.xml"/><Relationship Id="rId41" Type="http://schemas.openxmlformats.org/officeDocument/2006/relationships/tags" Target="../tags/tag1516.xml"/><Relationship Id="rId40" Type="http://schemas.openxmlformats.org/officeDocument/2006/relationships/tags" Target="../tags/tag1515.xml"/><Relationship Id="rId4" Type="http://schemas.openxmlformats.org/officeDocument/2006/relationships/tags" Target="../tags/tag1479.xml"/><Relationship Id="rId39" Type="http://schemas.openxmlformats.org/officeDocument/2006/relationships/tags" Target="../tags/tag1514.xml"/><Relationship Id="rId38" Type="http://schemas.openxmlformats.org/officeDocument/2006/relationships/tags" Target="../tags/tag1513.xml"/><Relationship Id="rId37" Type="http://schemas.openxmlformats.org/officeDocument/2006/relationships/tags" Target="../tags/tag1512.xml"/><Relationship Id="rId36" Type="http://schemas.openxmlformats.org/officeDocument/2006/relationships/tags" Target="../tags/tag1511.xml"/><Relationship Id="rId35" Type="http://schemas.openxmlformats.org/officeDocument/2006/relationships/tags" Target="../tags/tag1510.xml"/><Relationship Id="rId34" Type="http://schemas.openxmlformats.org/officeDocument/2006/relationships/tags" Target="../tags/tag1509.xml"/><Relationship Id="rId33" Type="http://schemas.openxmlformats.org/officeDocument/2006/relationships/tags" Target="../tags/tag1508.xml"/><Relationship Id="rId32" Type="http://schemas.openxmlformats.org/officeDocument/2006/relationships/tags" Target="../tags/tag1507.xml"/><Relationship Id="rId31" Type="http://schemas.openxmlformats.org/officeDocument/2006/relationships/tags" Target="../tags/tag1506.xml"/><Relationship Id="rId30" Type="http://schemas.openxmlformats.org/officeDocument/2006/relationships/tags" Target="../tags/tag1505.xml"/><Relationship Id="rId3" Type="http://schemas.openxmlformats.org/officeDocument/2006/relationships/tags" Target="../tags/tag1478.xml"/><Relationship Id="rId29" Type="http://schemas.openxmlformats.org/officeDocument/2006/relationships/tags" Target="../tags/tag1504.xml"/><Relationship Id="rId28" Type="http://schemas.openxmlformats.org/officeDocument/2006/relationships/tags" Target="../tags/tag1503.xml"/><Relationship Id="rId27" Type="http://schemas.openxmlformats.org/officeDocument/2006/relationships/tags" Target="../tags/tag1502.xml"/><Relationship Id="rId26" Type="http://schemas.openxmlformats.org/officeDocument/2006/relationships/tags" Target="../tags/tag1501.xml"/><Relationship Id="rId25" Type="http://schemas.openxmlformats.org/officeDocument/2006/relationships/tags" Target="../tags/tag1500.xml"/><Relationship Id="rId24" Type="http://schemas.openxmlformats.org/officeDocument/2006/relationships/tags" Target="../tags/tag1499.xml"/><Relationship Id="rId23" Type="http://schemas.openxmlformats.org/officeDocument/2006/relationships/tags" Target="../tags/tag1498.xml"/><Relationship Id="rId22" Type="http://schemas.openxmlformats.org/officeDocument/2006/relationships/tags" Target="../tags/tag1497.xml"/><Relationship Id="rId21" Type="http://schemas.openxmlformats.org/officeDocument/2006/relationships/tags" Target="../tags/tag1496.xml"/><Relationship Id="rId20" Type="http://schemas.openxmlformats.org/officeDocument/2006/relationships/tags" Target="../tags/tag1495.xml"/><Relationship Id="rId2" Type="http://schemas.openxmlformats.org/officeDocument/2006/relationships/tags" Target="../tags/tag1477.xml"/><Relationship Id="rId19" Type="http://schemas.openxmlformats.org/officeDocument/2006/relationships/tags" Target="../tags/tag1494.xml"/><Relationship Id="rId18" Type="http://schemas.openxmlformats.org/officeDocument/2006/relationships/tags" Target="../tags/tag1493.xml"/><Relationship Id="rId17" Type="http://schemas.openxmlformats.org/officeDocument/2006/relationships/tags" Target="../tags/tag1492.xml"/><Relationship Id="rId16" Type="http://schemas.openxmlformats.org/officeDocument/2006/relationships/tags" Target="../tags/tag1491.xml"/><Relationship Id="rId15" Type="http://schemas.openxmlformats.org/officeDocument/2006/relationships/tags" Target="../tags/tag1490.xml"/><Relationship Id="rId145" Type="http://schemas.openxmlformats.org/officeDocument/2006/relationships/image" Target="../media/image5.svg"/><Relationship Id="rId144" Type="http://schemas.openxmlformats.org/officeDocument/2006/relationships/image" Target="../media/image4.png"/><Relationship Id="rId143" Type="http://schemas.openxmlformats.org/officeDocument/2006/relationships/tags" Target="../tags/tag1616.xml"/><Relationship Id="rId142" Type="http://schemas.openxmlformats.org/officeDocument/2006/relationships/image" Target="../media/image3.svg"/><Relationship Id="rId141" Type="http://schemas.openxmlformats.org/officeDocument/2006/relationships/image" Target="../media/image2.png"/><Relationship Id="rId140" Type="http://schemas.openxmlformats.org/officeDocument/2006/relationships/tags" Target="../tags/tag1615.xml"/><Relationship Id="rId14" Type="http://schemas.openxmlformats.org/officeDocument/2006/relationships/tags" Target="../tags/tag1489.xml"/><Relationship Id="rId139" Type="http://schemas.openxmlformats.org/officeDocument/2006/relationships/tags" Target="../tags/tag1614.xml"/><Relationship Id="rId138" Type="http://schemas.openxmlformats.org/officeDocument/2006/relationships/tags" Target="../tags/tag1613.xml"/><Relationship Id="rId137" Type="http://schemas.openxmlformats.org/officeDocument/2006/relationships/tags" Target="../tags/tag1612.xml"/><Relationship Id="rId136" Type="http://schemas.openxmlformats.org/officeDocument/2006/relationships/tags" Target="../tags/tag1611.xml"/><Relationship Id="rId135" Type="http://schemas.openxmlformats.org/officeDocument/2006/relationships/tags" Target="../tags/tag1610.xml"/><Relationship Id="rId134" Type="http://schemas.openxmlformats.org/officeDocument/2006/relationships/tags" Target="../tags/tag1609.xml"/><Relationship Id="rId133" Type="http://schemas.openxmlformats.org/officeDocument/2006/relationships/tags" Target="../tags/tag1608.xml"/><Relationship Id="rId132" Type="http://schemas.openxmlformats.org/officeDocument/2006/relationships/tags" Target="../tags/tag1607.xml"/><Relationship Id="rId131" Type="http://schemas.openxmlformats.org/officeDocument/2006/relationships/tags" Target="../tags/tag1606.xml"/><Relationship Id="rId130" Type="http://schemas.openxmlformats.org/officeDocument/2006/relationships/tags" Target="../tags/tag1605.xml"/><Relationship Id="rId13" Type="http://schemas.openxmlformats.org/officeDocument/2006/relationships/tags" Target="../tags/tag1488.xml"/><Relationship Id="rId129" Type="http://schemas.openxmlformats.org/officeDocument/2006/relationships/tags" Target="../tags/tag1604.xml"/><Relationship Id="rId128" Type="http://schemas.openxmlformats.org/officeDocument/2006/relationships/tags" Target="../tags/tag1603.xml"/><Relationship Id="rId127" Type="http://schemas.openxmlformats.org/officeDocument/2006/relationships/tags" Target="../tags/tag1602.xml"/><Relationship Id="rId126" Type="http://schemas.openxmlformats.org/officeDocument/2006/relationships/tags" Target="../tags/tag1601.xml"/><Relationship Id="rId125" Type="http://schemas.openxmlformats.org/officeDocument/2006/relationships/tags" Target="../tags/tag1600.xml"/><Relationship Id="rId124" Type="http://schemas.openxmlformats.org/officeDocument/2006/relationships/tags" Target="../tags/tag1599.xml"/><Relationship Id="rId123" Type="http://schemas.openxmlformats.org/officeDocument/2006/relationships/tags" Target="../tags/tag1598.xml"/><Relationship Id="rId122" Type="http://schemas.openxmlformats.org/officeDocument/2006/relationships/tags" Target="../tags/tag1597.xml"/><Relationship Id="rId121" Type="http://schemas.openxmlformats.org/officeDocument/2006/relationships/tags" Target="../tags/tag1596.xml"/><Relationship Id="rId120" Type="http://schemas.openxmlformats.org/officeDocument/2006/relationships/tags" Target="../tags/tag1595.xml"/><Relationship Id="rId12" Type="http://schemas.openxmlformats.org/officeDocument/2006/relationships/tags" Target="../tags/tag1487.xml"/><Relationship Id="rId119" Type="http://schemas.openxmlformats.org/officeDocument/2006/relationships/tags" Target="../tags/tag1594.xml"/><Relationship Id="rId118" Type="http://schemas.openxmlformats.org/officeDocument/2006/relationships/tags" Target="../tags/tag1593.xml"/><Relationship Id="rId117" Type="http://schemas.openxmlformats.org/officeDocument/2006/relationships/tags" Target="../tags/tag1592.xml"/><Relationship Id="rId116" Type="http://schemas.openxmlformats.org/officeDocument/2006/relationships/tags" Target="../tags/tag1591.xml"/><Relationship Id="rId115" Type="http://schemas.openxmlformats.org/officeDocument/2006/relationships/tags" Target="../tags/tag1590.xml"/><Relationship Id="rId114" Type="http://schemas.openxmlformats.org/officeDocument/2006/relationships/tags" Target="../tags/tag1589.xml"/><Relationship Id="rId113" Type="http://schemas.openxmlformats.org/officeDocument/2006/relationships/tags" Target="../tags/tag1588.xml"/><Relationship Id="rId112" Type="http://schemas.openxmlformats.org/officeDocument/2006/relationships/tags" Target="../tags/tag1587.xml"/><Relationship Id="rId111" Type="http://schemas.openxmlformats.org/officeDocument/2006/relationships/tags" Target="../tags/tag1586.xml"/><Relationship Id="rId110" Type="http://schemas.openxmlformats.org/officeDocument/2006/relationships/tags" Target="../tags/tag1585.xml"/><Relationship Id="rId11" Type="http://schemas.openxmlformats.org/officeDocument/2006/relationships/tags" Target="../tags/tag1486.xml"/><Relationship Id="rId109" Type="http://schemas.openxmlformats.org/officeDocument/2006/relationships/tags" Target="../tags/tag1584.xml"/><Relationship Id="rId108" Type="http://schemas.openxmlformats.org/officeDocument/2006/relationships/tags" Target="../tags/tag1583.xml"/><Relationship Id="rId107" Type="http://schemas.openxmlformats.org/officeDocument/2006/relationships/tags" Target="../tags/tag1582.xml"/><Relationship Id="rId106" Type="http://schemas.openxmlformats.org/officeDocument/2006/relationships/tags" Target="../tags/tag1581.xml"/><Relationship Id="rId105" Type="http://schemas.openxmlformats.org/officeDocument/2006/relationships/tags" Target="../tags/tag1580.xml"/><Relationship Id="rId104" Type="http://schemas.openxmlformats.org/officeDocument/2006/relationships/tags" Target="../tags/tag1579.xml"/><Relationship Id="rId103" Type="http://schemas.openxmlformats.org/officeDocument/2006/relationships/tags" Target="../tags/tag1578.xml"/><Relationship Id="rId102" Type="http://schemas.openxmlformats.org/officeDocument/2006/relationships/tags" Target="../tags/tag1577.xml"/><Relationship Id="rId101" Type="http://schemas.openxmlformats.org/officeDocument/2006/relationships/tags" Target="../tags/tag1576.xml"/><Relationship Id="rId100" Type="http://schemas.openxmlformats.org/officeDocument/2006/relationships/tags" Target="../tags/tag1575.xml"/><Relationship Id="rId10" Type="http://schemas.openxmlformats.org/officeDocument/2006/relationships/tags" Target="../tags/tag1485.xm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7" Type="http://schemas.openxmlformats.org/officeDocument/2006/relationships/tags" Target="../tags/tag1622.xml"/><Relationship Id="rId6" Type="http://schemas.openxmlformats.org/officeDocument/2006/relationships/tags" Target="../tags/tag1621.xml"/><Relationship Id="rId5" Type="http://schemas.openxmlformats.org/officeDocument/2006/relationships/tags" Target="../tags/tag1620.xml"/><Relationship Id="rId4" Type="http://schemas.openxmlformats.org/officeDocument/2006/relationships/tags" Target="../tags/tag1619.xml"/><Relationship Id="rId3" Type="http://schemas.openxmlformats.org/officeDocument/2006/relationships/tags" Target="../tags/tag1618.xml"/><Relationship Id="rId2" Type="http://schemas.openxmlformats.org/officeDocument/2006/relationships/tags" Target="../tags/tag1617.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1630.xml"/><Relationship Id="rId8" Type="http://schemas.openxmlformats.org/officeDocument/2006/relationships/tags" Target="../tags/tag1629.xml"/><Relationship Id="rId7" Type="http://schemas.openxmlformats.org/officeDocument/2006/relationships/tags" Target="../tags/tag1628.xml"/><Relationship Id="rId6" Type="http://schemas.openxmlformats.org/officeDocument/2006/relationships/tags" Target="../tags/tag1627.xml"/><Relationship Id="rId5" Type="http://schemas.openxmlformats.org/officeDocument/2006/relationships/tags" Target="../tags/tag1626.xml"/><Relationship Id="rId4" Type="http://schemas.openxmlformats.org/officeDocument/2006/relationships/tags" Target="../tags/tag1625.xml"/><Relationship Id="rId3" Type="http://schemas.openxmlformats.org/officeDocument/2006/relationships/tags" Target="../tags/tag1624.xml"/><Relationship Id="rId2" Type="http://schemas.openxmlformats.org/officeDocument/2006/relationships/tags" Target="../tags/tag1623.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99" Type="http://schemas.openxmlformats.org/officeDocument/2006/relationships/tags" Target="../tags/tag239.xml"/><Relationship Id="rId98" Type="http://schemas.openxmlformats.org/officeDocument/2006/relationships/tags" Target="../tags/tag238.xml"/><Relationship Id="rId97" Type="http://schemas.openxmlformats.org/officeDocument/2006/relationships/tags" Target="../tags/tag237.xml"/><Relationship Id="rId96" Type="http://schemas.openxmlformats.org/officeDocument/2006/relationships/tags" Target="../tags/tag236.xml"/><Relationship Id="rId95" Type="http://schemas.openxmlformats.org/officeDocument/2006/relationships/tags" Target="../tags/tag235.xml"/><Relationship Id="rId94" Type="http://schemas.openxmlformats.org/officeDocument/2006/relationships/tags" Target="../tags/tag234.xml"/><Relationship Id="rId93" Type="http://schemas.openxmlformats.org/officeDocument/2006/relationships/tags" Target="../tags/tag233.xml"/><Relationship Id="rId92" Type="http://schemas.openxmlformats.org/officeDocument/2006/relationships/tags" Target="../tags/tag232.xml"/><Relationship Id="rId91" Type="http://schemas.openxmlformats.org/officeDocument/2006/relationships/tags" Target="../tags/tag231.xml"/><Relationship Id="rId90" Type="http://schemas.openxmlformats.org/officeDocument/2006/relationships/tags" Target="../tags/tag230.xml"/><Relationship Id="rId9" Type="http://schemas.openxmlformats.org/officeDocument/2006/relationships/tags" Target="../tags/tag149.xml"/><Relationship Id="rId89" Type="http://schemas.openxmlformats.org/officeDocument/2006/relationships/tags" Target="../tags/tag229.xml"/><Relationship Id="rId88" Type="http://schemas.openxmlformats.org/officeDocument/2006/relationships/tags" Target="../tags/tag228.xml"/><Relationship Id="rId87" Type="http://schemas.openxmlformats.org/officeDocument/2006/relationships/tags" Target="../tags/tag227.xml"/><Relationship Id="rId86" Type="http://schemas.openxmlformats.org/officeDocument/2006/relationships/tags" Target="../tags/tag226.xml"/><Relationship Id="rId85" Type="http://schemas.openxmlformats.org/officeDocument/2006/relationships/tags" Target="../tags/tag225.xml"/><Relationship Id="rId84" Type="http://schemas.openxmlformats.org/officeDocument/2006/relationships/tags" Target="../tags/tag224.xml"/><Relationship Id="rId83" Type="http://schemas.openxmlformats.org/officeDocument/2006/relationships/tags" Target="../tags/tag223.xml"/><Relationship Id="rId82" Type="http://schemas.openxmlformats.org/officeDocument/2006/relationships/tags" Target="../tags/tag222.xml"/><Relationship Id="rId81" Type="http://schemas.openxmlformats.org/officeDocument/2006/relationships/tags" Target="../tags/tag221.xml"/><Relationship Id="rId80" Type="http://schemas.openxmlformats.org/officeDocument/2006/relationships/tags" Target="../tags/tag220.xml"/><Relationship Id="rId8" Type="http://schemas.openxmlformats.org/officeDocument/2006/relationships/tags" Target="../tags/tag148.xml"/><Relationship Id="rId79" Type="http://schemas.openxmlformats.org/officeDocument/2006/relationships/tags" Target="../tags/tag219.xml"/><Relationship Id="rId78" Type="http://schemas.openxmlformats.org/officeDocument/2006/relationships/tags" Target="../tags/tag218.xml"/><Relationship Id="rId77" Type="http://schemas.openxmlformats.org/officeDocument/2006/relationships/tags" Target="../tags/tag217.xml"/><Relationship Id="rId76" Type="http://schemas.openxmlformats.org/officeDocument/2006/relationships/tags" Target="../tags/tag216.xml"/><Relationship Id="rId75" Type="http://schemas.openxmlformats.org/officeDocument/2006/relationships/tags" Target="../tags/tag215.xml"/><Relationship Id="rId74" Type="http://schemas.openxmlformats.org/officeDocument/2006/relationships/tags" Target="../tags/tag214.xml"/><Relationship Id="rId73" Type="http://schemas.openxmlformats.org/officeDocument/2006/relationships/tags" Target="../tags/tag213.xml"/><Relationship Id="rId72" Type="http://schemas.openxmlformats.org/officeDocument/2006/relationships/tags" Target="../tags/tag212.xml"/><Relationship Id="rId71" Type="http://schemas.openxmlformats.org/officeDocument/2006/relationships/tags" Target="../tags/tag211.xml"/><Relationship Id="rId70" Type="http://schemas.openxmlformats.org/officeDocument/2006/relationships/tags" Target="../tags/tag210.xml"/><Relationship Id="rId7" Type="http://schemas.openxmlformats.org/officeDocument/2006/relationships/tags" Target="../tags/tag147.xml"/><Relationship Id="rId69" Type="http://schemas.openxmlformats.org/officeDocument/2006/relationships/tags" Target="../tags/tag209.xml"/><Relationship Id="rId68" Type="http://schemas.openxmlformats.org/officeDocument/2006/relationships/tags" Target="../tags/tag208.xml"/><Relationship Id="rId67" Type="http://schemas.openxmlformats.org/officeDocument/2006/relationships/tags" Target="../tags/tag207.xml"/><Relationship Id="rId66" Type="http://schemas.openxmlformats.org/officeDocument/2006/relationships/tags" Target="../tags/tag206.xml"/><Relationship Id="rId65" Type="http://schemas.openxmlformats.org/officeDocument/2006/relationships/tags" Target="../tags/tag205.xml"/><Relationship Id="rId64" Type="http://schemas.openxmlformats.org/officeDocument/2006/relationships/tags" Target="../tags/tag204.xml"/><Relationship Id="rId63" Type="http://schemas.openxmlformats.org/officeDocument/2006/relationships/tags" Target="../tags/tag203.xml"/><Relationship Id="rId62" Type="http://schemas.openxmlformats.org/officeDocument/2006/relationships/tags" Target="../tags/tag202.xml"/><Relationship Id="rId61" Type="http://schemas.openxmlformats.org/officeDocument/2006/relationships/tags" Target="../tags/tag201.xml"/><Relationship Id="rId60" Type="http://schemas.openxmlformats.org/officeDocument/2006/relationships/tags" Target="../tags/tag200.xml"/><Relationship Id="rId6" Type="http://schemas.openxmlformats.org/officeDocument/2006/relationships/tags" Target="../tags/tag146.xml"/><Relationship Id="rId59" Type="http://schemas.openxmlformats.org/officeDocument/2006/relationships/tags" Target="../tags/tag199.xml"/><Relationship Id="rId58" Type="http://schemas.openxmlformats.org/officeDocument/2006/relationships/tags" Target="../tags/tag198.xml"/><Relationship Id="rId57" Type="http://schemas.openxmlformats.org/officeDocument/2006/relationships/tags" Target="../tags/tag197.xml"/><Relationship Id="rId56" Type="http://schemas.openxmlformats.org/officeDocument/2006/relationships/tags" Target="../tags/tag196.xml"/><Relationship Id="rId55" Type="http://schemas.openxmlformats.org/officeDocument/2006/relationships/tags" Target="../tags/tag195.xml"/><Relationship Id="rId54" Type="http://schemas.openxmlformats.org/officeDocument/2006/relationships/tags" Target="../tags/tag194.xml"/><Relationship Id="rId53" Type="http://schemas.openxmlformats.org/officeDocument/2006/relationships/tags" Target="../tags/tag193.xml"/><Relationship Id="rId52" Type="http://schemas.openxmlformats.org/officeDocument/2006/relationships/tags" Target="../tags/tag192.xml"/><Relationship Id="rId51" Type="http://schemas.openxmlformats.org/officeDocument/2006/relationships/tags" Target="../tags/tag191.xml"/><Relationship Id="rId50" Type="http://schemas.openxmlformats.org/officeDocument/2006/relationships/tags" Target="../tags/tag190.xml"/><Relationship Id="rId5" Type="http://schemas.openxmlformats.org/officeDocument/2006/relationships/tags" Target="../tags/tag145.xml"/><Relationship Id="rId49" Type="http://schemas.openxmlformats.org/officeDocument/2006/relationships/tags" Target="../tags/tag189.xml"/><Relationship Id="rId48" Type="http://schemas.openxmlformats.org/officeDocument/2006/relationships/tags" Target="../tags/tag188.xml"/><Relationship Id="rId47" Type="http://schemas.openxmlformats.org/officeDocument/2006/relationships/tags" Target="../tags/tag187.xml"/><Relationship Id="rId46" Type="http://schemas.openxmlformats.org/officeDocument/2006/relationships/tags" Target="../tags/tag186.xml"/><Relationship Id="rId45" Type="http://schemas.openxmlformats.org/officeDocument/2006/relationships/tags" Target="../tags/tag185.xml"/><Relationship Id="rId44" Type="http://schemas.openxmlformats.org/officeDocument/2006/relationships/tags" Target="../tags/tag184.xml"/><Relationship Id="rId43" Type="http://schemas.openxmlformats.org/officeDocument/2006/relationships/tags" Target="../tags/tag183.xml"/><Relationship Id="rId42" Type="http://schemas.openxmlformats.org/officeDocument/2006/relationships/tags" Target="../tags/tag182.xml"/><Relationship Id="rId41" Type="http://schemas.openxmlformats.org/officeDocument/2006/relationships/tags" Target="../tags/tag181.xml"/><Relationship Id="rId40" Type="http://schemas.openxmlformats.org/officeDocument/2006/relationships/tags" Target="../tags/tag180.xml"/><Relationship Id="rId4" Type="http://schemas.openxmlformats.org/officeDocument/2006/relationships/tags" Target="../tags/tag144.xml"/><Relationship Id="rId39" Type="http://schemas.openxmlformats.org/officeDocument/2006/relationships/tags" Target="../tags/tag179.xml"/><Relationship Id="rId38" Type="http://schemas.openxmlformats.org/officeDocument/2006/relationships/tags" Target="../tags/tag178.xml"/><Relationship Id="rId37" Type="http://schemas.openxmlformats.org/officeDocument/2006/relationships/tags" Target="../tags/tag177.xml"/><Relationship Id="rId36" Type="http://schemas.openxmlformats.org/officeDocument/2006/relationships/tags" Target="../tags/tag176.xml"/><Relationship Id="rId35" Type="http://schemas.openxmlformats.org/officeDocument/2006/relationships/tags" Target="../tags/tag175.xml"/><Relationship Id="rId34" Type="http://schemas.openxmlformats.org/officeDocument/2006/relationships/tags" Target="../tags/tag174.xml"/><Relationship Id="rId33" Type="http://schemas.openxmlformats.org/officeDocument/2006/relationships/tags" Target="../tags/tag173.xml"/><Relationship Id="rId32" Type="http://schemas.openxmlformats.org/officeDocument/2006/relationships/tags" Target="../tags/tag172.xml"/><Relationship Id="rId31" Type="http://schemas.openxmlformats.org/officeDocument/2006/relationships/tags" Target="../tags/tag171.xml"/><Relationship Id="rId30" Type="http://schemas.openxmlformats.org/officeDocument/2006/relationships/tags" Target="../tags/tag170.xml"/><Relationship Id="rId3" Type="http://schemas.openxmlformats.org/officeDocument/2006/relationships/tags" Target="../tags/tag143.xml"/><Relationship Id="rId29" Type="http://schemas.openxmlformats.org/officeDocument/2006/relationships/tags" Target="../tags/tag169.xml"/><Relationship Id="rId28" Type="http://schemas.openxmlformats.org/officeDocument/2006/relationships/tags" Target="../tags/tag168.xml"/><Relationship Id="rId27" Type="http://schemas.openxmlformats.org/officeDocument/2006/relationships/tags" Target="../tags/tag167.xml"/><Relationship Id="rId26" Type="http://schemas.openxmlformats.org/officeDocument/2006/relationships/tags" Target="../tags/tag166.xml"/><Relationship Id="rId25" Type="http://schemas.openxmlformats.org/officeDocument/2006/relationships/tags" Target="../tags/tag165.xml"/><Relationship Id="rId24" Type="http://schemas.openxmlformats.org/officeDocument/2006/relationships/tags" Target="../tags/tag164.xml"/><Relationship Id="rId23" Type="http://schemas.openxmlformats.org/officeDocument/2006/relationships/tags" Target="../tags/tag163.xml"/><Relationship Id="rId22" Type="http://schemas.openxmlformats.org/officeDocument/2006/relationships/tags" Target="../tags/tag162.xml"/><Relationship Id="rId21" Type="http://schemas.openxmlformats.org/officeDocument/2006/relationships/tags" Target="../tags/tag161.xml"/><Relationship Id="rId20" Type="http://schemas.openxmlformats.org/officeDocument/2006/relationships/tags" Target="../tags/tag160.xml"/><Relationship Id="rId2" Type="http://schemas.openxmlformats.org/officeDocument/2006/relationships/tags" Target="../tags/tag142.xml"/><Relationship Id="rId19" Type="http://schemas.openxmlformats.org/officeDocument/2006/relationships/tags" Target="../tags/tag159.xml"/><Relationship Id="rId18" Type="http://schemas.openxmlformats.org/officeDocument/2006/relationships/tags" Target="../tags/tag158.xml"/><Relationship Id="rId17" Type="http://schemas.openxmlformats.org/officeDocument/2006/relationships/tags" Target="../tags/tag157.xml"/><Relationship Id="rId16" Type="http://schemas.openxmlformats.org/officeDocument/2006/relationships/tags" Target="../tags/tag156.xml"/><Relationship Id="rId15" Type="http://schemas.openxmlformats.org/officeDocument/2006/relationships/tags" Target="../tags/tag155.xml"/><Relationship Id="rId145" Type="http://schemas.openxmlformats.org/officeDocument/2006/relationships/image" Target="../media/image5.svg"/><Relationship Id="rId144" Type="http://schemas.openxmlformats.org/officeDocument/2006/relationships/image" Target="../media/image4.png"/><Relationship Id="rId143" Type="http://schemas.openxmlformats.org/officeDocument/2006/relationships/tags" Target="../tags/tag281.xml"/><Relationship Id="rId142" Type="http://schemas.openxmlformats.org/officeDocument/2006/relationships/image" Target="../media/image3.svg"/><Relationship Id="rId141" Type="http://schemas.openxmlformats.org/officeDocument/2006/relationships/image" Target="../media/image2.png"/><Relationship Id="rId140" Type="http://schemas.openxmlformats.org/officeDocument/2006/relationships/tags" Target="../tags/tag280.xml"/><Relationship Id="rId14" Type="http://schemas.openxmlformats.org/officeDocument/2006/relationships/tags" Target="../tags/tag154.xml"/><Relationship Id="rId139" Type="http://schemas.openxmlformats.org/officeDocument/2006/relationships/tags" Target="../tags/tag279.xml"/><Relationship Id="rId138" Type="http://schemas.openxmlformats.org/officeDocument/2006/relationships/tags" Target="../tags/tag278.xml"/><Relationship Id="rId137" Type="http://schemas.openxmlformats.org/officeDocument/2006/relationships/tags" Target="../tags/tag277.xml"/><Relationship Id="rId136" Type="http://schemas.openxmlformats.org/officeDocument/2006/relationships/tags" Target="../tags/tag276.xml"/><Relationship Id="rId135" Type="http://schemas.openxmlformats.org/officeDocument/2006/relationships/tags" Target="../tags/tag275.xml"/><Relationship Id="rId134" Type="http://schemas.openxmlformats.org/officeDocument/2006/relationships/tags" Target="../tags/tag274.xml"/><Relationship Id="rId133" Type="http://schemas.openxmlformats.org/officeDocument/2006/relationships/tags" Target="../tags/tag273.xml"/><Relationship Id="rId132" Type="http://schemas.openxmlformats.org/officeDocument/2006/relationships/tags" Target="../tags/tag272.xml"/><Relationship Id="rId131" Type="http://schemas.openxmlformats.org/officeDocument/2006/relationships/tags" Target="../tags/tag271.xml"/><Relationship Id="rId130" Type="http://schemas.openxmlformats.org/officeDocument/2006/relationships/tags" Target="../tags/tag270.xml"/><Relationship Id="rId13" Type="http://schemas.openxmlformats.org/officeDocument/2006/relationships/tags" Target="../tags/tag153.xml"/><Relationship Id="rId129" Type="http://schemas.openxmlformats.org/officeDocument/2006/relationships/tags" Target="../tags/tag269.xml"/><Relationship Id="rId128" Type="http://schemas.openxmlformats.org/officeDocument/2006/relationships/tags" Target="../tags/tag268.xml"/><Relationship Id="rId127" Type="http://schemas.openxmlformats.org/officeDocument/2006/relationships/tags" Target="../tags/tag267.xml"/><Relationship Id="rId126" Type="http://schemas.openxmlformats.org/officeDocument/2006/relationships/tags" Target="../tags/tag266.xml"/><Relationship Id="rId125" Type="http://schemas.openxmlformats.org/officeDocument/2006/relationships/tags" Target="../tags/tag265.xml"/><Relationship Id="rId124" Type="http://schemas.openxmlformats.org/officeDocument/2006/relationships/tags" Target="../tags/tag264.xml"/><Relationship Id="rId123" Type="http://schemas.openxmlformats.org/officeDocument/2006/relationships/tags" Target="../tags/tag263.xml"/><Relationship Id="rId122" Type="http://schemas.openxmlformats.org/officeDocument/2006/relationships/tags" Target="../tags/tag262.xml"/><Relationship Id="rId121" Type="http://schemas.openxmlformats.org/officeDocument/2006/relationships/tags" Target="../tags/tag261.xml"/><Relationship Id="rId120" Type="http://schemas.openxmlformats.org/officeDocument/2006/relationships/tags" Target="../tags/tag260.xml"/><Relationship Id="rId12" Type="http://schemas.openxmlformats.org/officeDocument/2006/relationships/tags" Target="../tags/tag152.xml"/><Relationship Id="rId119" Type="http://schemas.openxmlformats.org/officeDocument/2006/relationships/tags" Target="../tags/tag259.xml"/><Relationship Id="rId118" Type="http://schemas.openxmlformats.org/officeDocument/2006/relationships/tags" Target="../tags/tag258.xml"/><Relationship Id="rId117" Type="http://schemas.openxmlformats.org/officeDocument/2006/relationships/tags" Target="../tags/tag257.xml"/><Relationship Id="rId116" Type="http://schemas.openxmlformats.org/officeDocument/2006/relationships/tags" Target="../tags/tag256.xml"/><Relationship Id="rId115" Type="http://schemas.openxmlformats.org/officeDocument/2006/relationships/tags" Target="../tags/tag255.xml"/><Relationship Id="rId114" Type="http://schemas.openxmlformats.org/officeDocument/2006/relationships/tags" Target="../tags/tag254.xml"/><Relationship Id="rId113" Type="http://schemas.openxmlformats.org/officeDocument/2006/relationships/tags" Target="../tags/tag253.xml"/><Relationship Id="rId112" Type="http://schemas.openxmlformats.org/officeDocument/2006/relationships/tags" Target="../tags/tag252.xml"/><Relationship Id="rId111" Type="http://schemas.openxmlformats.org/officeDocument/2006/relationships/tags" Target="../tags/tag251.xml"/><Relationship Id="rId110" Type="http://schemas.openxmlformats.org/officeDocument/2006/relationships/tags" Target="../tags/tag250.xml"/><Relationship Id="rId11" Type="http://schemas.openxmlformats.org/officeDocument/2006/relationships/tags" Target="../tags/tag151.xml"/><Relationship Id="rId109" Type="http://schemas.openxmlformats.org/officeDocument/2006/relationships/tags" Target="../tags/tag249.xml"/><Relationship Id="rId108" Type="http://schemas.openxmlformats.org/officeDocument/2006/relationships/tags" Target="../tags/tag248.xml"/><Relationship Id="rId107" Type="http://schemas.openxmlformats.org/officeDocument/2006/relationships/tags" Target="../tags/tag247.xml"/><Relationship Id="rId106" Type="http://schemas.openxmlformats.org/officeDocument/2006/relationships/tags" Target="../tags/tag246.xml"/><Relationship Id="rId105" Type="http://schemas.openxmlformats.org/officeDocument/2006/relationships/tags" Target="../tags/tag245.xml"/><Relationship Id="rId104" Type="http://schemas.openxmlformats.org/officeDocument/2006/relationships/tags" Target="../tags/tag244.xml"/><Relationship Id="rId103" Type="http://schemas.openxmlformats.org/officeDocument/2006/relationships/tags" Target="../tags/tag243.xml"/><Relationship Id="rId102" Type="http://schemas.openxmlformats.org/officeDocument/2006/relationships/tags" Target="../tags/tag242.xml"/><Relationship Id="rId101" Type="http://schemas.openxmlformats.org/officeDocument/2006/relationships/tags" Target="../tags/tag241.xml"/><Relationship Id="rId100" Type="http://schemas.openxmlformats.org/officeDocument/2006/relationships/tags" Target="../tags/tag240.xml"/><Relationship Id="rId10" Type="http://schemas.openxmlformats.org/officeDocument/2006/relationships/tags" Target="../tags/tag150.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1634.xml"/><Relationship Id="rId4" Type="http://schemas.openxmlformats.org/officeDocument/2006/relationships/tags" Target="../tags/tag1633.xml"/><Relationship Id="rId3" Type="http://schemas.openxmlformats.org/officeDocument/2006/relationships/tags" Target="../tags/tag1632.xml"/><Relationship Id="rId2" Type="http://schemas.openxmlformats.org/officeDocument/2006/relationships/tags" Target="../tags/tag1631.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4" Type="http://schemas.openxmlformats.org/officeDocument/2006/relationships/tags" Target="../tags/tag1637.xml"/><Relationship Id="rId3" Type="http://schemas.openxmlformats.org/officeDocument/2006/relationships/tags" Target="../tags/tag1636.xml"/><Relationship Id="rId2" Type="http://schemas.openxmlformats.org/officeDocument/2006/relationships/tags" Target="../tags/tag1635.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1641.xml"/><Relationship Id="rId4" Type="http://schemas.openxmlformats.org/officeDocument/2006/relationships/tags" Target="../tags/tag1640.xml"/><Relationship Id="rId3" Type="http://schemas.openxmlformats.org/officeDocument/2006/relationships/tags" Target="../tags/tag1639.xml"/><Relationship Id="rId2" Type="http://schemas.openxmlformats.org/officeDocument/2006/relationships/tags" Target="../tags/tag1638.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6" Type="http://schemas.openxmlformats.org/officeDocument/2006/relationships/tags" Target="../tags/tag1646.xml"/><Relationship Id="rId5" Type="http://schemas.openxmlformats.org/officeDocument/2006/relationships/tags" Target="../tags/tag1645.xml"/><Relationship Id="rId4" Type="http://schemas.openxmlformats.org/officeDocument/2006/relationships/tags" Target="../tags/tag1644.xml"/><Relationship Id="rId3" Type="http://schemas.openxmlformats.org/officeDocument/2006/relationships/tags" Target="../tags/tag1643.xml"/><Relationship Id="rId2" Type="http://schemas.openxmlformats.org/officeDocument/2006/relationships/tags" Target="../tags/tag1642.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1654.xml"/><Relationship Id="rId8" Type="http://schemas.openxmlformats.org/officeDocument/2006/relationships/tags" Target="../tags/tag1653.xml"/><Relationship Id="rId74" Type="http://schemas.openxmlformats.org/officeDocument/2006/relationships/tags" Target="../tags/tag1718.xml"/><Relationship Id="rId73" Type="http://schemas.openxmlformats.org/officeDocument/2006/relationships/tags" Target="../tags/tag1717.xml"/><Relationship Id="rId72" Type="http://schemas.openxmlformats.org/officeDocument/2006/relationships/tags" Target="../tags/tag1716.xml"/><Relationship Id="rId71" Type="http://schemas.openxmlformats.org/officeDocument/2006/relationships/tags" Target="../tags/tag1715.xml"/><Relationship Id="rId70" Type="http://schemas.openxmlformats.org/officeDocument/2006/relationships/tags" Target="../tags/tag1714.xml"/><Relationship Id="rId7" Type="http://schemas.openxmlformats.org/officeDocument/2006/relationships/tags" Target="../tags/tag1652.xml"/><Relationship Id="rId69" Type="http://schemas.openxmlformats.org/officeDocument/2006/relationships/tags" Target="../tags/tag1713.xml"/><Relationship Id="rId68" Type="http://schemas.openxmlformats.org/officeDocument/2006/relationships/tags" Target="../tags/tag1712.xml"/><Relationship Id="rId67" Type="http://schemas.openxmlformats.org/officeDocument/2006/relationships/tags" Target="../tags/tag1711.xml"/><Relationship Id="rId66" Type="http://schemas.openxmlformats.org/officeDocument/2006/relationships/tags" Target="../tags/tag1710.xml"/><Relationship Id="rId65" Type="http://schemas.openxmlformats.org/officeDocument/2006/relationships/tags" Target="../tags/tag1709.xml"/><Relationship Id="rId64" Type="http://schemas.openxmlformats.org/officeDocument/2006/relationships/tags" Target="../tags/tag1708.xml"/><Relationship Id="rId63" Type="http://schemas.openxmlformats.org/officeDocument/2006/relationships/image" Target="../media/image1.png"/><Relationship Id="rId62" Type="http://schemas.openxmlformats.org/officeDocument/2006/relationships/tags" Target="../tags/tag1707.xml"/><Relationship Id="rId61" Type="http://schemas.openxmlformats.org/officeDocument/2006/relationships/tags" Target="../tags/tag1706.xml"/><Relationship Id="rId60" Type="http://schemas.openxmlformats.org/officeDocument/2006/relationships/tags" Target="../tags/tag1705.xml"/><Relationship Id="rId6" Type="http://schemas.openxmlformats.org/officeDocument/2006/relationships/tags" Target="../tags/tag1651.xml"/><Relationship Id="rId59" Type="http://schemas.openxmlformats.org/officeDocument/2006/relationships/tags" Target="../tags/tag1704.xml"/><Relationship Id="rId58" Type="http://schemas.openxmlformats.org/officeDocument/2006/relationships/tags" Target="../tags/tag1703.xml"/><Relationship Id="rId57" Type="http://schemas.openxmlformats.org/officeDocument/2006/relationships/tags" Target="../tags/tag1702.xml"/><Relationship Id="rId56" Type="http://schemas.openxmlformats.org/officeDocument/2006/relationships/tags" Target="../tags/tag1701.xml"/><Relationship Id="rId55" Type="http://schemas.openxmlformats.org/officeDocument/2006/relationships/tags" Target="../tags/tag1700.xml"/><Relationship Id="rId54" Type="http://schemas.openxmlformats.org/officeDocument/2006/relationships/tags" Target="../tags/tag1699.xml"/><Relationship Id="rId53" Type="http://schemas.openxmlformats.org/officeDocument/2006/relationships/tags" Target="../tags/tag1698.xml"/><Relationship Id="rId52" Type="http://schemas.openxmlformats.org/officeDocument/2006/relationships/tags" Target="../tags/tag1697.xml"/><Relationship Id="rId51" Type="http://schemas.openxmlformats.org/officeDocument/2006/relationships/tags" Target="../tags/tag1696.xml"/><Relationship Id="rId50" Type="http://schemas.openxmlformats.org/officeDocument/2006/relationships/tags" Target="../tags/tag1695.xml"/><Relationship Id="rId5" Type="http://schemas.openxmlformats.org/officeDocument/2006/relationships/tags" Target="../tags/tag1650.xml"/><Relationship Id="rId49" Type="http://schemas.openxmlformats.org/officeDocument/2006/relationships/tags" Target="../tags/tag1694.xml"/><Relationship Id="rId48" Type="http://schemas.openxmlformats.org/officeDocument/2006/relationships/tags" Target="../tags/tag1693.xml"/><Relationship Id="rId47" Type="http://schemas.openxmlformats.org/officeDocument/2006/relationships/tags" Target="../tags/tag1692.xml"/><Relationship Id="rId46" Type="http://schemas.openxmlformats.org/officeDocument/2006/relationships/tags" Target="../tags/tag1691.xml"/><Relationship Id="rId45" Type="http://schemas.openxmlformats.org/officeDocument/2006/relationships/tags" Target="../tags/tag1690.xml"/><Relationship Id="rId44" Type="http://schemas.openxmlformats.org/officeDocument/2006/relationships/tags" Target="../tags/tag1689.xml"/><Relationship Id="rId43" Type="http://schemas.openxmlformats.org/officeDocument/2006/relationships/tags" Target="../tags/tag1688.xml"/><Relationship Id="rId42" Type="http://schemas.openxmlformats.org/officeDocument/2006/relationships/tags" Target="../tags/tag1687.xml"/><Relationship Id="rId41" Type="http://schemas.openxmlformats.org/officeDocument/2006/relationships/tags" Target="../tags/tag1686.xml"/><Relationship Id="rId40" Type="http://schemas.openxmlformats.org/officeDocument/2006/relationships/tags" Target="../tags/tag1685.xml"/><Relationship Id="rId4" Type="http://schemas.openxmlformats.org/officeDocument/2006/relationships/tags" Target="../tags/tag1649.xml"/><Relationship Id="rId39" Type="http://schemas.openxmlformats.org/officeDocument/2006/relationships/tags" Target="../tags/tag1684.xml"/><Relationship Id="rId38" Type="http://schemas.openxmlformats.org/officeDocument/2006/relationships/tags" Target="../tags/tag1683.xml"/><Relationship Id="rId37" Type="http://schemas.openxmlformats.org/officeDocument/2006/relationships/tags" Target="../tags/tag1682.xml"/><Relationship Id="rId36" Type="http://schemas.openxmlformats.org/officeDocument/2006/relationships/tags" Target="../tags/tag1681.xml"/><Relationship Id="rId35" Type="http://schemas.openxmlformats.org/officeDocument/2006/relationships/tags" Target="../tags/tag1680.xml"/><Relationship Id="rId34" Type="http://schemas.openxmlformats.org/officeDocument/2006/relationships/tags" Target="../tags/tag1679.xml"/><Relationship Id="rId33" Type="http://schemas.openxmlformats.org/officeDocument/2006/relationships/tags" Target="../tags/tag1678.xml"/><Relationship Id="rId32" Type="http://schemas.openxmlformats.org/officeDocument/2006/relationships/tags" Target="../tags/tag1677.xml"/><Relationship Id="rId31" Type="http://schemas.openxmlformats.org/officeDocument/2006/relationships/tags" Target="../tags/tag1676.xml"/><Relationship Id="rId30" Type="http://schemas.openxmlformats.org/officeDocument/2006/relationships/tags" Target="../tags/tag1675.xml"/><Relationship Id="rId3" Type="http://schemas.openxmlformats.org/officeDocument/2006/relationships/tags" Target="../tags/tag1648.xml"/><Relationship Id="rId29" Type="http://schemas.openxmlformats.org/officeDocument/2006/relationships/tags" Target="../tags/tag1674.xml"/><Relationship Id="rId28" Type="http://schemas.openxmlformats.org/officeDocument/2006/relationships/tags" Target="../tags/tag1673.xml"/><Relationship Id="rId27" Type="http://schemas.openxmlformats.org/officeDocument/2006/relationships/tags" Target="../tags/tag1672.xml"/><Relationship Id="rId26" Type="http://schemas.openxmlformats.org/officeDocument/2006/relationships/tags" Target="../tags/tag1671.xml"/><Relationship Id="rId25" Type="http://schemas.openxmlformats.org/officeDocument/2006/relationships/tags" Target="../tags/tag1670.xml"/><Relationship Id="rId24" Type="http://schemas.openxmlformats.org/officeDocument/2006/relationships/tags" Target="../tags/tag1669.xml"/><Relationship Id="rId23" Type="http://schemas.openxmlformats.org/officeDocument/2006/relationships/tags" Target="../tags/tag1668.xml"/><Relationship Id="rId22" Type="http://schemas.openxmlformats.org/officeDocument/2006/relationships/tags" Target="../tags/tag1667.xml"/><Relationship Id="rId21" Type="http://schemas.openxmlformats.org/officeDocument/2006/relationships/tags" Target="../tags/tag1666.xml"/><Relationship Id="rId20" Type="http://schemas.openxmlformats.org/officeDocument/2006/relationships/tags" Target="../tags/tag1665.xml"/><Relationship Id="rId2" Type="http://schemas.openxmlformats.org/officeDocument/2006/relationships/tags" Target="../tags/tag1647.xml"/><Relationship Id="rId19" Type="http://schemas.openxmlformats.org/officeDocument/2006/relationships/tags" Target="../tags/tag1664.xml"/><Relationship Id="rId18" Type="http://schemas.openxmlformats.org/officeDocument/2006/relationships/tags" Target="../tags/tag1663.xml"/><Relationship Id="rId17" Type="http://schemas.openxmlformats.org/officeDocument/2006/relationships/tags" Target="../tags/tag1662.xml"/><Relationship Id="rId16" Type="http://schemas.openxmlformats.org/officeDocument/2006/relationships/tags" Target="../tags/tag1661.xml"/><Relationship Id="rId15" Type="http://schemas.openxmlformats.org/officeDocument/2006/relationships/tags" Target="../tags/tag1660.xml"/><Relationship Id="rId14" Type="http://schemas.openxmlformats.org/officeDocument/2006/relationships/tags" Target="../tags/tag1659.xml"/><Relationship Id="rId13" Type="http://schemas.openxmlformats.org/officeDocument/2006/relationships/tags" Target="../tags/tag1658.xml"/><Relationship Id="rId12" Type="http://schemas.openxmlformats.org/officeDocument/2006/relationships/tags" Target="../tags/tag1657.xml"/><Relationship Id="rId11" Type="http://schemas.openxmlformats.org/officeDocument/2006/relationships/tags" Target="../tags/tag1656.xml"/><Relationship Id="rId10" Type="http://schemas.openxmlformats.org/officeDocument/2006/relationships/tags" Target="../tags/tag1655.xm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1788.xml"/><Relationship Id="rId8" Type="http://schemas.openxmlformats.org/officeDocument/2006/relationships/tags" Target="../tags/tag1787.xml"/><Relationship Id="rId74" Type="http://schemas.openxmlformats.org/officeDocument/2006/relationships/image" Target="../media/image1.png"/><Relationship Id="rId73" Type="http://schemas.openxmlformats.org/officeDocument/2006/relationships/tags" Target="../tags/tag1852.xml"/><Relationship Id="rId72" Type="http://schemas.openxmlformats.org/officeDocument/2006/relationships/tags" Target="../tags/tag1851.xml"/><Relationship Id="rId71" Type="http://schemas.openxmlformats.org/officeDocument/2006/relationships/tags" Target="../tags/tag1850.xml"/><Relationship Id="rId70" Type="http://schemas.openxmlformats.org/officeDocument/2006/relationships/tags" Target="../tags/tag1849.xml"/><Relationship Id="rId7" Type="http://schemas.openxmlformats.org/officeDocument/2006/relationships/tags" Target="../tags/tag1786.xml"/><Relationship Id="rId69" Type="http://schemas.openxmlformats.org/officeDocument/2006/relationships/tags" Target="../tags/tag1848.xml"/><Relationship Id="rId68" Type="http://schemas.openxmlformats.org/officeDocument/2006/relationships/tags" Target="../tags/tag1847.xml"/><Relationship Id="rId67" Type="http://schemas.openxmlformats.org/officeDocument/2006/relationships/tags" Target="../tags/tag1846.xml"/><Relationship Id="rId66" Type="http://schemas.openxmlformats.org/officeDocument/2006/relationships/tags" Target="../tags/tag1845.xml"/><Relationship Id="rId65" Type="http://schemas.openxmlformats.org/officeDocument/2006/relationships/tags" Target="../tags/tag1844.xml"/><Relationship Id="rId64" Type="http://schemas.openxmlformats.org/officeDocument/2006/relationships/tags" Target="../tags/tag1843.xml"/><Relationship Id="rId63" Type="http://schemas.openxmlformats.org/officeDocument/2006/relationships/tags" Target="../tags/tag1842.xml"/><Relationship Id="rId62" Type="http://schemas.openxmlformats.org/officeDocument/2006/relationships/tags" Target="../tags/tag1841.xml"/><Relationship Id="rId61" Type="http://schemas.openxmlformats.org/officeDocument/2006/relationships/tags" Target="../tags/tag1840.xml"/><Relationship Id="rId60" Type="http://schemas.openxmlformats.org/officeDocument/2006/relationships/tags" Target="../tags/tag1839.xml"/><Relationship Id="rId6" Type="http://schemas.openxmlformats.org/officeDocument/2006/relationships/tags" Target="../tags/tag1785.xml"/><Relationship Id="rId59" Type="http://schemas.openxmlformats.org/officeDocument/2006/relationships/tags" Target="../tags/tag1838.xml"/><Relationship Id="rId58" Type="http://schemas.openxmlformats.org/officeDocument/2006/relationships/tags" Target="../tags/tag1837.xml"/><Relationship Id="rId57" Type="http://schemas.openxmlformats.org/officeDocument/2006/relationships/tags" Target="../tags/tag1836.xml"/><Relationship Id="rId56" Type="http://schemas.openxmlformats.org/officeDocument/2006/relationships/tags" Target="../tags/tag1835.xml"/><Relationship Id="rId55" Type="http://schemas.openxmlformats.org/officeDocument/2006/relationships/tags" Target="../tags/tag1834.xml"/><Relationship Id="rId54" Type="http://schemas.openxmlformats.org/officeDocument/2006/relationships/tags" Target="../tags/tag1833.xml"/><Relationship Id="rId53" Type="http://schemas.openxmlformats.org/officeDocument/2006/relationships/tags" Target="../tags/tag1832.xml"/><Relationship Id="rId52" Type="http://schemas.openxmlformats.org/officeDocument/2006/relationships/tags" Target="../tags/tag1831.xml"/><Relationship Id="rId51" Type="http://schemas.openxmlformats.org/officeDocument/2006/relationships/tags" Target="../tags/tag1830.xml"/><Relationship Id="rId50" Type="http://schemas.openxmlformats.org/officeDocument/2006/relationships/tags" Target="../tags/tag1829.xml"/><Relationship Id="rId5" Type="http://schemas.openxmlformats.org/officeDocument/2006/relationships/tags" Target="../tags/tag1784.xml"/><Relationship Id="rId49" Type="http://schemas.openxmlformats.org/officeDocument/2006/relationships/tags" Target="../tags/tag1828.xml"/><Relationship Id="rId48" Type="http://schemas.openxmlformats.org/officeDocument/2006/relationships/tags" Target="../tags/tag1827.xml"/><Relationship Id="rId47" Type="http://schemas.openxmlformats.org/officeDocument/2006/relationships/tags" Target="../tags/tag1826.xml"/><Relationship Id="rId46" Type="http://schemas.openxmlformats.org/officeDocument/2006/relationships/tags" Target="../tags/tag1825.xml"/><Relationship Id="rId45" Type="http://schemas.openxmlformats.org/officeDocument/2006/relationships/tags" Target="../tags/tag1824.xml"/><Relationship Id="rId44" Type="http://schemas.openxmlformats.org/officeDocument/2006/relationships/tags" Target="../tags/tag1823.xml"/><Relationship Id="rId43" Type="http://schemas.openxmlformats.org/officeDocument/2006/relationships/tags" Target="../tags/tag1822.xml"/><Relationship Id="rId42" Type="http://schemas.openxmlformats.org/officeDocument/2006/relationships/tags" Target="../tags/tag1821.xml"/><Relationship Id="rId41" Type="http://schemas.openxmlformats.org/officeDocument/2006/relationships/tags" Target="../tags/tag1820.xml"/><Relationship Id="rId40" Type="http://schemas.openxmlformats.org/officeDocument/2006/relationships/tags" Target="../tags/tag1819.xml"/><Relationship Id="rId4" Type="http://schemas.openxmlformats.org/officeDocument/2006/relationships/tags" Target="../tags/tag1783.xml"/><Relationship Id="rId39" Type="http://schemas.openxmlformats.org/officeDocument/2006/relationships/tags" Target="../tags/tag1818.xml"/><Relationship Id="rId38" Type="http://schemas.openxmlformats.org/officeDocument/2006/relationships/tags" Target="../tags/tag1817.xml"/><Relationship Id="rId37" Type="http://schemas.openxmlformats.org/officeDocument/2006/relationships/tags" Target="../tags/tag1816.xml"/><Relationship Id="rId36" Type="http://schemas.openxmlformats.org/officeDocument/2006/relationships/tags" Target="../tags/tag1815.xml"/><Relationship Id="rId35" Type="http://schemas.openxmlformats.org/officeDocument/2006/relationships/tags" Target="../tags/tag1814.xml"/><Relationship Id="rId34" Type="http://schemas.openxmlformats.org/officeDocument/2006/relationships/tags" Target="../tags/tag1813.xml"/><Relationship Id="rId33" Type="http://schemas.openxmlformats.org/officeDocument/2006/relationships/tags" Target="../tags/tag1812.xml"/><Relationship Id="rId32" Type="http://schemas.openxmlformats.org/officeDocument/2006/relationships/tags" Target="../tags/tag1811.xml"/><Relationship Id="rId31" Type="http://schemas.openxmlformats.org/officeDocument/2006/relationships/tags" Target="../tags/tag1810.xml"/><Relationship Id="rId30" Type="http://schemas.openxmlformats.org/officeDocument/2006/relationships/tags" Target="../tags/tag1809.xml"/><Relationship Id="rId3" Type="http://schemas.openxmlformats.org/officeDocument/2006/relationships/tags" Target="../tags/tag1782.xml"/><Relationship Id="rId29" Type="http://schemas.openxmlformats.org/officeDocument/2006/relationships/tags" Target="../tags/tag1808.xml"/><Relationship Id="rId28" Type="http://schemas.openxmlformats.org/officeDocument/2006/relationships/tags" Target="../tags/tag1807.xml"/><Relationship Id="rId27" Type="http://schemas.openxmlformats.org/officeDocument/2006/relationships/tags" Target="../tags/tag1806.xml"/><Relationship Id="rId26" Type="http://schemas.openxmlformats.org/officeDocument/2006/relationships/tags" Target="../tags/tag1805.xml"/><Relationship Id="rId25" Type="http://schemas.openxmlformats.org/officeDocument/2006/relationships/tags" Target="../tags/tag1804.xml"/><Relationship Id="rId24" Type="http://schemas.openxmlformats.org/officeDocument/2006/relationships/tags" Target="../tags/tag1803.xml"/><Relationship Id="rId23" Type="http://schemas.openxmlformats.org/officeDocument/2006/relationships/tags" Target="../tags/tag1802.xml"/><Relationship Id="rId22" Type="http://schemas.openxmlformats.org/officeDocument/2006/relationships/tags" Target="../tags/tag1801.xml"/><Relationship Id="rId21" Type="http://schemas.openxmlformats.org/officeDocument/2006/relationships/tags" Target="../tags/tag1800.xml"/><Relationship Id="rId20" Type="http://schemas.openxmlformats.org/officeDocument/2006/relationships/tags" Target="../tags/tag1799.xml"/><Relationship Id="rId2" Type="http://schemas.openxmlformats.org/officeDocument/2006/relationships/tags" Target="../tags/tag1781.xml"/><Relationship Id="rId19" Type="http://schemas.openxmlformats.org/officeDocument/2006/relationships/tags" Target="../tags/tag1798.xml"/><Relationship Id="rId18" Type="http://schemas.openxmlformats.org/officeDocument/2006/relationships/tags" Target="../tags/tag1797.xml"/><Relationship Id="rId17" Type="http://schemas.openxmlformats.org/officeDocument/2006/relationships/tags" Target="../tags/tag1796.xml"/><Relationship Id="rId16" Type="http://schemas.openxmlformats.org/officeDocument/2006/relationships/tags" Target="../tags/tag1795.xml"/><Relationship Id="rId15" Type="http://schemas.openxmlformats.org/officeDocument/2006/relationships/tags" Target="../tags/tag1794.xml"/><Relationship Id="rId14" Type="http://schemas.openxmlformats.org/officeDocument/2006/relationships/tags" Target="../tags/tag1793.xml"/><Relationship Id="rId13" Type="http://schemas.openxmlformats.org/officeDocument/2006/relationships/tags" Target="../tags/tag1792.xml"/><Relationship Id="rId12" Type="http://schemas.openxmlformats.org/officeDocument/2006/relationships/tags" Target="../tags/tag1791.xml"/><Relationship Id="rId11" Type="http://schemas.openxmlformats.org/officeDocument/2006/relationships/tags" Target="../tags/tag1790.xml"/><Relationship Id="rId10" Type="http://schemas.openxmlformats.org/officeDocument/2006/relationships/tags" Target="../tags/tag1789.xml"/><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6" Type="http://schemas.openxmlformats.org/officeDocument/2006/relationships/tags" Target="../tags/tag1857.xml"/><Relationship Id="rId5" Type="http://schemas.openxmlformats.org/officeDocument/2006/relationships/tags" Target="../tags/tag1856.xml"/><Relationship Id="rId4" Type="http://schemas.openxmlformats.org/officeDocument/2006/relationships/tags" Target="../tags/tag1855.xml"/><Relationship Id="rId3" Type="http://schemas.openxmlformats.org/officeDocument/2006/relationships/tags" Target="../tags/tag1854.xml"/><Relationship Id="rId2" Type="http://schemas.openxmlformats.org/officeDocument/2006/relationships/tags" Target="../tags/tag1853.xml"/><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1865.xml"/><Relationship Id="rId8" Type="http://schemas.openxmlformats.org/officeDocument/2006/relationships/tags" Target="../tags/tag1864.xml"/><Relationship Id="rId7" Type="http://schemas.openxmlformats.org/officeDocument/2006/relationships/tags" Target="../tags/tag1863.xml"/><Relationship Id="rId65" Type="http://schemas.openxmlformats.org/officeDocument/2006/relationships/tags" Target="../tags/tag1921.xml"/><Relationship Id="rId64" Type="http://schemas.openxmlformats.org/officeDocument/2006/relationships/tags" Target="../tags/tag1920.xml"/><Relationship Id="rId63" Type="http://schemas.openxmlformats.org/officeDocument/2006/relationships/tags" Target="../tags/tag1919.xml"/><Relationship Id="rId62" Type="http://schemas.openxmlformats.org/officeDocument/2006/relationships/tags" Target="../tags/tag1918.xml"/><Relationship Id="rId61" Type="http://schemas.openxmlformats.org/officeDocument/2006/relationships/tags" Target="../tags/tag1917.xml"/><Relationship Id="rId60" Type="http://schemas.openxmlformats.org/officeDocument/2006/relationships/tags" Target="../tags/tag1916.xml"/><Relationship Id="rId6" Type="http://schemas.openxmlformats.org/officeDocument/2006/relationships/tags" Target="../tags/tag1862.xml"/><Relationship Id="rId59" Type="http://schemas.openxmlformats.org/officeDocument/2006/relationships/tags" Target="../tags/tag1915.xml"/><Relationship Id="rId58" Type="http://schemas.openxmlformats.org/officeDocument/2006/relationships/tags" Target="../tags/tag1914.xml"/><Relationship Id="rId57" Type="http://schemas.openxmlformats.org/officeDocument/2006/relationships/tags" Target="../tags/tag1913.xml"/><Relationship Id="rId56" Type="http://schemas.openxmlformats.org/officeDocument/2006/relationships/tags" Target="../tags/tag1912.xml"/><Relationship Id="rId55" Type="http://schemas.openxmlformats.org/officeDocument/2006/relationships/tags" Target="../tags/tag1911.xml"/><Relationship Id="rId54" Type="http://schemas.openxmlformats.org/officeDocument/2006/relationships/tags" Target="../tags/tag1910.xml"/><Relationship Id="rId53" Type="http://schemas.openxmlformats.org/officeDocument/2006/relationships/tags" Target="../tags/tag1909.xml"/><Relationship Id="rId52" Type="http://schemas.openxmlformats.org/officeDocument/2006/relationships/tags" Target="../tags/tag1908.xml"/><Relationship Id="rId51" Type="http://schemas.openxmlformats.org/officeDocument/2006/relationships/tags" Target="../tags/tag1907.xml"/><Relationship Id="rId50" Type="http://schemas.openxmlformats.org/officeDocument/2006/relationships/tags" Target="../tags/tag1906.xml"/><Relationship Id="rId5" Type="http://schemas.openxmlformats.org/officeDocument/2006/relationships/tags" Target="../tags/tag1861.xml"/><Relationship Id="rId49" Type="http://schemas.openxmlformats.org/officeDocument/2006/relationships/tags" Target="../tags/tag1905.xml"/><Relationship Id="rId48" Type="http://schemas.openxmlformats.org/officeDocument/2006/relationships/tags" Target="../tags/tag1904.xml"/><Relationship Id="rId47" Type="http://schemas.openxmlformats.org/officeDocument/2006/relationships/tags" Target="../tags/tag1903.xml"/><Relationship Id="rId46" Type="http://schemas.openxmlformats.org/officeDocument/2006/relationships/tags" Target="../tags/tag1902.xml"/><Relationship Id="rId45" Type="http://schemas.openxmlformats.org/officeDocument/2006/relationships/tags" Target="../tags/tag1901.xml"/><Relationship Id="rId44" Type="http://schemas.openxmlformats.org/officeDocument/2006/relationships/tags" Target="../tags/tag1900.xml"/><Relationship Id="rId43" Type="http://schemas.openxmlformats.org/officeDocument/2006/relationships/tags" Target="../tags/tag1899.xml"/><Relationship Id="rId42" Type="http://schemas.openxmlformats.org/officeDocument/2006/relationships/tags" Target="../tags/tag1898.xml"/><Relationship Id="rId41" Type="http://schemas.openxmlformats.org/officeDocument/2006/relationships/tags" Target="../tags/tag1897.xml"/><Relationship Id="rId40" Type="http://schemas.openxmlformats.org/officeDocument/2006/relationships/tags" Target="../tags/tag1896.xml"/><Relationship Id="rId4" Type="http://schemas.openxmlformats.org/officeDocument/2006/relationships/tags" Target="../tags/tag1860.xml"/><Relationship Id="rId39" Type="http://schemas.openxmlformats.org/officeDocument/2006/relationships/tags" Target="../tags/tag1895.xml"/><Relationship Id="rId38" Type="http://schemas.openxmlformats.org/officeDocument/2006/relationships/tags" Target="../tags/tag1894.xml"/><Relationship Id="rId37" Type="http://schemas.openxmlformats.org/officeDocument/2006/relationships/tags" Target="../tags/tag1893.xml"/><Relationship Id="rId36" Type="http://schemas.openxmlformats.org/officeDocument/2006/relationships/tags" Target="../tags/tag1892.xml"/><Relationship Id="rId35" Type="http://schemas.openxmlformats.org/officeDocument/2006/relationships/tags" Target="../tags/tag1891.xml"/><Relationship Id="rId34" Type="http://schemas.openxmlformats.org/officeDocument/2006/relationships/tags" Target="../tags/tag1890.xml"/><Relationship Id="rId33" Type="http://schemas.openxmlformats.org/officeDocument/2006/relationships/tags" Target="../tags/tag1889.xml"/><Relationship Id="rId32" Type="http://schemas.openxmlformats.org/officeDocument/2006/relationships/tags" Target="../tags/tag1888.xml"/><Relationship Id="rId31" Type="http://schemas.openxmlformats.org/officeDocument/2006/relationships/tags" Target="../tags/tag1887.xml"/><Relationship Id="rId30" Type="http://schemas.openxmlformats.org/officeDocument/2006/relationships/tags" Target="../tags/tag1886.xml"/><Relationship Id="rId3" Type="http://schemas.openxmlformats.org/officeDocument/2006/relationships/tags" Target="../tags/tag1859.xml"/><Relationship Id="rId29" Type="http://schemas.openxmlformats.org/officeDocument/2006/relationships/tags" Target="../tags/tag1885.xml"/><Relationship Id="rId28" Type="http://schemas.openxmlformats.org/officeDocument/2006/relationships/tags" Target="../tags/tag1884.xml"/><Relationship Id="rId27" Type="http://schemas.openxmlformats.org/officeDocument/2006/relationships/tags" Target="../tags/tag1883.xml"/><Relationship Id="rId26" Type="http://schemas.openxmlformats.org/officeDocument/2006/relationships/tags" Target="../tags/tag1882.xml"/><Relationship Id="rId25" Type="http://schemas.openxmlformats.org/officeDocument/2006/relationships/tags" Target="../tags/tag1881.xml"/><Relationship Id="rId24" Type="http://schemas.openxmlformats.org/officeDocument/2006/relationships/tags" Target="../tags/tag1880.xml"/><Relationship Id="rId23" Type="http://schemas.openxmlformats.org/officeDocument/2006/relationships/tags" Target="../tags/tag1879.xml"/><Relationship Id="rId22" Type="http://schemas.openxmlformats.org/officeDocument/2006/relationships/tags" Target="../tags/tag1878.xml"/><Relationship Id="rId21" Type="http://schemas.openxmlformats.org/officeDocument/2006/relationships/tags" Target="../tags/tag1877.xml"/><Relationship Id="rId20" Type="http://schemas.openxmlformats.org/officeDocument/2006/relationships/tags" Target="../tags/tag1876.xml"/><Relationship Id="rId2" Type="http://schemas.openxmlformats.org/officeDocument/2006/relationships/tags" Target="../tags/tag1858.xml"/><Relationship Id="rId19" Type="http://schemas.openxmlformats.org/officeDocument/2006/relationships/tags" Target="../tags/tag1875.xml"/><Relationship Id="rId18" Type="http://schemas.openxmlformats.org/officeDocument/2006/relationships/tags" Target="../tags/tag1874.xml"/><Relationship Id="rId17" Type="http://schemas.openxmlformats.org/officeDocument/2006/relationships/tags" Target="../tags/tag1873.xml"/><Relationship Id="rId16" Type="http://schemas.openxmlformats.org/officeDocument/2006/relationships/tags" Target="../tags/tag1872.xml"/><Relationship Id="rId15" Type="http://schemas.openxmlformats.org/officeDocument/2006/relationships/tags" Target="../tags/tag1871.xml"/><Relationship Id="rId14" Type="http://schemas.openxmlformats.org/officeDocument/2006/relationships/tags" Target="../tags/tag1870.xml"/><Relationship Id="rId13" Type="http://schemas.openxmlformats.org/officeDocument/2006/relationships/tags" Target="../tags/tag1869.xml"/><Relationship Id="rId12" Type="http://schemas.openxmlformats.org/officeDocument/2006/relationships/tags" Target="../tags/tag1868.xml"/><Relationship Id="rId11" Type="http://schemas.openxmlformats.org/officeDocument/2006/relationships/tags" Target="../tags/tag1867.xml"/><Relationship Id="rId10" Type="http://schemas.openxmlformats.org/officeDocument/2006/relationships/tags" Target="../tags/tag1866.xml"/><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99" Type="http://schemas.openxmlformats.org/officeDocument/2006/relationships/tags" Target="../tags/tag2019.xml"/><Relationship Id="rId98" Type="http://schemas.openxmlformats.org/officeDocument/2006/relationships/tags" Target="../tags/tag2018.xml"/><Relationship Id="rId97" Type="http://schemas.openxmlformats.org/officeDocument/2006/relationships/tags" Target="../tags/tag2017.xml"/><Relationship Id="rId96" Type="http://schemas.openxmlformats.org/officeDocument/2006/relationships/tags" Target="../tags/tag2016.xml"/><Relationship Id="rId95" Type="http://schemas.openxmlformats.org/officeDocument/2006/relationships/tags" Target="../tags/tag2015.xml"/><Relationship Id="rId94" Type="http://schemas.openxmlformats.org/officeDocument/2006/relationships/tags" Target="../tags/tag2014.xml"/><Relationship Id="rId93" Type="http://schemas.openxmlformats.org/officeDocument/2006/relationships/tags" Target="../tags/tag2013.xml"/><Relationship Id="rId92" Type="http://schemas.openxmlformats.org/officeDocument/2006/relationships/tags" Target="../tags/tag2012.xml"/><Relationship Id="rId91" Type="http://schemas.openxmlformats.org/officeDocument/2006/relationships/tags" Target="../tags/tag2011.xml"/><Relationship Id="rId90" Type="http://schemas.openxmlformats.org/officeDocument/2006/relationships/tags" Target="../tags/tag2010.xml"/><Relationship Id="rId9" Type="http://schemas.openxmlformats.org/officeDocument/2006/relationships/tags" Target="../tags/tag1929.xml"/><Relationship Id="rId89" Type="http://schemas.openxmlformats.org/officeDocument/2006/relationships/tags" Target="../tags/tag2009.xml"/><Relationship Id="rId88" Type="http://schemas.openxmlformats.org/officeDocument/2006/relationships/tags" Target="../tags/tag2008.xml"/><Relationship Id="rId87" Type="http://schemas.openxmlformats.org/officeDocument/2006/relationships/tags" Target="../tags/tag2007.xml"/><Relationship Id="rId86" Type="http://schemas.openxmlformats.org/officeDocument/2006/relationships/tags" Target="../tags/tag2006.xml"/><Relationship Id="rId85" Type="http://schemas.openxmlformats.org/officeDocument/2006/relationships/tags" Target="../tags/tag2005.xml"/><Relationship Id="rId84" Type="http://schemas.openxmlformats.org/officeDocument/2006/relationships/tags" Target="../tags/tag2004.xml"/><Relationship Id="rId83" Type="http://schemas.openxmlformats.org/officeDocument/2006/relationships/tags" Target="../tags/tag2003.xml"/><Relationship Id="rId82" Type="http://schemas.openxmlformats.org/officeDocument/2006/relationships/tags" Target="../tags/tag2002.xml"/><Relationship Id="rId81" Type="http://schemas.openxmlformats.org/officeDocument/2006/relationships/tags" Target="../tags/tag2001.xml"/><Relationship Id="rId80" Type="http://schemas.openxmlformats.org/officeDocument/2006/relationships/tags" Target="../tags/tag2000.xml"/><Relationship Id="rId8" Type="http://schemas.openxmlformats.org/officeDocument/2006/relationships/tags" Target="../tags/tag1928.xml"/><Relationship Id="rId79" Type="http://schemas.openxmlformats.org/officeDocument/2006/relationships/tags" Target="../tags/tag1999.xml"/><Relationship Id="rId78" Type="http://schemas.openxmlformats.org/officeDocument/2006/relationships/tags" Target="../tags/tag1998.xml"/><Relationship Id="rId77" Type="http://schemas.openxmlformats.org/officeDocument/2006/relationships/tags" Target="../tags/tag1997.xml"/><Relationship Id="rId76" Type="http://schemas.openxmlformats.org/officeDocument/2006/relationships/tags" Target="../tags/tag1996.xml"/><Relationship Id="rId75" Type="http://schemas.openxmlformats.org/officeDocument/2006/relationships/tags" Target="../tags/tag1995.xml"/><Relationship Id="rId74" Type="http://schemas.openxmlformats.org/officeDocument/2006/relationships/tags" Target="../tags/tag1994.xml"/><Relationship Id="rId73" Type="http://schemas.openxmlformats.org/officeDocument/2006/relationships/tags" Target="../tags/tag1993.xml"/><Relationship Id="rId72" Type="http://schemas.openxmlformats.org/officeDocument/2006/relationships/tags" Target="../tags/tag1992.xml"/><Relationship Id="rId71" Type="http://schemas.openxmlformats.org/officeDocument/2006/relationships/tags" Target="../tags/tag1991.xml"/><Relationship Id="rId70" Type="http://schemas.openxmlformats.org/officeDocument/2006/relationships/tags" Target="../tags/tag1990.xml"/><Relationship Id="rId7" Type="http://schemas.openxmlformats.org/officeDocument/2006/relationships/tags" Target="../tags/tag1927.xml"/><Relationship Id="rId69" Type="http://schemas.openxmlformats.org/officeDocument/2006/relationships/tags" Target="../tags/tag1989.xml"/><Relationship Id="rId68" Type="http://schemas.openxmlformats.org/officeDocument/2006/relationships/tags" Target="../tags/tag1988.xml"/><Relationship Id="rId67" Type="http://schemas.openxmlformats.org/officeDocument/2006/relationships/tags" Target="../tags/tag1987.xml"/><Relationship Id="rId66" Type="http://schemas.openxmlformats.org/officeDocument/2006/relationships/tags" Target="../tags/tag1986.xml"/><Relationship Id="rId65" Type="http://schemas.openxmlformats.org/officeDocument/2006/relationships/tags" Target="../tags/tag1985.xml"/><Relationship Id="rId64" Type="http://schemas.openxmlformats.org/officeDocument/2006/relationships/tags" Target="../tags/tag1984.xml"/><Relationship Id="rId63" Type="http://schemas.openxmlformats.org/officeDocument/2006/relationships/tags" Target="../tags/tag1983.xml"/><Relationship Id="rId62" Type="http://schemas.openxmlformats.org/officeDocument/2006/relationships/tags" Target="../tags/tag1982.xml"/><Relationship Id="rId61" Type="http://schemas.openxmlformats.org/officeDocument/2006/relationships/tags" Target="../tags/tag1981.xml"/><Relationship Id="rId60" Type="http://schemas.openxmlformats.org/officeDocument/2006/relationships/tags" Target="../tags/tag1980.xml"/><Relationship Id="rId6" Type="http://schemas.openxmlformats.org/officeDocument/2006/relationships/tags" Target="../tags/tag1926.xml"/><Relationship Id="rId59" Type="http://schemas.openxmlformats.org/officeDocument/2006/relationships/tags" Target="../tags/tag1979.xml"/><Relationship Id="rId58" Type="http://schemas.openxmlformats.org/officeDocument/2006/relationships/tags" Target="../tags/tag1978.xml"/><Relationship Id="rId57" Type="http://schemas.openxmlformats.org/officeDocument/2006/relationships/tags" Target="../tags/tag1977.xml"/><Relationship Id="rId56" Type="http://schemas.openxmlformats.org/officeDocument/2006/relationships/tags" Target="../tags/tag1976.xml"/><Relationship Id="rId55" Type="http://schemas.openxmlformats.org/officeDocument/2006/relationships/tags" Target="../tags/tag1975.xml"/><Relationship Id="rId54" Type="http://schemas.openxmlformats.org/officeDocument/2006/relationships/tags" Target="../tags/tag1974.xml"/><Relationship Id="rId53" Type="http://schemas.openxmlformats.org/officeDocument/2006/relationships/tags" Target="../tags/tag1973.xml"/><Relationship Id="rId52" Type="http://schemas.openxmlformats.org/officeDocument/2006/relationships/tags" Target="../tags/tag1972.xml"/><Relationship Id="rId51" Type="http://schemas.openxmlformats.org/officeDocument/2006/relationships/tags" Target="../tags/tag1971.xml"/><Relationship Id="rId50" Type="http://schemas.openxmlformats.org/officeDocument/2006/relationships/tags" Target="../tags/tag1970.xml"/><Relationship Id="rId5" Type="http://schemas.openxmlformats.org/officeDocument/2006/relationships/tags" Target="../tags/tag1925.xml"/><Relationship Id="rId49" Type="http://schemas.openxmlformats.org/officeDocument/2006/relationships/tags" Target="../tags/tag1969.xml"/><Relationship Id="rId48" Type="http://schemas.openxmlformats.org/officeDocument/2006/relationships/tags" Target="../tags/tag1968.xml"/><Relationship Id="rId47" Type="http://schemas.openxmlformats.org/officeDocument/2006/relationships/tags" Target="../tags/tag1967.xml"/><Relationship Id="rId46" Type="http://schemas.openxmlformats.org/officeDocument/2006/relationships/tags" Target="../tags/tag1966.xml"/><Relationship Id="rId45" Type="http://schemas.openxmlformats.org/officeDocument/2006/relationships/tags" Target="../tags/tag1965.xml"/><Relationship Id="rId44" Type="http://schemas.openxmlformats.org/officeDocument/2006/relationships/tags" Target="../tags/tag1964.xml"/><Relationship Id="rId43" Type="http://schemas.openxmlformats.org/officeDocument/2006/relationships/tags" Target="../tags/tag1963.xml"/><Relationship Id="rId42" Type="http://schemas.openxmlformats.org/officeDocument/2006/relationships/tags" Target="../tags/tag1962.xml"/><Relationship Id="rId41" Type="http://schemas.openxmlformats.org/officeDocument/2006/relationships/tags" Target="../tags/tag1961.xml"/><Relationship Id="rId40" Type="http://schemas.openxmlformats.org/officeDocument/2006/relationships/tags" Target="../tags/tag1960.xml"/><Relationship Id="rId4" Type="http://schemas.openxmlformats.org/officeDocument/2006/relationships/tags" Target="../tags/tag1924.xml"/><Relationship Id="rId39" Type="http://schemas.openxmlformats.org/officeDocument/2006/relationships/tags" Target="../tags/tag1959.xml"/><Relationship Id="rId38" Type="http://schemas.openxmlformats.org/officeDocument/2006/relationships/tags" Target="../tags/tag1958.xml"/><Relationship Id="rId37" Type="http://schemas.openxmlformats.org/officeDocument/2006/relationships/tags" Target="../tags/tag1957.xml"/><Relationship Id="rId36" Type="http://schemas.openxmlformats.org/officeDocument/2006/relationships/tags" Target="../tags/tag1956.xml"/><Relationship Id="rId35" Type="http://schemas.openxmlformats.org/officeDocument/2006/relationships/tags" Target="../tags/tag1955.xml"/><Relationship Id="rId34" Type="http://schemas.openxmlformats.org/officeDocument/2006/relationships/tags" Target="../tags/tag1954.xml"/><Relationship Id="rId33" Type="http://schemas.openxmlformats.org/officeDocument/2006/relationships/tags" Target="../tags/tag1953.xml"/><Relationship Id="rId32" Type="http://schemas.openxmlformats.org/officeDocument/2006/relationships/tags" Target="../tags/tag1952.xml"/><Relationship Id="rId31" Type="http://schemas.openxmlformats.org/officeDocument/2006/relationships/tags" Target="../tags/tag1951.xml"/><Relationship Id="rId30" Type="http://schemas.openxmlformats.org/officeDocument/2006/relationships/tags" Target="../tags/tag1950.xml"/><Relationship Id="rId3" Type="http://schemas.openxmlformats.org/officeDocument/2006/relationships/tags" Target="../tags/tag1923.xml"/><Relationship Id="rId29" Type="http://schemas.openxmlformats.org/officeDocument/2006/relationships/tags" Target="../tags/tag1949.xml"/><Relationship Id="rId28" Type="http://schemas.openxmlformats.org/officeDocument/2006/relationships/tags" Target="../tags/tag1948.xml"/><Relationship Id="rId27" Type="http://schemas.openxmlformats.org/officeDocument/2006/relationships/tags" Target="../tags/tag1947.xml"/><Relationship Id="rId26" Type="http://schemas.openxmlformats.org/officeDocument/2006/relationships/tags" Target="../tags/tag1946.xml"/><Relationship Id="rId25" Type="http://schemas.openxmlformats.org/officeDocument/2006/relationships/tags" Target="../tags/tag1945.xml"/><Relationship Id="rId24" Type="http://schemas.openxmlformats.org/officeDocument/2006/relationships/tags" Target="../tags/tag1944.xml"/><Relationship Id="rId23" Type="http://schemas.openxmlformats.org/officeDocument/2006/relationships/tags" Target="../tags/tag1943.xml"/><Relationship Id="rId22" Type="http://schemas.openxmlformats.org/officeDocument/2006/relationships/tags" Target="../tags/tag1942.xml"/><Relationship Id="rId21" Type="http://schemas.openxmlformats.org/officeDocument/2006/relationships/tags" Target="../tags/tag1941.xml"/><Relationship Id="rId20" Type="http://schemas.openxmlformats.org/officeDocument/2006/relationships/tags" Target="../tags/tag1940.xml"/><Relationship Id="rId2" Type="http://schemas.openxmlformats.org/officeDocument/2006/relationships/tags" Target="../tags/tag1922.xml"/><Relationship Id="rId19" Type="http://schemas.openxmlformats.org/officeDocument/2006/relationships/tags" Target="../tags/tag1939.xml"/><Relationship Id="rId18" Type="http://schemas.openxmlformats.org/officeDocument/2006/relationships/tags" Target="../tags/tag1938.xml"/><Relationship Id="rId17" Type="http://schemas.openxmlformats.org/officeDocument/2006/relationships/tags" Target="../tags/tag1937.xml"/><Relationship Id="rId16" Type="http://schemas.openxmlformats.org/officeDocument/2006/relationships/tags" Target="../tags/tag1936.xml"/><Relationship Id="rId15" Type="http://schemas.openxmlformats.org/officeDocument/2006/relationships/tags" Target="../tags/tag1935.xml"/><Relationship Id="rId145" Type="http://schemas.openxmlformats.org/officeDocument/2006/relationships/image" Target="../media/image5.svg"/><Relationship Id="rId144" Type="http://schemas.openxmlformats.org/officeDocument/2006/relationships/image" Target="../media/image4.png"/><Relationship Id="rId143" Type="http://schemas.openxmlformats.org/officeDocument/2006/relationships/tags" Target="../tags/tag2061.xml"/><Relationship Id="rId142" Type="http://schemas.openxmlformats.org/officeDocument/2006/relationships/image" Target="../media/image3.svg"/><Relationship Id="rId141" Type="http://schemas.openxmlformats.org/officeDocument/2006/relationships/image" Target="../media/image2.png"/><Relationship Id="rId140" Type="http://schemas.openxmlformats.org/officeDocument/2006/relationships/tags" Target="../tags/tag2060.xml"/><Relationship Id="rId14" Type="http://schemas.openxmlformats.org/officeDocument/2006/relationships/tags" Target="../tags/tag1934.xml"/><Relationship Id="rId139" Type="http://schemas.openxmlformats.org/officeDocument/2006/relationships/tags" Target="../tags/tag2059.xml"/><Relationship Id="rId138" Type="http://schemas.openxmlformats.org/officeDocument/2006/relationships/tags" Target="../tags/tag2058.xml"/><Relationship Id="rId137" Type="http://schemas.openxmlformats.org/officeDocument/2006/relationships/tags" Target="../tags/tag2057.xml"/><Relationship Id="rId136" Type="http://schemas.openxmlformats.org/officeDocument/2006/relationships/tags" Target="../tags/tag2056.xml"/><Relationship Id="rId135" Type="http://schemas.openxmlformats.org/officeDocument/2006/relationships/tags" Target="../tags/tag2055.xml"/><Relationship Id="rId134" Type="http://schemas.openxmlformats.org/officeDocument/2006/relationships/tags" Target="../tags/tag2054.xml"/><Relationship Id="rId133" Type="http://schemas.openxmlformats.org/officeDocument/2006/relationships/tags" Target="../tags/tag2053.xml"/><Relationship Id="rId132" Type="http://schemas.openxmlformats.org/officeDocument/2006/relationships/tags" Target="../tags/tag2052.xml"/><Relationship Id="rId131" Type="http://schemas.openxmlformats.org/officeDocument/2006/relationships/tags" Target="../tags/tag2051.xml"/><Relationship Id="rId130" Type="http://schemas.openxmlformats.org/officeDocument/2006/relationships/tags" Target="../tags/tag2050.xml"/><Relationship Id="rId13" Type="http://schemas.openxmlformats.org/officeDocument/2006/relationships/tags" Target="../tags/tag1933.xml"/><Relationship Id="rId129" Type="http://schemas.openxmlformats.org/officeDocument/2006/relationships/tags" Target="../tags/tag2049.xml"/><Relationship Id="rId128" Type="http://schemas.openxmlformats.org/officeDocument/2006/relationships/tags" Target="../tags/tag2048.xml"/><Relationship Id="rId127" Type="http://schemas.openxmlformats.org/officeDocument/2006/relationships/tags" Target="../tags/tag2047.xml"/><Relationship Id="rId126" Type="http://schemas.openxmlformats.org/officeDocument/2006/relationships/tags" Target="../tags/tag2046.xml"/><Relationship Id="rId125" Type="http://schemas.openxmlformats.org/officeDocument/2006/relationships/tags" Target="../tags/tag2045.xml"/><Relationship Id="rId124" Type="http://schemas.openxmlformats.org/officeDocument/2006/relationships/tags" Target="../tags/tag2044.xml"/><Relationship Id="rId123" Type="http://schemas.openxmlformats.org/officeDocument/2006/relationships/tags" Target="../tags/tag2043.xml"/><Relationship Id="rId122" Type="http://schemas.openxmlformats.org/officeDocument/2006/relationships/tags" Target="../tags/tag2042.xml"/><Relationship Id="rId121" Type="http://schemas.openxmlformats.org/officeDocument/2006/relationships/tags" Target="../tags/tag2041.xml"/><Relationship Id="rId120" Type="http://schemas.openxmlformats.org/officeDocument/2006/relationships/tags" Target="../tags/tag2040.xml"/><Relationship Id="rId12" Type="http://schemas.openxmlformats.org/officeDocument/2006/relationships/tags" Target="../tags/tag1932.xml"/><Relationship Id="rId119" Type="http://schemas.openxmlformats.org/officeDocument/2006/relationships/tags" Target="../tags/tag2039.xml"/><Relationship Id="rId118" Type="http://schemas.openxmlformats.org/officeDocument/2006/relationships/tags" Target="../tags/tag2038.xml"/><Relationship Id="rId117" Type="http://schemas.openxmlformats.org/officeDocument/2006/relationships/tags" Target="../tags/tag2037.xml"/><Relationship Id="rId116" Type="http://schemas.openxmlformats.org/officeDocument/2006/relationships/tags" Target="../tags/tag2036.xml"/><Relationship Id="rId115" Type="http://schemas.openxmlformats.org/officeDocument/2006/relationships/tags" Target="../tags/tag2035.xml"/><Relationship Id="rId114" Type="http://schemas.openxmlformats.org/officeDocument/2006/relationships/tags" Target="../tags/tag2034.xml"/><Relationship Id="rId113" Type="http://schemas.openxmlformats.org/officeDocument/2006/relationships/tags" Target="../tags/tag2033.xml"/><Relationship Id="rId112" Type="http://schemas.openxmlformats.org/officeDocument/2006/relationships/tags" Target="../tags/tag2032.xml"/><Relationship Id="rId111" Type="http://schemas.openxmlformats.org/officeDocument/2006/relationships/tags" Target="../tags/tag2031.xml"/><Relationship Id="rId110" Type="http://schemas.openxmlformats.org/officeDocument/2006/relationships/tags" Target="../tags/tag2030.xml"/><Relationship Id="rId11" Type="http://schemas.openxmlformats.org/officeDocument/2006/relationships/tags" Target="../tags/tag1931.xml"/><Relationship Id="rId109" Type="http://schemas.openxmlformats.org/officeDocument/2006/relationships/tags" Target="../tags/tag2029.xml"/><Relationship Id="rId108" Type="http://schemas.openxmlformats.org/officeDocument/2006/relationships/tags" Target="../tags/tag2028.xml"/><Relationship Id="rId107" Type="http://schemas.openxmlformats.org/officeDocument/2006/relationships/tags" Target="../tags/tag2027.xml"/><Relationship Id="rId106" Type="http://schemas.openxmlformats.org/officeDocument/2006/relationships/tags" Target="../tags/tag2026.xml"/><Relationship Id="rId105" Type="http://schemas.openxmlformats.org/officeDocument/2006/relationships/tags" Target="../tags/tag2025.xml"/><Relationship Id="rId104" Type="http://schemas.openxmlformats.org/officeDocument/2006/relationships/tags" Target="../tags/tag2024.xml"/><Relationship Id="rId103" Type="http://schemas.openxmlformats.org/officeDocument/2006/relationships/tags" Target="../tags/tag2023.xml"/><Relationship Id="rId102" Type="http://schemas.openxmlformats.org/officeDocument/2006/relationships/tags" Target="../tags/tag2022.xml"/><Relationship Id="rId101" Type="http://schemas.openxmlformats.org/officeDocument/2006/relationships/tags" Target="../tags/tag2021.xml"/><Relationship Id="rId100" Type="http://schemas.openxmlformats.org/officeDocument/2006/relationships/tags" Target="../tags/tag2020.xml"/><Relationship Id="rId10" Type="http://schemas.openxmlformats.org/officeDocument/2006/relationships/tags" Target="../tags/tag1930.xml"/><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7" Type="http://schemas.openxmlformats.org/officeDocument/2006/relationships/tags" Target="../tags/tag2067.xml"/><Relationship Id="rId6" Type="http://schemas.openxmlformats.org/officeDocument/2006/relationships/tags" Target="../tags/tag2066.xml"/><Relationship Id="rId5" Type="http://schemas.openxmlformats.org/officeDocument/2006/relationships/tags" Target="../tags/tag2065.xml"/><Relationship Id="rId4" Type="http://schemas.openxmlformats.org/officeDocument/2006/relationships/tags" Target="../tags/tag2064.xml"/><Relationship Id="rId3" Type="http://schemas.openxmlformats.org/officeDocument/2006/relationships/tags" Target="../tags/tag2063.xml"/><Relationship Id="rId2" Type="http://schemas.openxmlformats.org/officeDocument/2006/relationships/tags" Target="../tags/tag2062.xm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87.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2075.xml"/><Relationship Id="rId8" Type="http://schemas.openxmlformats.org/officeDocument/2006/relationships/tags" Target="../tags/tag2074.xml"/><Relationship Id="rId7" Type="http://schemas.openxmlformats.org/officeDocument/2006/relationships/tags" Target="../tags/tag2073.xml"/><Relationship Id="rId6" Type="http://schemas.openxmlformats.org/officeDocument/2006/relationships/tags" Target="../tags/tag2072.xml"/><Relationship Id="rId5" Type="http://schemas.openxmlformats.org/officeDocument/2006/relationships/tags" Target="../tags/tag2071.xml"/><Relationship Id="rId4" Type="http://schemas.openxmlformats.org/officeDocument/2006/relationships/tags" Target="../tags/tag2070.xml"/><Relationship Id="rId3" Type="http://schemas.openxmlformats.org/officeDocument/2006/relationships/tags" Target="../tags/tag2069.xml"/><Relationship Id="rId2" Type="http://schemas.openxmlformats.org/officeDocument/2006/relationships/tags" Target="../tags/tag2068.xml"/><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5" Type="http://schemas.openxmlformats.org/officeDocument/2006/relationships/tags" Target="../tags/tag2079.xml"/><Relationship Id="rId4" Type="http://schemas.openxmlformats.org/officeDocument/2006/relationships/tags" Target="../tags/tag2078.xml"/><Relationship Id="rId3" Type="http://schemas.openxmlformats.org/officeDocument/2006/relationships/tags" Target="../tags/tag2077.xml"/><Relationship Id="rId2" Type="http://schemas.openxmlformats.org/officeDocument/2006/relationships/tags" Target="../tags/tag2076.xml"/><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4" Type="http://schemas.openxmlformats.org/officeDocument/2006/relationships/tags" Target="../tags/tag2082.xml"/><Relationship Id="rId3" Type="http://schemas.openxmlformats.org/officeDocument/2006/relationships/tags" Target="../tags/tag2081.xml"/><Relationship Id="rId2" Type="http://schemas.openxmlformats.org/officeDocument/2006/relationships/tags" Target="../tags/tag2080.xml"/><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5" Type="http://schemas.openxmlformats.org/officeDocument/2006/relationships/tags" Target="../tags/tag2086.xml"/><Relationship Id="rId4" Type="http://schemas.openxmlformats.org/officeDocument/2006/relationships/tags" Target="../tags/tag2085.xml"/><Relationship Id="rId3" Type="http://schemas.openxmlformats.org/officeDocument/2006/relationships/tags" Target="../tags/tag2084.xml"/><Relationship Id="rId2" Type="http://schemas.openxmlformats.org/officeDocument/2006/relationships/tags" Target="../tags/tag2083.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6" Type="http://schemas.openxmlformats.org/officeDocument/2006/relationships/tags" Target="../tags/tag2091.xml"/><Relationship Id="rId5" Type="http://schemas.openxmlformats.org/officeDocument/2006/relationships/tags" Target="../tags/tag2090.xml"/><Relationship Id="rId4" Type="http://schemas.openxmlformats.org/officeDocument/2006/relationships/tags" Target="../tags/tag2089.xml"/><Relationship Id="rId3" Type="http://schemas.openxmlformats.org/officeDocument/2006/relationships/tags" Target="../tags/tag2088.xml"/><Relationship Id="rId2" Type="http://schemas.openxmlformats.org/officeDocument/2006/relationships/tags" Target="../tags/tag2087.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2099.xml"/><Relationship Id="rId8" Type="http://schemas.openxmlformats.org/officeDocument/2006/relationships/tags" Target="../tags/tag2098.xml"/><Relationship Id="rId74" Type="http://schemas.openxmlformats.org/officeDocument/2006/relationships/tags" Target="../tags/tag2163.xml"/><Relationship Id="rId73" Type="http://schemas.openxmlformats.org/officeDocument/2006/relationships/tags" Target="../tags/tag2162.xml"/><Relationship Id="rId72" Type="http://schemas.openxmlformats.org/officeDocument/2006/relationships/tags" Target="../tags/tag2161.xml"/><Relationship Id="rId71" Type="http://schemas.openxmlformats.org/officeDocument/2006/relationships/tags" Target="../tags/tag2160.xml"/><Relationship Id="rId70" Type="http://schemas.openxmlformats.org/officeDocument/2006/relationships/tags" Target="../tags/tag2159.xml"/><Relationship Id="rId7" Type="http://schemas.openxmlformats.org/officeDocument/2006/relationships/tags" Target="../tags/tag2097.xml"/><Relationship Id="rId69" Type="http://schemas.openxmlformats.org/officeDocument/2006/relationships/tags" Target="../tags/tag2158.xml"/><Relationship Id="rId68" Type="http://schemas.openxmlformats.org/officeDocument/2006/relationships/tags" Target="../tags/tag2157.xml"/><Relationship Id="rId67" Type="http://schemas.openxmlformats.org/officeDocument/2006/relationships/tags" Target="../tags/tag2156.xml"/><Relationship Id="rId66" Type="http://schemas.openxmlformats.org/officeDocument/2006/relationships/tags" Target="../tags/tag2155.xml"/><Relationship Id="rId65" Type="http://schemas.openxmlformats.org/officeDocument/2006/relationships/tags" Target="../tags/tag2154.xml"/><Relationship Id="rId64" Type="http://schemas.openxmlformats.org/officeDocument/2006/relationships/tags" Target="../tags/tag2153.xml"/><Relationship Id="rId63" Type="http://schemas.openxmlformats.org/officeDocument/2006/relationships/image" Target="../media/image1.png"/><Relationship Id="rId62" Type="http://schemas.openxmlformats.org/officeDocument/2006/relationships/tags" Target="../tags/tag2152.xml"/><Relationship Id="rId61" Type="http://schemas.openxmlformats.org/officeDocument/2006/relationships/tags" Target="../tags/tag2151.xml"/><Relationship Id="rId60" Type="http://schemas.openxmlformats.org/officeDocument/2006/relationships/tags" Target="../tags/tag2150.xml"/><Relationship Id="rId6" Type="http://schemas.openxmlformats.org/officeDocument/2006/relationships/tags" Target="../tags/tag2096.xml"/><Relationship Id="rId59" Type="http://schemas.openxmlformats.org/officeDocument/2006/relationships/tags" Target="../tags/tag2149.xml"/><Relationship Id="rId58" Type="http://schemas.openxmlformats.org/officeDocument/2006/relationships/tags" Target="../tags/tag2148.xml"/><Relationship Id="rId57" Type="http://schemas.openxmlformats.org/officeDocument/2006/relationships/tags" Target="../tags/tag2147.xml"/><Relationship Id="rId56" Type="http://schemas.openxmlformats.org/officeDocument/2006/relationships/tags" Target="../tags/tag2146.xml"/><Relationship Id="rId55" Type="http://schemas.openxmlformats.org/officeDocument/2006/relationships/tags" Target="../tags/tag2145.xml"/><Relationship Id="rId54" Type="http://schemas.openxmlformats.org/officeDocument/2006/relationships/tags" Target="../tags/tag2144.xml"/><Relationship Id="rId53" Type="http://schemas.openxmlformats.org/officeDocument/2006/relationships/tags" Target="../tags/tag2143.xml"/><Relationship Id="rId52" Type="http://schemas.openxmlformats.org/officeDocument/2006/relationships/tags" Target="../tags/tag2142.xml"/><Relationship Id="rId51" Type="http://schemas.openxmlformats.org/officeDocument/2006/relationships/tags" Target="../tags/tag2141.xml"/><Relationship Id="rId50" Type="http://schemas.openxmlformats.org/officeDocument/2006/relationships/tags" Target="../tags/tag2140.xml"/><Relationship Id="rId5" Type="http://schemas.openxmlformats.org/officeDocument/2006/relationships/tags" Target="../tags/tag2095.xml"/><Relationship Id="rId49" Type="http://schemas.openxmlformats.org/officeDocument/2006/relationships/tags" Target="../tags/tag2139.xml"/><Relationship Id="rId48" Type="http://schemas.openxmlformats.org/officeDocument/2006/relationships/tags" Target="../tags/tag2138.xml"/><Relationship Id="rId47" Type="http://schemas.openxmlformats.org/officeDocument/2006/relationships/tags" Target="../tags/tag2137.xml"/><Relationship Id="rId46" Type="http://schemas.openxmlformats.org/officeDocument/2006/relationships/tags" Target="../tags/tag2136.xml"/><Relationship Id="rId45" Type="http://schemas.openxmlformats.org/officeDocument/2006/relationships/tags" Target="../tags/tag2135.xml"/><Relationship Id="rId44" Type="http://schemas.openxmlformats.org/officeDocument/2006/relationships/tags" Target="../tags/tag2134.xml"/><Relationship Id="rId43" Type="http://schemas.openxmlformats.org/officeDocument/2006/relationships/tags" Target="../tags/tag2133.xml"/><Relationship Id="rId42" Type="http://schemas.openxmlformats.org/officeDocument/2006/relationships/tags" Target="../tags/tag2132.xml"/><Relationship Id="rId41" Type="http://schemas.openxmlformats.org/officeDocument/2006/relationships/tags" Target="../tags/tag2131.xml"/><Relationship Id="rId40" Type="http://schemas.openxmlformats.org/officeDocument/2006/relationships/tags" Target="../tags/tag2130.xml"/><Relationship Id="rId4" Type="http://schemas.openxmlformats.org/officeDocument/2006/relationships/tags" Target="../tags/tag2094.xml"/><Relationship Id="rId39" Type="http://schemas.openxmlformats.org/officeDocument/2006/relationships/tags" Target="../tags/tag2129.xml"/><Relationship Id="rId38" Type="http://schemas.openxmlformats.org/officeDocument/2006/relationships/tags" Target="../tags/tag2128.xml"/><Relationship Id="rId37" Type="http://schemas.openxmlformats.org/officeDocument/2006/relationships/tags" Target="../tags/tag2127.xml"/><Relationship Id="rId36" Type="http://schemas.openxmlformats.org/officeDocument/2006/relationships/tags" Target="../tags/tag2126.xml"/><Relationship Id="rId35" Type="http://schemas.openxmlformats.org/officeDocument/2006/relationships/tags" Target="../tags/tag2125.xml"/><Relationship Id="rId34" Type="http://schemas.openxmlformats.org/officeDocument/2006/relationships/tags" Target="../tags/tag2124.xml"/><Relationship Id="rId33" Type="http://schemas.openxmlformats.org/officeDocument/2006/relationships/tags" Target="../tags/tag2123.xml"/><Relationship Id="rId32" Type="http://schemas.openxmlformats.org/officeDocument/2006/relationships/tags" Target="../tags/tag2122.xml"/><Relationship Id="rId31" Type="http://schemas.openxmlformats.org/officeDocument/2006/relationships/tags" Target="../tags/tag2121.xml"/><Relationship Id="rId30" Type="http://schemas.openxmlformats.org/officeDocument/2006/relationships/tags" Target="../tags/tag2120.xml"/><Relationship Id="rId3" Type="http://schemas.openxmlformats.org/officeDocument/2006/relationships/tags" Target="../tags/tag2093.xml"/><Relationship Id="rId29" Type="http://schemas.openxmlformats.org/officeDocument/2006/relationships/tags" Target="../tags/tag2119.xml"/><Relationship Id="rId28" Type="http://schemas.openxmlformats.org/officeDocument/2006/relationships/tags" Target="../tags/tag2118.xml"/><Relationship Id="rId27" Type="http://schemas.openxmlformats.org/officeDocument/2006/relationships/tags" Target="../tags/tag2117.xml"/><Relationship Id="rId26" Type="http://schemas.openxmlformats.org/officeDocument/2006/relationships/tags" Target="../tags/tag2116.xml"/><Relationship Id="rId25" Type="http://schemas.openxmlformats.org/officeDocument/2006/relationships/tags" Target="../tags/tag2115.xml"/><Relationship Id="rId24" Type="http://schemas.openxmlformats.org/officeDocument/2006/relationships/tags" Target="../tags/tag2114.xml"/><Relationship Id="rId23" Type="http://schemas.openxmlformats.org/officeDocument/2006/relationships/tags" Target="../tags/tag2113.xml"/><Relationship Id="rId22" Type="http://schemas.openxmlformats.org/officeDocument/2006/relationships/tags" Target="../tags/tag2112.xml"/><Relationship Id="rId21" Type="http://schemas.openxmlformats.org/officeDocument/2006/relationships/tags" Target="../tags/tag2111.xml"/><Relationship Id="rId20" Type="http://schemas.openxmlformats.org/officeDocument/2006/relationships/tags" Target="../tags/tag2110.xml"/><Relationship Id="rId2" Type="http://schemas.openxmlformats.org/officeDocument/2006/relationships/tags" Target="../tags/tag2092.xml"/><Relationship Id="rId19" Type="http://schemas.openxmlformats.org/officeDocument/2006/relationships/tags" Target="../tags/tag2109.xml"/><Relationship Id="rId18" Type="http://schemas.openxmlformats.org/officeDocument/2006/relationships/tags" Target="../tags/tag2108.xml"/><Relationship Id="rId17" Type="http://schemas.openxmlformats.org/officeDocument/2006/relationships/tags" Target="../tags/tag2107.xml"/><Relationship Id="rId16" Type="http://schemas.openxmlformats.org/officeDocument/2006/relationships/tags" Target="../tags/tag2106.xml"/><Relationship Id="rId15" Type="http://schemas.openxmlformats.org/officeDocument/2006/relationships/tags" Target="../tags/tag2105.xml"/><Relationship Id="rId14" Type="http://schemas.openxmlformats.org/officeDocument/2006/relationships/tags" Target="../tags/tag2104.xml"/><Relationship Id="rId13" Type="http://schemas.openxmlformats.org/officeDocument/2006/relationships/tags" Target="../tags/tag2103.xml"/><Relationship Id="rId12" Type="http://schemas.openxmlformats.org/officeDocument/2006/relationships/tags" Target="../tags/tag2102.xml"/><Relationship Id="rId11" Type="http://schemas.openxmlformats.org/officeDocument/2006/relationships/tags" Target="../tags/tag2101.xml"/><Relationship Id="rId10" Type="http://schemas.openxmlformats.org/officeDocument/2006/relationships/tags" Target="../tags/tag2100.xml"/><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306.xml"/><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tags" Target="../tags/tag30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529" name="直接连接符 528"/>
          <p:cNvCxnSpPr/>
          <p:nvPr>
            <p:custDataLst>
              <p:tags r:id="rId3"/>
            </p:custDataLst>
          </p:nvPr>
        </p:nvCxnSpPr>
        <p:spPr>
          <a:xfrm rot="5400000">
            <a:off x="839685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custDataLst>
              <p:tags r:id="rId4"/>
            </p:custDataLst>
          </p:nvPr>
        </p:nvCxnSpPr>
        <p:spPr>
          <a:xfrm rot="5400000">
            <a:off x="8045230"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custDataLst>
              <p:tags r:id="rId5"/>
            </p:custDataLst>
          </p:nvPr>
        </p:nvCxnSpPr>
        <p:spPr>
          <a:xfrm rot="5400000">
            <a:off x="769360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custDataLst>
              <p:tags r:id="rId6"/>
            </p:custDataLst>
          </p:nvPr>
        </p:nvCxnSpPr>
        <p:spPr>
          <a:xfrm rot="5400000">
            <a:off x="734197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custDataLst>
              <p:tags r:id="rId7"/>
            </p:custDataLst>
          </p:nvPr>
        </p:nvCxnSpPr>
        <p:spPr>
          <a:xfrm rot="5400000">
            <a:off x="6990351"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custDataLst>
              <p:tags r:id="rId8"/>
            </p:custDataLst>
          </p:nvPr>
        </p:nvCxnSpPr>
        <p:spPr>
          <a:xfrm rot="5400000">
            <a:off x="6638724"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custDataLst>
              <p:tags r:id="rId9"/>
            </p:custDataLst>
          </p:nvPr>
        </p:nvCxnSpPr>
        <p:spPr>
          <a:xfrm rot="5400000">
            <a:off x="628709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custDataLst>
              <p:tags r:id="rId10"/>
            </p:custDataLst>
          </p:nvPr>
        </p:nvCxnSpPr>
        <p:spPr>
          <a:xfrm rot="5400000">
            <a:off x="593547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custDataLst>
              <p:tags r:id="rId11"/>
            </p:custDataLst>
          </p:nvPr>
        </p:nvCxnSpPr>
        <p:spPr>
          <a:xfrm rot="5400000">
            <a:off x="5583845"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custDataLst>
              <p:tags r:id="rId12"/>
            </p:custDataLst>
          </p:nvPr>
        </p:nvCxnSpPr>
        <p:spPr>
          <a:xfrm rot="5400000">
            <a:off x="523221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custDataLst>
              <p:tags r:id="rId13"/>
            </p:custDataLst>
          </p:nvPr>
        </p:nvCxnSpPr>
        <p:spPr>
          <a:xfrm rot="5400000">
            <a:off x="488059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custDataLst>
              <p:tags r:id="rId14"/>
            </p:custDataLst>
          </p:nvPr>
        </p:nvCxnSpPr>
        <p:spPr>
          <a:xfrm rot="5400000">
            <a:off x="452896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custDataLst>
              <p:tags r:id="rId15"/>
            </p:custDataLst>
          </p:nvPr>
        </p:nvCxnSpPr>
        <p:spPr>
          <a:xfrm rot="5400000">
            <a:off x="417733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custDataLst>
              <p:tags r:id="rId16"/>
            </p:custDataLst>
          </p:nvPr>
        </p:nvCxnSpPr>
        <p:spPr>
          <a:xfrm rot="5400000">
            <a:off x="382571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custDataLst>
              <p:tags r:id="rId17"/>
            </p:custDataLst>
          </p:nvPr>
        </p:nvCxnSpPr>
        <p:spPr>
          <a:xfrm rot="5400000">
            <a:off x="347408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custDataLst>
              <p:tags r:id="rId18"/>
            </p:custDataLst>
          </p:nvPr>
        </p:nvCxnSpPr>
        <p:spPr>
          <a:xfrm rot="5400000">
            <a:off x="312245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custDataLst>
              <p:tags r:id="rId19"/>
            </p:custDataLst>
          </p:nvPr>
        </p:nvCxnSpPr>
        <p:spPr>
          <a:xfrm>
            <a:off x="0" y="102620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custDataLst>
              <p:tags r:id="rId20"/>
            </p:custDataLst>
          </p:nvPr>
        </p:nvCxnSpPr>
        <p:spPr>
          <a:xfrm>
            <a:off x="0" y="137783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custDataLst>
              <p:tags r:id="rId21"/>
            </p:custDataLst>
          </p:nvPr>
        </p:nvCxnSpPr>
        <p:spPr>
          <a:xfrm>
            <a:off x="0" y="172946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custDataLst>
              <p:tags r:id="rId22"/>
            </p:custDataLst>
          </p:nvPr>
        </p:nvCxnSpPr>
        <p:spPr>
          <a:xfrm>
            <a:off x="0" y="208108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custDataLst>
              <p:tags r:id="rId23"/>
            </p:custDataLst>
          </p:nvPr>
        </p:nvCxnSpPr>
        <p:spPr>
          <a:xfrm>
            <a:off x="0" y="243271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custDataLst>
              <p:tags r:id="rId24"/>
            </p:custDataLst>
          </p:nvPr>
        </p:nvCxnSpPr>
        <p:spPr>
          <a:xfrm>
            <a:off x="0" y="278434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custDataLst>
              <p:tags r:id="rId25"/>
            </p:custDataLst>
          </p:nvPr>
        </p:nvCxnSpPr>
        <p:spPr>
          <a:xfrm>
            <a:off x="0" y="313596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custDataLst>
              <p:tags r:id="rId26"/>
            </p:custDataLst>
          </p:nvPr>
        </p:nvCxnSpPr>
        <p:spPr>
          <a:xfrm>
            <a:off x="0" y="348759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custDataLst>
              <p:tags r:id="rId27"/>
            </p:custDataLst>
          </p:nvPr>
        </p:nvCxnSpPr>
        <p:spPr>
          <a:xfrm>
            <a:off x="0" y="383921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custDataLst>
              <p:tags r:id="rId28"/>
            </p:custDataLst>
          </p:nvPr>
        </p:nvCxnSpPr>
        <p:spPr>
          <a:xfrm>
            <a:off x="0" y="419084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custDataLst>
              <p:tags r:id="rId29"/>
            </p:custDataLst>
          </p:nvPr>
        </p:nvCxnSpPr>
        <p:spPr>
          <a:xfrm>
            <a:off x="0" y="4542472"/>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6" name="直接连接符 555"/>
          <p:cNvCxnSpPr/>
          <p:nvPr>
            <p:custDataLst>
              <p:tags r:id="rId30"/>
            </p:custDataLst>
          </p:nvPr>
        </p:nvCxnSpPr>
        <p:spPr>
          <a:xfrm>
            <a:off x="0" y="489409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custDataLst>
              <p:tags r:id="rId31"/>
            </p:custDataLst>
          </p:nvPr>
        </p:nvCxnSpPr>
        <p:spPr>
          <a:xfrm>
            <a:off x="0" y="524572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custDataLst>
              <p:tags r:id="rId32"/>
            </p:custDataLst>
          </p:nvPr>
        </p:nvCxnSpPr>
        <p:spPr>
          <a:xfrm>
            <a:off x="0" y="5597351"/>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custDataLst>
              <p:tags r:id="rId33"/>
            </p:custDataLst>
          </p:nvPr>
        </p:nvCxnSpPr>
        <p:spPr>
          <a:xfrm>
            <a:off x="0" y="594897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custDataLst>
              <p:tags r:id="rId34"/>
            </p:custDataLst>
          </p:nvPr>
        </p:nvCxnSpPr>
        <p:spPr>
          <a:xfrm>
            <a:off x="0" y="630060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custDataLst>
              <p:tags r:id="rId35"/>
            </p:custDataLst>
          </p:nvPr>
        </p:nvCxnSpPr>
        <p:spPr>
          <a:xfrm>
            <a:off x="0" y="64417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custDataLst>
              <p:tags r:id="rId36"/>
            </p:custDataLst>
          </p:nvPr>
        </p:nvCxnSpPr>
        <p:spPr>
          <a:xfrm>
            <a:off x="0" y="26213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custDataLst>
              <p:tags r:id="rId37"/>
            </p:custDataLst>
          </p:nvPr>
        </p:nvCxnSpPr>
        <p:spPr>
          <a:xfrm>
            <a:off x="0" y="670529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custDataLst>
              <p:tags r:id="rId38"/>
            </p:custDataLst>
          </p:nvPr>
        </p:nvCxnSpPr>
        <p:spPr>
          <a:xfrm rot="5400000">
            <a:off x="281503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custDataLst>
              <p:tags r:id="rId39"/>
            </p:custDataLst>
          </p:nvPr>
        </p:nvCxnSpPr>
        <p:spPr>
          <a:xfrm rot="5400000">
            <a:off x="246340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custDataLst>
              <p:tags r:id="rId40"/>
            </p:custDataLst>
          </p:nvPr>
        </p:nvCxnSpPr>
        <p:spPr>
          <a:xfrm rot="5400000">
            <a:off x="211177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custDataLst>
              <p:tags r:id="rId41"/>
            </p:custDataLst>
          </p:nvPr>
        </p:nvCxnSpPr>
        <p:spPr>
          <a:xfrm rot="5400000">
            <a:off x="176015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custDataLst>
              <p:tags r:id="rId42"/>
            </p:custDataLst>
          </p:nvPr>
        </p:nvCxnSpPr>
        <p:spPr>
          <a:xfrm rot="5400000">
            <a:off x="140852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custDataLst>
              <p:tags r:id="rId43"/>
            </p:custDataLst>
          </p:nvPr>
        </p:nvCxnSpPr>
        <p:spPr>
          <a:xfrm rot="5400000">
            <a:off x="105690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custDataLst>
              <p:tags r:id="rId44"/>
            </p:custDataLst>
          </p:nvPr>
        </p:nvCxnSpPr>
        <p:spPr>
          <a:xfrm rot="5400000">
            <a:off x="705274"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custDataLst>
              <p:tags r:id="rId45"/>
            </p:custDataLst>
          </p:nvPr>
        </p:nvCxnSpPr>
        <p:spPr>
          <a:xfrm rot="5400000">
            <a:off x="353647"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p:nvPr>
            <p:custDataLst>
              <p:tags r:id="rId46"/>
            </p:custDataLst>
          </p:nvPr>
        </p:nvCxnSpPr>
        <p:spPr>
          <a:xfrm rot="5400000">
            <a:off x="202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custDataLst>
              <p:tags r:id="rId47"/>
            </p:custDataLst>
          </p:nvPr>
        </p:nvCxnSpPr>
        <p:spPr>
          <a:xfrm rot="5400000">
            <a:off x="-34960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custDataLst>
              <p:tags r:id="rId48"/>
            </p:custDataLst>
          </p:nvPr>
        </p:nvCxnSpPr>
        <p:spPr>
          <a:xfrm rot="5400000">
            <a:off x="-701232"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custDataLst>
              <p:tags r:id="rId49"/>
            </p:custDataLst>
          </p:nvPr>
        </p:nvCxnSpPr>
        <p:spPr>
          <a:xfrm rot="5400000">
            <a:off x="-105285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custDataLst>
              <p:tags r:id="rId50"/>
            </p:custDataLst>
          </p:nvPr>
        </p:nvCxnSpPr>
        <p:spPr>
          <a:xfrm rot="5400000">
            <a:off x="-140448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custDataLst>
              <p:tags r:id="rId51"/>
            </p:custDataLst>
          </p:nvPr>
        </p:nvCxnSpPr>
        <p:spPr>
          <a:xfrm rot="5400000">
            <a:off x="-1756111"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custDataLst>
              <p:tags r:id="rId52"/>
            </p:custDataLst>
          </p:nvPr>
        </p:nvCxnSpPr>
        <p:spPr>
          <a:xfrm rot="5400000">
            <a:off x="-21077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custDataLst>
              <p:tags r:id="rId53"/>
            </p:custDataLst>
          </p:nvPr>
        </p:nvCxnSpPr>
        <p:spPr>
          <a:xfrm rot="5400000">
            <a:off x="-245936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custDataLst>
              <p:tags r:id="rId54"/>
            </p:custDataLst>
          </p:nvPr>
        </p:nvCxnSpPr>
        <p:spPr>
          <a:xfrm rot="5400000">
            <a:off x="-28224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527" name="任意多边形: 形状 526"/>
          <p:cNvSpPr/>
          <p:nvPr>
            <p:custDataLst>
              <p:tags r:id="rId55"/>
            </p:custDataLst>
          </p:nvPr>
        </p:nvSpPr>
        <p:spPr>
          <a:xfrm flipV="1">
            <a:off x="8172450" y="-3175"/>
            <a:ext cx="4019550" cy="6857365"/>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p:ph type="ctrTitle" hasCustomPrompt="1"/>
            <p:custDataLst>
              <p:tags r:id="rId56"/>
            </p:custDataLst>
          </p:nvPr>
        </p:nvSpPr>
        <p:spPr>
          <a:xfrm>
            <a:off x="1084580" y="1459865"/>
            <a:ext cx="7348220" cy="2731135"/>
          </a:xfrm>
        </p:spPr>
        <p:txBody>
          <a:bodyPr wrap="square" lIns="90000" tIns="46800" rIns="90000" bIns="46800" anchor="b" anchorCtr="0">
            <a:normAutofit/>
          </a:bodyPr>
          <a:lstStyle>
            <a:lvl1pPr algn="l">
              <a:lnSpc>
                <a:spcPct val="100000"/>
              </a:lnSpc>
              <a:defRPr sz="5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副标题 2"/>
          <p:cNvSpPr>
            <a:spLocks noGrp="1"/>
          </p:cNvSpPr>
          <p:nvPr>
            <p:ph type="subTitle" idx="1" hasCustomPrompt="1"/>
            <p:custDataLst>
              <p:tags r:id="rId57"/>
            </p:custDataLst>
          </p:nvPr>
        </p:nvSpPr>
        <p:spPr>
          <a:xfrm>
            <a:off x="1109989" y="4197114"/>
            <a:ext cx="4695100" cy="576000"/>
          </a:xfrm>
        </p:spPr>
        <p:txBody>
          <a:bodyPr wrap="square" lIns="90000" tIns="46800" rIns="90000" bIns="46800" anchor="t">
            <a:normAutofit/>
          </a:bodyPr>
          <a:lstStyle>
            <a:lvl1pPr marL="0" indent="0" algn="l">
              <a:lnSpc>
                <a:spcPct val="100000"/>
              </a:lnSpc>
              <a:buNone/>
              <a:defRPr sz="2800">
                <a:solidFill>
                  <a:schemeClr val="accent1"/>
                </a:solidFill>
                <a:latin typeface="Mali SemiBold" panose="00000700000000000000" charset="0"/>
                <a:cs typeface="Mali SemiBold" panose="00000700000000000000" charset="0"/>
                <a:sym typeface="Mali SemiBold" panose="00000700000000000000"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9"/>
            </p:custDataLst>
          </p:nvPr>
        </p:nvSpPr>
        <p:spPr/>
        <p:txBody>
          <a:bodyPr>
            <a:normAutofit/>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p:ph type="sldNum" sz="quarter" idx="12"/>
            <p:custDataLst>
              <p:tags r:id="rId60"/>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0" name="公司名占位符 6"/>
          <p:cNvSpPr>
            <a:spLocks noGrp="1"/>
          </p:cNvSpPr>
          <p:nvPr>
            <p:ph type="body" sz="quarter" idx="13" hasCustomPrompt="1"/>
            <p:custDataLst>
              <p:tags r:id="rId61"/>
            </p:custDataLst>
          </p:nvPr>
        </p:nvSpPr>
        <p:spPr>
          <a:xfrm>
            <a:off x="1109989" y="774900"/>
            <a:ext cx="4064400" cy="685600"/>
          </a:xfrm>
        </p:spPr>
        <p:txBody>
          <a:bodyPr wrap="square" lIns="90000" tIns="0" rIns="90000" bIns="0" anchor="b">
            <a:normAutofit/>
          </a:bodyPr>
          <a:lstStyle>
            <a:lvl1pPr marL="0" indent="0" algn="l">
              <a:lnSpc>
                <a:spcPct val="100000"/>
              </a:lnSpc>
              <a:buNone/>
              <a:defRPr sz="2400" b="1">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24" name="署名占位符 10"/>
          <p:cNvSpPr>
            <a:spLocks noGrp="1"/>
          </p:cNvSpPr>
          <p:nvPr>
            <p:ph type="body" sz="quarter" idx="17" hasCustomPrompt="1"/>
            <p:custDataLst>
              <p:tags r:id="rId62"/>
            </p:custDataLst>
          </p:nvPr>
        </p:nvSpPr>
        <p:spPr>
          <a:xfrm>
            <a:off x="1184275" y="5179060"/>
            <a:ext cx="4183380" cy="48514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0" name="任意多边形: 形状 49"/>
          <p:cNvSpPr/>
          <p:nvPr>
            <p:custDataLst>
              <p:tags r:id="rId63"/>
            </p:custDataLst>
          </p:nvPr>
        </p:nvSpPr>
        <p:spPr>
          <a:xfrm>
            <a:off x="5523230" y="5386705"/>
            <a:ext cx="6653530" cy="953770"/>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1" name="任意多边形: 形状 50"/>
          <p:cNvSpPr/>
          <p:nvPr>
            <p:custDataLst>
              <p:tags r:id="rId64"/>
            </p:custDataLst>
          </p:nvPr>
        </p:nvSpPr>
        <p:spPr>
          <a:xfrm>
            <a:off x="5527675" y="5789295"/>
            <a:ext cx="6649085" cy="551180"/>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2" name="任意多边形: 形状 51"/>
          <p:cNvSpPr/>
          <p:nvPr>
            <p:custDataLst>
              <p:tags r:id="rId65"/>
            </p:custDataLst>
          </p:nvPr>
        </p:nvSpPr>
        <p:spPr>
          <a:xfrm>
            <a:off x="6339840" y="5387975"/>
            <a:ext cx="4702175" cy="512445"/>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p:custDataLst>
              <p:tags r:id="rId66"/>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p:custDataLst>
              <p:tags r:id="rId67"/>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p:custDataLst>
              <p:tags r:id="rId68"/>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p:custDataLst>
              <p:tags r:id="rId69"/>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p:custDataLst>
              <p:tags r:id="rId70"/>
            </p:custDataLst>
          </p:nvPr>
        </p:nvSpPr>
        <p:spPr>
          <a:xfrm>
            <a:off x="1209949" y="45390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466" name="任意多边形: 形状 465"/>
          <p:cNvSpPr/>
          <p:nvPr>
            <p:custDataLst>
              <p:tags r:id="rId71"/>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467" name="任意多边形: 形状 466"/>
          <p:cNvSpPr/>
          <p:nvPr>
            <p:custDataLst>
              <p:tags r:id="rId72"/>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468" name="图片 467"/>
          <p:cNvPicPr>
            <a:picLocks noChangeAspect="1"/>
          </p:cNvPicPr>
          <p:nvPr>
            <p:custDataLst>
              <p:tags r:id="rId73"/>
            </p:custDataLst>
          </p:nvPr>
        </p:nvPicPr>
        <p:blipFill>
          <a:blip r:embed="rId74"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9788" y="360000"/>
            <a:ext cx="10515600" cy="864000"/>
          </a:xfrm>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46" name="矩形 45"/>
          <p:cNvSpPr/>
          <p:nvPr>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8" name="直接连接符 77"/>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12" name="任意多边形: 形状 211"/>
          <p:cNvSpPr/>
          <p:nvPr>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grpSp>
        <p:nvGrpSpPr>
          <p:cNvPr id="204" name="组合 203"/>
          <p:cNvGrpSpPr/>
          <p:nvPr>
            <p:custDataLst>
              <p:tags r:id="rId56"/>
            </p:custDataLst>
          </p:nvPr>
        </p:nvGrpSpPr>
        <p:grpSpPr>
          <a:xfrm>
            <a:off x="5523230" y="5386705"/>
            <a:ext cx="6653530" cy="953770"/>
            <a:chOff x="5745060" y="4424771"/>
            <a:chExt cx="4703109" cy="674364"/>
          </a:xfrm>
        </p:grpSpPr>
        <p:sp>
          <p:nvSpPr>
            <p:cNvPr id="205" name="任意多边形: 形状 204"/>
            <p:cNvSpPr/>
            <p:nvPr>
              <p:custDataLst>
                <p:tags r:id="rId57"/>
              </p:custDataLst>
            </p:nvPr>
          </p:nvSpPr>
          <p:spPr>
            <a:xfrm>
              <a:off x="5745060" y="4424771"/>
              <a:ext cx="4703109" cy="674364"/>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6" name="任意多边形: 形状 205"/>
            <p:cNvSpPr/>
            <p:nvPr>
              <p:custDataLst>
                <p:tags r:id="rId58"/>
              </p:custDataLst>
            </p:nvPr>
          </p:nvSpPr>
          <p:spPr>
            <a:xfrm>
              <a:off x="5748119" y="4709593"/>
              <a:ext cx="4700050" cy="389542"/>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7" name="任意多边形: 形状 206"/>
            <p:cNvSpPr/>
            <p:nvPr>
              <p:custDataLst>
                <p:tags r:id="rId59"/>
              </p:custDataLst>
            </p:nvPr>
          </p:nvSpPr>
          <p:spPr>
            <a:xfrm>
              <a:off x="6322286" y="4425884"/>
              <a:ext cx="3323557" cy="362418"/>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grpSp>
      <p:sp>
        <p:nvSpPr>
          <p:cNvPr id="208" name="任意多边形: 形状 207"/>
          <p:cNvSpPr/>
          <p:nvPr>
            <p:custDataLst>
              <p:tags r:id="rId60"/>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209" name="任意多边形: 形状 208"/>
          <p:cNvSpPr/>
          <p:nvPr>
            <p:custDataLst>
              <p:tags r:id="rId61"/>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pPr lvl="0"/>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210" name="图片 209"/>
          <p:cNvPicPr>
            <a:picLocks noChangeAspect="1"/>
          </p:cNvPicPr>
          <p:nvPr>
            <p:custDataLst>
              <p:tags r:id="rId62"/>
            </p:custDataLst>
          </p:nvPr>
        </p:nvPicPr>
        <p:blipFill>
          <a:blip r:embed="rId63"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
        <p:nvSpPr>
          <p:cNvPr id="48" name="标题 1"/>
          <p:cNvSpPr>
            <a:spLocks noGrp="1"/>
          </p:cNvSpPr>
          <p:nvPr>
            <p:ph type="ctrTitle" hasCustomPrompt="1"/>
            <p:custDataLst>
              <p:tags r:id="rId64"/>
            </p:custDataLst>
          </p:nvPr>
        </p:nvSpPr>
        <p:spPr>
          <a:xfrm>
            <a:off x="1084580" y="1981200"/>
            <a:ext cx="6526530" cy="2566035"/>
          </a:xfrm>
        </p:spPr>
        <p:txBody>
          <a:bodyPr wrap="square" lIns="90000" tIns="46800" rIns="90000" bIns="46800" anchor="ctr">
            <a:normAutofit/>
          </a:bodyPr>
          <a:lstStyle>
            <a:lvl1pPr algn="l">
              <a:lnSpc>
                <a:spcPct val="100000"/>
              </a:lnSpc>
              <a:defRPr sz="6600" b="0" i="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50" name="公司名占位符 6"/>
          <p:cNvSpPr>
            <a:spLocks noGrp="1"/>
          </p:cNvSpPr>
          <p:nvPr>
            <p:ph type="body" sz="quarter" idx="13" hasCustomPrompt="1"/>
            <p:custDataLst>
              <p:tags r:id="rId65"/>
            </p:custDataLst>
          </p:nvPr>
        </p:nvSpPr>
        <p:spPr>
          <a:xfrm>
            <a:off x="1109989" y="1275026"/>
            <a:ext cx="4064400" cy="685600"/>
          </a:xfrm>
        </p:spPr>
        <p:txBody>
          <a:bodyPr wrap="square" lIns="90000" tIns="0" rIns="90000" bIns="0" anchor="b">
            <a:normAutofit/>
          </a:bodyPr>
          <a:lstStyle>
            <a:lvl1pPr marL="0" indent="0" algn="l">
              <a:lnSpc>
                <a:spcPct val="100000"/>
              </a:lnSpc>
              <a:buNone/>
              <a:defRPr sz="2400" b="1" i="0">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1" name="署名占位符 10"/>
          <p:cNvSpPr>
            <a:spLocks noGrp="1"/>
          </p:cNvSpPr>
          <p:nvPr>
            <p:ph type="body" sz="quarter" idx="17" hasCustomPrompt="1"/>
            <p:custDataLst>
              <p:tags r:id="rId66"/>
            </p:custDataLst>
          </p:nvPr>
        </p:nvSpPr>
        <p:spPr>
          <a:xfrm>
            <a:off x="1184400" y="4696400"/>
            <a:ext cx="2282700" cy="48520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191" name="任意多边形: 形状 190"/>
          <p:cNvSpPr/>
          <p:nvPr>
            <p:custDataLst>
              <p:tags r:id="rId67"/>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p:custDataLst>
              <p:tags r:id="rId68"/>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p:custDataLst>
              <p:tags r:id="rId69"/>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p:custDataLst>
              <p:tags r:id="rId70"/>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4" name="日期占位符 3"/>
          <p:cNvSpPr>
            <a:spLocks noGrp="1"/>
          </p:cNvSpPr>
          <p:nvPr>
            <p:ph type="dt" sz="half" idx="10"/>
            <p:custDataLst>
              <p:tags r:id="rId71"/>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72"/>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73"/>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6" name="任意多边形: 形状 75"/>
          <p:cNvSpPr/>
          <p:nvPr>
            <p:custDataLst>
              <p:tags r:id="rId74"/>
            </p:custDataLst>
          </p:nvPr>
        </p:nvSpPr>
        <p:spPr>
          <a:xfrm>
            <a:off x="1209949" y="41961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529" name="直接连接符 528"/>
          <p:cNvCxnSpPr/>
          <p:nvPr>
            <p:custDataLst>
              <p:tags r:id="rId3"/>
            </p:custDataLst>
          </p:nvPr>
        </p:nvCxnSpPr>
        <p:spPr>
          <a:xfrm rot="5400000">
            <a:off x="839685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custDataLst>
              <p:tags r:id="rId4"/>
            </p:custDataLst>
          </p:nvPr>
        </p:nvCxnSpPr>
        <p:spPr>
          <a:xfrm rot="5400000">
            <a:off x="8045230"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custDataLst>
              <p:tags r:id="rId5"/>
            </p:custDataLst>
          </p:nvPr>
        </p:nvCxnSpPr>
        <p:spPr>
          <a:xfrm rot="5400000">
            <a:off x="769360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custDataLst>
              <p:tags r:id="rId6"/>
            </p:custDataLst>
          </p:nvPr>
        </p:nvCxnSpPr>
        <p:spPr>
          <a:xfrm rot="5400000">
            <a:off x="734197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custDataLst>
              <p:tags r:id="rId7"/>
            </p:custDataLst>
          </p:nvPr>
        </p:nvCxnSpPr>
        <p:spPr>
          <a:xfrm rot="5400000">
            <a:off x="6990351"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custDataLst>
              <p:tags r:id="rId8"/>
            </p:custDataLst>
          </p:nvPr>
        </p:nvCxnSpPr>
        <p:spPr>
          <a:xfrm rot="5400000">
            <a:off x="6638724"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custDataLst>
              <p:tags r:id="rId9"/>
            </p:custDataLst>
          </p:nvPr>
        </p:nvCxnSpPr>
        <p:spPr>
          <a:xfrm rot="5400000">
            <a:off x="628709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custDataLst>
              <p:tags r:id="rId10"/>
            </p:custDataLst>
          </p:nvPr>
        </p:nvCxnSpPr>
        <p:spPr>
          <a:xfrm rot="5400000">
            <a:off x="593547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custDataLst>
              <p:tags r:id="rId11"/>
            </p:custDataLst>
          </p:nvPr>
        </p:nvCxnSpPr>
        <p:spPr>
          <a:xfrm rot="5400000">
            <a:off x="5583845"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custDataLst>
              <p:tags r:id="rId12"/>
            </p:custDataLst>
          </p:nvPr>
        </p:nvCxnSpPr>
        <p:spPr>
          <a:xfrm rot="5400000">
            <a:off x="523221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custDataLst>
              <p:tags r:id="rId13"/>
            </p:custDataLst>
          </p:nvPr>
        </p:nvCxnSpPr>
        <p:spPr>
          <a:xfrm rot="5400000">
            <a:off x="488059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custDataLst>
              <p:tags r:id="rId14"/>
            </p:custDataLst>
          </p:nvPr>
        </p:nvCxnSpPr>
        <p:spPr>
          <a:xfrm rot="5400000">
            <a:off x="452896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custDataLst>
              <p:tags r:id="rId15"/>
            </p:custDataLst>
          </p:nvPr>
        </p:nvCxnSpPr>
        <p:spPr>
          <a:xfrm rot="5400000">
            <a:off x="417733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custDataLst>
              <p:tags r:id="rId16"/>
            </p:custDataLst>
          </p:nvPr>
        </p:nvCxnSpPr>
        <p:spPr>
          <a:xfrm rot="5400000">
            <a:off x="382571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custDataLst>
              <p:tags r:id="rId17"/>
            </p:custDataLst>
          </p:nvPr>
        </p:nvCxnSpPr>
        <p:spPr>
          <a:xfrm rot="5400000">
            <a:off x="347408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custDataLst>
              <p:tags r:id="rId18"/>
            </p:custDataLst>
          </p:nvPr>
        </p:nvCxnSpPr>
        <p:spPr>
          <a:xfrm rot="5400000">
            <a:off x="312245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custDataLst>
              <p:tags r:id="rId19"/>
            </p:custDataLst>
          </p:nvPr>
        </p:nvCxnSpPr>
        <p:spPr>
          <a:xfrm>
            <a:off x="0" y="102620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custDataLst>
              <p:tags r:id="rId20"/>
            </p:custDataLst>
          </p:nvPr>
        </p:nvCxnSpPr>
        <p:spPr>
          <a:xfrm>
            <a:off x="0" y="137783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custDataLst>
              <p:tags r:id="rId21"/>
            </p:custDataLst>
          </p:nvPr>
        </p:nvCxnSpPr>
        <p:spPr>
          <a:xfrm>
            <a:off x="0" y="172946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custDataLst>
              <p:tags r:id="rId22"/>
            </p:custDataLst>
          </p:nvPr>
        </p:nvCxnSpPr>
        <p:spPr>
          <a:xfrm>
            <a:off x="0" y="208108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custDataLst>
              <p:tags r:id="rId23"/>
            </p:custDataLst>
          </p:nvPr>
        </p:nvCxnSpPr>
        <p:spPr>
          <a:xfrm>
            <a:off x="0" y="243271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custDataLst>
              <p:tags r:id="rId24"/>
            </p:custDataLst>
          </p:nvPr>
        </p:nvCxnSpPr>
        <p:spPr>
          <a:xfrm>
            <a:off x="0" y="278434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custDataLst>
              <p:tags r:id="rId25"/>
            </p:custDataLst>
          </p:nvPr>
        </p:nvCxnSpPr>
        <p:spPr>
          <a:xfrm>
            <a:off x="0" y="313596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custDataLst>
              <p:tags r:id="rId26"/>
            </p:custDataLst>
          </p:nvPr>
        </p:nvCxnSpPr>
        <p:spPr>
          <a:xfrm>
            <a:off x="0" y="348759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custDataLst>
              <p:tags r:id="rId27"/>
            </p:custDataLst>
          </p:nvPr>
        </p:nvCxnSpPr>
        <p:spPr>
          <a:xfrm>
            <a:off x="0" y="383921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custDataLst>
              <p:tags r:id="rId28"/>
            </p:custDataLst>
          </p:nvPr>
        </p:nvCxnSpPr>
        <p:spPr>
          <a:xfrm>
            <a:off x="0" y="419084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custDataLst>
              <p:tags r:id="rId29"/>
            </p:custDataLst>
          </p:nvPr>
        </p:nvCxnSpPr>
        <p:spPr>
          <a:xfrm>
            <a:off x="0" y="4542472"/>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6" name="直接连接符 555"/>
          <p:cNvCxnSpPr/>
          <p:nvPr>
            <p:custDataLst>
              <p:tags r:id="rId30"/>
            </p:custDataLst>
          </p:nvPr>
        </p:nvCxnSpPr>
        <p:spPr>
          <a:xfrm>
            <a:off x="0" y="489409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custDataLst>
              <p:tags r:id="rId31"/>
            </p:custDataLst>
          </p:nvPr>
        </p:nvCxnSpPr>
        <p:spPr>
          <a:xfrm>
            <a:off x="0" y="524572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custDataLst>
              <p:tags r:id="rId32"/>
            </p:custDataLst>
          </p:nvPr>
        </p:nvCxnSpPr>
        <p:spPr>
          <a:xfrm>
            <a:off x="0" y="5597351"/>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custDataLst>
              <p:tags r:id="rId33"/>
            </p:custDataLst>
          </p:nvPr>
        </p:nvCxnSpPr>
        <p:spPr>
          <a:xfrm>
            <a:off x="0" y="594897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custDataLst>
              <p:tags r:id="rId34"/>
            </p:custDataLst>
          </p:nvPr>
        </p:nvCxnSpPr>
        <p:spPr>
          <a:xfrm>
            <a:off x="0" y="630060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custDataLst>
              <p:tags r:id="rId35"/>
            </p:custDataLst>
          </p:nvPr>
        </p:nvCxnSpPr>
        <p:spPr>
          <a:xfrm>
            <a:off x="0" y="64417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custDataLst>
              <p:tags r:id="rId36"/>
            </p:custDataLst>
          </p:nvPr>
        </p:nvCxnSpPr>
        <p:spPr>
          <a:xfrm>
            <a:off x="0" y="26213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custDataLst>
              <p:tags r:id="rId37"/>
            </p:custDataLst>
          </p:nvPr>
        </p:nvCxnSpPr>
        <p:spPr>
          <a:xfrm>
            <a:off x="0" y="670529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custDataLst>
              <p:tags r:id="rId38"/>
            </p:custDataLst>
          </p:nvPr>
        </p:nvCxnSpPr>
        <p:spPr>
          <a:xfrm rot="5400000">
            <a:off x="281503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custDataLst>
              <p:tags r:id="rId39"/>
            </p:custDataLst>
          </p:nvPr>
        </p:nvCxnSpPr>
        <p:spPr>
          <a:xfrm rot="5400000">
            <a:off x="246340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custDataLst>
              <p:tags r:id="rId40"/>
            </p:custDataLst>
          </p:nvPr>
        </p:nvCxnSpPr>
        <p:spPr>
          <a:xfrm rot="5400000">
            <a:off x="211177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custDataLst>
              <p:tags r:id="rId41"/>
            </p:custDataLst>
          </p:nvPr>
        </p:nvCxnSpPr>
        <p:spPr>
          <a:xfrm rot="5400000">
            <a:off x="176015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custDataLst>
              <p:tags r:id="rId42"/>
            </p:custDataLst>
          </p:nvPr>
        </p:nvCxnSpPr>
        <p:spPr>
          <a:xfrm rot="5400000">
            <a:off x="140852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custDataLst>
              <p:tags r:id="rId43"/>
            </p:custDataLst>
          </p:nvPr>
        </p:nvCxnSpPr>
        <p:spPr>
          <a:xfrm rot="5400000">
            <a:off x="105690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custDataLst>
              <p:tags r:id="rId44"/>
            </p:custDataLst>
          </p:nvPr>
        </p:nvCxnSpPr>
        <p:spPr>
          <a:xfrm rot="5400000">
            <a:off x="705274"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custDataLst>
              <p:tags r:id="rId45"/>
            </p:custDataLst>
          </p:nvPr>
        </p:nvCxnSpPr>
        <p:spPr>
          <a:xfrm rot="5400000">
            <a:off x="353647"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p:nvPr>
            <p:custDataLst>
              <p:tags r:id="rId46"/>
            </p:custDataLst>
          </p:nvPr>
        </p:nvCxnSpPr>
        <p:spPr>
          <a:xfrm rot="5400000">
            <a:off x="202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custDataLst>
              <p:tags r:id="rId47"/>
            </p:custDataLst>
          </p:nvPr>
        </p:nvCxnSpPr>
        <p:spPr>
          <a:xfrm rot="5400000">
            <a:off x="-34960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custDataLst>
              <p:tags r:id="rId48"/>
            </p:custDataLst>
          </p:nvPr>
        </p:nvCxnSpPr>
        <p:spPr>
          <a:xfrm rot="5400000">
            <a:off x="-701232"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custDataLst>
              <p:tags r:id="rId49"/>
            </p:custDataLst>
          </p:nvPr>
        </p:nvCxnSpPr>
        <p:spPr>
          <a:xfrm rot="5400000">
            <a:off x="-105285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custDataLst>
              <p:tags r:id="rId50"/>
            </p:custDataLst>
          </p:nvPr>
        </p:nvCxnSpPr>
        <p:spPr>
          <a:xfrm rot="5400000">
            <a:off x="-140448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custDataLst>
              <p:tags r:id="rId51"/>
            </p:custDataLst>
          </p:nvPr>
        </p:nvCxnSpPr>
        <p:spPr>
          <a:xfrm rot="5400000">
            <a:off x="-1756111"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custDataLst>
              <p:tags r:id="rId52"/>
            </p:custDataLst>
          </p:nvPr>
        </p:nvCxnSpPr>
        <p:spPr>
          <a:xfrm rot="5400000">
            <a:off x="-21077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custDataLst>
              <p:tags r:id="rId53"/>
            </p:custDataLst>
          </p:nvPr>
        </p:nvCxnSpPr>
        <p:spPr>
          <a:xfrm rot="5400000">
            <a:off x="-245936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custDataLst>
              <p:tags r:id="rId54"/>
            </p:custDataLst>
          </p:nvPr>
        </p:nvCxnSpPr>
        <p:spPr>
          <a:xfrm rot="5400000">
            <a:off x="-28224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527" name="任意多边形: 形状 526"/>
          <p:cNvSpPr/>
          <p:nvPr userDrawn="1">
            <p:custDataLst>
              <p:tags r:id="rId55"/>
            </p:custDataLst>
          </p:nvPr>
        </p:nvSpPr>
        <p:spPr>
          <a:xfrm flipV="1">
            <a:off x="8172450" y="-3175"/>
            <a:ext cx="4019550" cy="6857365"/>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userDrawn="1">
            <p:ph type="ctrTitle" hasCustomPrompt="1"/>
            <p:custDataLst>
              <p:tags r:id="rId56"/>
            </p:custDataLst>
          </p:nvPr>
        </p:nvSpPr>
        <p:spPr>
          <a:xfrm>
            <a:off x="1084580" y="1459865"/>
            <a:ext cx="7348220" cy="2731135"/>
          </a:xfrm>
        </p:spPr>
        <p:txBody>
          <a:bodyPr wrap="square" lIns="90000" tIns="46800" rIns="90000" bIns="46800" anchor="b" anchorCtr="0">
            <a:normAutofit/>
          </a:bodyPr>
          <a:lstStyle>
            <a:lvl1pPr algn="l">
              <a:lnSpc>
                <a:spcPct val="100000"/>
              </a:lnSpc>
              <a:defRPr sz="5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副标题 2"/>
          <p:cNvSpPr>
            <a:spLocks noGrp="1"/>
          </p:cNvSpPr>
          <p:nvPr userDrawn="1">
            <p:ph type="subTitle" idx="1" hasCustomPrompt="1"/>
            <p:custDataLst>
              <p:tags r:id="rId57"/>
            </p:custDataLst>
          </p:nvPr>
        </p:nvSpPr>
        <p:spPr>
          <a:xfrm>
            <a:off x="1109989" y="4197114"/>
            <a:ext cx="4695100" cy="576000"/>
          </a:xfrm>
        </p:spPr>
        <p:txBody>
          <a:bodyPr wrap="square" lIns="90000" tIns="46800" rIns="90000" bIns="46800" anchor="t">
            <a:normAutofit/>
          </a:bodyPr>
          <a:lstStyle>
            <a:lvl1pPr marL="0" indent="0" algn="l">
              <a:lnSpc>
                <a:spcPct val="100000"/>
              </a:lnSpc>
              <a:buNone/>
              <a:defRPr sz="2800">
                <a:solidFill>
                  <a:schemeClr val="accent1"/>
                </a:solidFill>
                <a:latin typeface="Mali SemiBold" panose="00000700000000000000" charset="0"/>
                <a:cs typeface="Mali SemiBold" panose="00000700000000000000" charset="0"/>
                <a:sym typeface="Mali SemiBold" panose="00000700000000000000"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59"/>
            </p:custDataLst>
          </p:nvPr>
        </p:nvSpPr>
        <p:spPr/>
        <p:txBody>
          <a:bodyPr>
            <a:normAutofit/>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12"/>
            <p:custDataLst>
              <p:tags r:id="rId60"/>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0" name="公司名占位符 6"/>
          <p:cNvSpPr>
            <a:spLocks noGrp="1"/>
          </p:cNvSpPr>
          <p:nvPr userDrawn="1">
            <p:ph type="body" sz="quarter" idx="13" hasCustomPrompt="1"/>
            <p:custDataLst>
              <p:tags r:id="rId61"/>
            </p:custDataLst>
          </p:nvPr>
        </p:nvSpPr>
        <p:spPr>
          <a:xfrm>
            <a:off x="1109989" y="774900"/>
            <a:ext cx="4064400" cy="685600"/>
          </a:xfrm>
        </p:spPr>
        <p:txBody>
          <a:bodyPr wrap="square" lIns="90000" tIns="0" rIns="90000" bIns="0" anchor="b">
            <a:normAutofit/>
          </a:bodyPr>
          <a:lstStyle>
            <a:lvl1pPr marL="0" indent="0" algn="l">
              <a:lnSpc>
                <a:spcPct val="100000"/>
              </a:lnSpc>
              <a:buNone/>
              <a:defRPr sz="2400" b="1">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24" name="署名占位符 10"/>
          <p:cNvSpPr>
            <a:spLocks noGrp="1"/>
          </p:cNvSpPr>
          <p:nvPr userDrawn="1">
            <p:ph type="body" sz="quarter" idx="17" hasCustomPrompt="1"/>
            <p:custDataLst>
              <p:tags r:id="rId62"/>
            </p:custDataLst>
          </p:nvPr>
        </p:nvSpPr>
        <p:spPr>
          <a:xfrm>
            <a:off x="1184275" y="5179060"/>
            <a:ext cx="4183380" cy="48514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0" name="任意多边形: 形状 49"/>
          <p:cNvSpPr/>
          <p:nvPr userDrawn="1">
            <p:custDataLst>
              <p:tags r:id="rId63"/>
            </p:custDataLst>
          </p:nvPr>
        </p:nvSpPr>
        <p:spPr>
          <a:xfrm>
            <a:off x="5523230" y="5386705"/>
            <a:ext cx="6653530" cy="953770"/>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1" name="任意多边形: 形状 50"/>
          <p:cNvSpPr/>
          <p:nvPr userDrawn="1">
            <p:custDataLst>
              <p:tags r:id="rId64"/>
            </p:custDataLst>
          </p:nvPr>
        </p:nvSpPr>
        <p:spPr>
          <a:xfrm>
            <a:off x="5527675" y="5789295"/>
            <a:ext cx="6649085" cy="551180"/>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2" name="任意多边形: 形状 51"/>
          <p:cNvSpPr/>
          <p:nvPr userDrawn="1">
            <p:custDataLst>
              <p:tags r:id="rId65"/>
            </p:custDataLst>
          </p:nvPr>
        </p:nvSpPr>
        <p:spPr>
          <a:xfrm>
            <a:off x="6339840" y="5387975"/>
            <a:ext cx="4702175" cy="512445"/>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userDrawn="1">
            <p:custDataLst>
              <p:tags r:id="rId66"/>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userDrawn="1">
            <p:custDataLst>
              <p:tags r:id="rId67"/>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userDrawn="1">
            <p:custDataLst>
              <p:tags r:id="rId68"/>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69"/>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70"/>
            </p:custDataLst>
          </p:nvPr>
        </p:nvSpPr>
        <p:spPr>
          <a:xfrm>
            <a:off x="1209949" y="45390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466" name="任意多边形: 形状 465"/>
          <p:cNvSpPr/>
          <p:nvPr userDrawn="1">
            <p:custDataLst>
              <p:tags r:id="rId71"/>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467" name="任意多边形: 形状 466"/>
          <p:cNvSpPr/>
          <p:nvPr userDrawn="1">
            <p:custDataLst>
              <p:tags r:id="rId72"/>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468" name="图片 467"/>
          <p:cNvPicPr>
            <a:picLocks noChangeAspect="1"/>
          </p:cNvPicPr>
          <p:nvPr userDrawn="1">
            <p:custDataLst>
              <p:tags r:id="rId73"/>
            </p:custDataLst>
          </p:nvPr>
        </p:nvPicPr>
        <p:blipFill>
          <a:blip r:embed="rId74"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wrap="square">
            <a:normAutofit/>
          </a:bodyPr>
          <a:lstStyle>
            <a:lvl1pPr>
              <a:defRPr>
                <a:solidFill>
                  <a:schemeClr val="tx1">
                    <a:lumMod val="75000"/>
                    <a:lumOff val="25000"/>
                  </a:schemeClr>
                </a:solidFill>
                <a:latin typeface="Mali" panose="00000500000000000000" charset="0"/>
                <a:cs typeface="Mali" panose="00000500000000000000" charset="0"/>
                <a:sym typeface="Mali" panose="00000500000000000000" charset="0"/>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 name="标题 6"/>
          <p:cNvSpPr>
            <a:spLocks noGrp="1"/>
          </p:cNvSpPr>
          <p:nvPr>
            <p:ph type="title" hasCustomPrompt="1"/>
            <p:custDataLst>
              <p:tags r:id="rId6"/>
            </p:custDataLst>
          </p:nvPr>
        </p:nvSpPr>
        <p:spPr/>
        <p:txBody>
          <a:bodyPr/>
          <a:lstStyle>
            <a:lvl1pPr>
              <a:defRPr>
                <a:latin typeface="Mali SemiBold" panose="00000700000000000000" charset="0"/>
                <a:cs typeface="Mali SemiBold" panose="00000700000000000000" charset="0"/>
                <a:sym typeface="Mali SemiBold" panose="00000700000000000000" charset="0"/>
              </a:defRPr>
            </a:lvl1pPr>
          </a:lstStyle>
          <a:p>
            <a:r>
              <a:rPr lang="en-US">
                <a:latin typeface="+mj-lt"/>
              </a:rPr>
              <a:t>Click to add title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61" name="矩形 60"/>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0" name="直接连接符 69"/>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3"/>
          <p:cNvSpPr>
            <a:spLocks noGrp="1"/>
          </p:cNvSpPr>
          <p:nvPr userDrawn="1">
            <p:ph type="dt" sz="half" idx="10"/>
            <p:custDataLst>
              <p:tags r:id="rId5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userDrawn="1">
            <p:ph type="ftr" sz="quarter" idx="11"/>
            <p:custDataLst>
              <p:tags r:id="rId5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userDrawn="1">
            <p:ph type="sldNum" sz="quarter" idx="12"/>
            <p:custDataLst>
              <p:tags r:id="rId5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2" name="标题 1"/>
          <p:cNvSpPr>
            <a:spLocks noGrp="1"/>
          </p:cNvSpPr>
          <p:nvPr userDrawn="1">
            <p:ph type="title" hasCustomPrompt="1"/>
            <p:custDataLst>
              <p:tags r:id="rId58"/>
            </p:custDataLst>
          </p:nvPr>
        </p:nvSpPr>
        <p:spPr>
          <a:xfrm>
            <a:off x="274320" y="1922145"/>
            <a:ext cx="4392930" cy="1401445"/>
          </a:xfrm>
          <a:noFill/>
        </p:spPr>
        <p:txBody>
          <a:bodyPr vert="horz" wrap="square" lIns="90000" tIns="46800" rIns="90000" bIns="46800" anchor="ctr">
            <a:normAutofit/>
          </a:bodyPr>
          <a:lstStyle>
            <a:lvl1pPr algn="ctr">
              <a:defRPr sz="5400" b="0">
                <a:solidFill>
                  <a:schemeClr val="tx2"/>
                </a:solidFill>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latin typeface="+mj-lt"/>
            </a:endParaRPr>
          </a:p>
        </p:txBody>
      </p:sp>
      <p:sp>
        <p:nvSpPr>
          <p:cNvPr id="60" name="矩形 59"/>
          <p:cNvSpPr/>
          <p:nvPr userDrawn="1">
            <p:custDataLst>
              <p:tags r:id="rId59"/>
            </p:custDataLst>
          </p:nvPr>
        </p:nvSpPr>
        <p:spPr>
          <a:xfrm>
            <a:off x="-15050" y="-587"/>
            <a:ext cx="216690"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63" name="任意多边形: 形状 62"/>
          <p:cNvSpPr/>
          <p:nvPr userDrawn="1">
            <p:custDataLst>
              <p:tags r:id="rId60"/>
            </p:custDataLst>
          </p:nvPr>
        </p:nvSpPr>
        <p:spPr>
          <a:xfrm>
            <a:off x="763905" y="3961765"/>
            <a:ext cx="3903345" cy="2211070"/>
          </a:xfrm>
          <a:custGeom>
            <a:avLst/>
            <a:gdLst>
              <a:gd name="connsiteX0" fmla="*/ -267 w 3166566"/>
              <a:gd name="connsiteY0" fmla="*/ 45419 h 1793660"/>
              <a:gd name="connsiteX1" fmla="*/ 9204 w 3166566"/>
              <a:gd name="connsiteY1" fmla="*/ 11134 h 1793660"/>
              <a:gd name="connsiteX2" fmla="*/ 45194 w 3166566"/>
              <a:gd name="connsiteY2" fmla="*/ -373 h 1793660"/>
              <a:gd name="connsiteX3" fmla="*/ 1132935 w 3166566"/>
              <a:gd name="connsiteY3" fmla="*/ 142875 h 1793660"/>
              <a:gd name="connsiteX4" fmla="*/ 1181379 w 3166566"/>
              <a:gd name="connsiteY4" fmla="*/ 171904 h 1793660"/>
              <a:gd name="connsiteX5" fmla="*/ 1207945 w 3166566"/>
              <a:gd name="connsiteY5" fmla="*/ 233891 h 1793660"/>
              <a:gd name="connsiteX6" fmla="*/ 1535356 w 3166566"/>
              <a:gd name="connsiteY6" fmla="*/ 1255715 h 1793660"/>
              <a:gd name="connsiteX7" fmla="*/ 1881047 w 3166566"/>
              <a:gd name="connsiteY7" fmla="*/ 1222945 h 1793660"/>
              <a:gd name="connsiteX8" fmla="*/ 1946018 w 3166566"/>
              <a:gd name="connsiteY8" fmla="*/ 1226686 h 1793660"/>
              <a:gd name="connsiteX9" fmla="*/ 1994367 w 3166566"/>
              <a:gd name="connsiteY9" fmla="*/ 1234831 h 1793660"/>
              <a:gd name="connsiteX10" fmla="*/ 3166069 w 3166566"/>
              <a:gd name="connsiteY10" fmla="*/ 1498030 h 1793660"/>
              <a:gd name="connsiteX11" fmla="*/ 3155319 w 3166566"/>
              <a:gd name="connsiteY11" fmla="*/ 1545385 h 1793660"/>
              <a:gd name="connsiteX12" fmla="*/ 3114783 w 3166566"/>
              <a:gd name="connsiteY12" fmla="*/ 1564847 h 1793660"/>
              <a:gd name="connsiteX13" fmla="*/ 1692575 w 3166566"/>
              <a:gd name="connsiteY13" fmla="*/ 1779744 h 1793660"/>
              <a:gd name="connsiteX14" fmla="*/ 1668139 w 3166566"/>
              <a:gd name="connsiteY14" fmla="*/ 1793287 h 1793660"/>
              <a:gd name="connsiteX15" fmla="*/ 498995 w 3166566"/>
              <a:gd name="connsiteY15" fmla="*/ 1438126 h 1793660"/>
              <a:gd name="connsiteX16" fmla="*/ 462485 w 3166566"/>
              <a:gd name="connsiteY16" fmla="*/ 1402610 h 17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66566" h="1793660">
                <a:moveTo>
                  <a:pt x="-267" y="45419"/>
                </a:moveTo>
                <a:cubicBezTo>
                  <a:pt x="-267" y="45419"/>
                  <a:pt x="-2067" y="22594"/>
                  <a:pt x="9204" y="11134"/>
                </a:cubicBezTo>
                <a:cubicBezTo>
                  <a:pt x="20474" y="-326"/>
                  <a:pt x="45194" y="-373"/>
                  <a:pt x="45194" y="-373"/>
                </a:cubicBezTo>
                <a:lnTo>
                  <a:pt x="1132935" y="142875"/>
                </a:lnTo>
                <a:cubicBezTo>
                  <a:pt x="1132935" y="142875"/>
                  <a:pt x="1162674" y="149126"/>
                  <a:pt x="1181379" y="171904"/>
                </a:cubicBezTo>
                <a:cubicBezTo>
                  <a:pt x="1200084" y="194682"/>
                  <a:pt x="1207945" y="233891"/>
                  <a:pt x="1207945" y="233891"/>
                </a:cubicBezTo>
                <a:lnTo>
                  <a:pt x="1535356" y="1255715"/>
                </a:lnTo>
                <a:lnTo>
                  <a:pt x="1881047" y="1222945"/>
                </a:lnTo>
                <a:lnTo>
                  <a:pt x="1946018" y="1226686"/>
                </a:lnTo>
                <a:lnTo>
                  <a:pt x="1994367" y="1234831"/>
                </a:lnTo>
                <a:lnTo>
                  <a:pt x="3166069" y="1498030"/>
                </a:lnTo>
                <a:cubicBezTo>
                  <a:pt x="3166069" y="1498030"/>
                  <a:pt x="3168152" y="1528810"/>
                  <a:pt x="3155319" y="1545385"/>
                </a:cubicBezTo>
                <a:cubicBezTo>
                  <a:pt x="3142486" y="1561959"/>
                  <a:pt x="3114783" y="1564847"/>
                  <a:pt x="3114783" y="1564847"/>
                </a:cubicBezTo>
                <a:lnTo>
                  <a:pt x="1692575" y="1779744"/>
                </a:lnTo>
                <a:lnTo>
                  <a:pt x="1668139" y="1793287"/>
                </a:lnTo>
                <a:lnTo>
                  <a:pt x="498995" y="1438126"/>
                </a:lnTo>
                <a:lnTo>
                  <a:pt x="462485" y="1402610"/>
                </a:lnTo>
                <a:close/>
              </a:path>
            </a:pathLst>
          </a:custGeom>
          <a:solidFill>
            <a:srgbClr val="D6D6D6"/>
          </a:solidFill>
          <a:ln w="4730" cap="flat">
            <a:noFill/>
            <a:prstDash val="solid"/>
            <a:miter/>
          </a:ln>
        </p:spPr>
        <p:txBody>
          <a:bodyPr rtlCol="0" anchor="ctr"/>
          <a:lstStyle/>
          <a:p>
            <a:endParaRPr lang="en-US" dirty="0">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4" name="任意多边形: 形状 63"/>
          <p:cNvSpPr/>
          <p:nvPr userDrawn="1">
            <p:custDataLst>
              <p:tags r:id="rId61"/>
            </p:custDataLst>
          </p:nvPr>
        </p:nvSpPr>
        <p:spPr>
          <a:xfrm>
            <a:off x="2710180" y="5668645"/>
            <a:ext cx="958215" cy="371475"/>
          </a:xfrm>
          <a:custGeom>
            <a:avLst/>
            <a:gdLst>
              <a:gd name="connsiteX0" fmla="*/ -373 w 777140"/>
              <a:gd name="connsiteY0" fmla="*/ -373 h 301319"/>
              <a:gd name="connsiteX1" fmla="*/ 776768 w 777140"/>
              <a:gd name="connsiteY1" fmla="*/ 188005 h 301319"/>
              <a:gd name="connsiteX2" fmla="*/ 90123 w 777140"/>
              <a:gd name="connsiteY2" fmla="*/ 300946 h 301319"/>
            </a:gdLst>
            <a:ahLst/>
            <a:cxnLst>
              <a:cxn ang="0">
                <a:pos x="connsiteX0" y="connsiteY0"/>
              </a:cxn>
              <a:cxn ang="0">
                <a:pos x="connsiteX1" y="connsiteY1"/>
              </a:cxn>
              <a:cxn ang="0">
                <a:pos x="connsiteX2" y="connsiteY2"/>
              </a:cxn>
            </a:cxnLst>
            <a:rect l="l" t="t" r="r" b="b"/>
            <a:pathLst>
              <a:path w="777140" h="301319">
                <a:moveTo>
                  <a:pt x="-373" y="-373"/>
                </a:moveTo>
                <a:lnTo>
                  <a:pt x="776768" y="188005"/>
                </a:lnTo>
                <a:lnTo>
                  <a:pt x="90123" y="300946"/>
                </a:lnTo>
                <a:close/>
              </a:path>
            </a:pathLst>
          </a:custGeom>
          <a:solidFill>
            <a:srgbClr val="B4B4B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5" name="任意多边形: 形状 64"/>
          <p:cNvSpPr/>
          <p:nvPr userDrawn="1">
            <p:custDataLst>
              <p:tags r:id="rId62"/>
            </p:custDataLst>
          </p:nvPr>
        </p:nvSpPr>
        <p:spPr>
          <a:xfrm>
            <a:off x="753745" y="3949065"/>
            <a:ext cx="2108835" cy="2233295"/>
          </a:xfrm>
          <a:custGeom>
            <a:avLst/>
            <a:gdLst>
              <a:gd name="connsiteX0" fmla="*/ 1675754 w 1710849"/>
              <a:gd name="connsiteY0" fmla="*/ 1811329 h 1811702"/>
              <a:gd name="connsiteX1" fmla="*/ 1658612 w 1710849"/>
              <a:gd name="connsiteY1" fmla="*/ 1809151 h 1811702"/>
              <a:gd name="connsiteX2" fmla="*/ 510445 w 1710849"/>
              <a:gd name="connsiteY2" fmla="*/ 1456641 h 1811702"/>
              <a:gd name="connsiteX3" fmla="*/ 468726 w 1710849"/>
              <a:gd name="connsiteY3" fmla="*/ 1425339 h 1811702"/>
              <a:gd name="connsiteX4" fmla="*/ 442302 w 1710849"/>
              <a:gd name="connsiteY4" fmla="*/ 1366620 h 1811702"/>
              <a:gd name="connsiteX5" fmla="*/ 6637 w 1710849"/>
              <a:gd name="connsiteY5" fmla="*/ 73832 h 1811702"/>
              <a:gd name="connsiteX6" fmla="*/ 5216 w 1710849"/>
              <a:gd name="connsiteY6" fmla="*/ 17432 h 1811702"/>
              <a:gd name="connsiteX7" fmla="*/ 5216 w 1710849"/>
              <a:gd name="connsiteY7" fmla="*/ 17432 h 1811702"/>
              <a:gd name="connsiteX8" fmla="*/ 56833 w 1710849"/>
              <a:gd name="connsiteY8" fmla="*/ -231 h 1811702"/>
              <a:gd name="connsiteX9" fmla="*/ 1123975 w 1710849"/>
              <a:gd name="connsiteY9" fmla="*/ 138897 h 1811702"/>
              <a:gd name="connsiteX10" fmla="*/ 1187383 w 1710849"/>
              <a:gd name="connsiteY10" fmla="*/ 165795 h 1811702"/>
              <a:gd name="connsiteX11" fmla="*/ 1223752 w 1710849"/>
              <a:gd name="connsiteY11" fmla="*/ 227924 h 1811702"/>
              <a:gd name="connsiteX12" fmla="*/ 1705493 w 1710849"/>
              <a:gd name="connsiteY12" fmla="*/ 1745837 h 1811702"/>
              <a:gd name="connsiteX13" fmla="*/ 1705209 w 1710849"/>
              <a:gd name="connsiteY13" fmla="*/ 1797643 h 1811702"/>
              <a:gd name="connsiteX14" fmla="*/ 1675754 w 1710849"/>
              <a:gd name="connsiteY14" fmla="*/ 1811329 h 1811702"/>
              <a:gd name="connsiteX15" fmla="*/ 51482 w 1710849"/>
              <a:gd name="connsiteY15" fmla="*/ 21315 h 1811702"/>
              <a:gd name="connsiteX16" fmla="*/ 23590 w 1710849"/>
              <a:gd name="connsiteY16" fmla="*/ 29366 h 1811702"/>
              <a:gd name="connsiteX17" fmla="*/ 23590 w 1710849"/>
              <a:gd name="connsiteY17" fmla="*/ 29366 h 1811702"/>
              <a:gd name="connsiteX18" fmla="*/ 27236 w 1710849"/>
              <a:gd name="connsiteY18" fmla="*/ 66444 h 1811702"/>
              <a:gd name="connsiteX19" fmla="*/ 463233 w 1710849"/>
              <a:gd name="connsiteY19" fmla="*/ 1360511 h 1811702"/>
              <a:gd name="connsiteX20" fmla="*/ 486436 w 1710849"/>
              <a:gd name="connsiteY20" fmla="*/ 1412601 h 1811702"/>
              <a:gd name="connsiteX21" fmla="*/ 517170 w 1710849"/>
              <a:gd name="connsiteY21" fmla="*/ 1436279 h 1811702"/>
              <a:gd name="connsiteX22" fmla="*/ 1664815 w 1710849"/>
              <a:gd name="connsiteY22" fmla="*/ 1788599 h 1811702"/>
              <a:gd name="connsiteX23" fmla="*/ 1686977 w 1710849"/>
              <a:gd name="connsiteY23" fmla="*/ 1786657 h 1811702"/>
              <a:gd name="connsiteX24" fmla="*/ 1685083 w 1710849"/>
              <a:gd name="connsiteY24" fmla="*/ 1752846 h 1811702"/>
              <a:gd name="connsiteX25" fmla="*/ 1203058 w 1710849"/>
              <a:gd name="connsiteY25" fmla="*/ 234223 h 1811702"/>
              <a:gd name="connsiteX26" fmla="*/ 1172940 w 1710849"/>
              <a:gd name="connsiteY26" fmla="*/ 182133 h 1811702"/>
              <a:gd name="connsiteX27" fmla="*/ 1121418 w 1710849"/>
              <a:gd name="connsiteY27" fmla="*/ 160633 h 1811702"/>
              <a:gd name="connsiteX28" fmla="*/ 54702 w 1710849"/>
              <a:gd name="connsiteY28" fmla="*/ 21173 h 1811702"/>
              <a:gd name="connsiteX29" fmla="*/ 14498 w 1710849"/>
              <a:gd name="connsiteY29" fmla="*/ 23399 h 1811702"/>
              <a:gd name="connsiteX30" fmla="*/ 14498 w 1710849"/>
              <a:gd name="connsiteY30" fmla="*/ 23399 h 181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0849" h="1811702">
                <a:moveTo>
                  <a:pt x="1675754" y="1811329"/>
                </a:moveTo>
                <a:cubicBezTo>
                  <a:pt x="1669977" y="1811282"/>
                  <a:pt x="1664223" y="1810524"/>
                  <a:pt x="1658612" y="1809151"/>
                </a:cubicBezTo>
                <a:lnTo>
                  <a:pt x="510445" y="1456641"/>
                </a:lnTo>
                <a:cubicBezTo>
                  <a:pt x="493791" y="1450485"/>
                  <a:pt x="479291" y="1439593"/>
                  <a:pt x="468726" y="1425339"/>
                </a:cubicBezTo>
                <a:cubicBezTo>
                  <a:pt x="452530" y="1403320"/>
                  <a:pt x="442681" y="1368135"/>
                  <a:pt x="442302" y="1366620"/>
                </a:cubicBezTo>
                <a:lnTo>
                  <a:pt x="6637" y="73832"/>
                </a:lnTo>
                <a:cubicBezTo>
                  <a:pt x="4364" y="68054"/>
                  <a:pt x="-7049" y="35948"/>
                  <a:pt x="5216" y="17432"/>
                </a:cubicBezTo>
                <a:lnTo>
                  <a:pt x="5216" y="17432"/>
                </a:lnTo>
                <a:cubicBezTo>
                  <a:pt x="18097" y="-2220"/>
                  <a:pt x="52855" y="-468"/>
                  <a:pt x="56833" y="-231"/>
                </a:cubicBezTo>
                <a:lnTo>
                  <a:pt x="1123975" y="138897"/>
                </a:lnTo>
                <a:cubicBezTo>
                  <a:pt x="1125301" y="138897"/>
                  <a:pt x="1162380" y="143396"/>
                  <a:pt x="1187383" y="165795"/>
                </a:cubicBezTo>
                <a:cubicBezTo>
                  <a:pt x="1212386" y="188193"/>
                  <a:pt x="1223325" y="226314"/>
                  <a:pt x="1223752" y="227924"/>
                </a:cubicBezTo>
                <a:lnTo>
                  <a:pt x="1705493" y="1745837"/>
                </a:lnTo>
                <a:cubicBezTo>
                  <a:pt x="1707292" y="1751331"/>
                  <a:pt x="1715911" y="1780122"/>
                  <a:pt x="1705209" y="1797643"/>
                </a:cubicBezTo>
                <a:cubicBezTo>
                  <a:pt x="1698626" y="1808677"/>
                  <a:pt x="1686172" y="1811329"/>
                  <a:pt x="1675754" y="1811329"/>
                </a:cubicBezTo>
                <a:close/>
                <a:moveTo>
                  <a:pt x="51482" y="21315"/>
                </a:moveTo>
                <a:cubicBezTo>
                  <a:pt x="41585" y="21315"/>
                  <a:pt x="27378" y="23541"/>
                  <a:pt x="23590" y="29366"/>
                </a:cubicBezTo>
                <a:lnTo>
                  <a:pt x="23590" y="29366"/>
                </a:lnTo>
                <a:cubicBezTo>
                  <a:pt x="19186" y="36042"/>
                  <a:pt x="22880" y="55174"/>
                  <a:pt x="27236" y="66444"/>
                </a:cubicBezTo>
                <a:lnTo>
                  <a:pt x="463233" y="1360511"/>
                </a:lnTo>
                <a:cubicBezTo>
                  <a:pt x="463517" y="1361410"/>
                  <a:pt x="472703" y="1393943"/>
                  <a:pt x="486436" y="1412601"/>
                </a:cubicBezTo>
                <a:cubicBezTo>
                  <a:pt x="494264" y="1423209"/>
                  <a:pt x="504910" y="1431401"/>
                  <a:pt x="517170" y="1436279"/>
                </a:cubicBezTo>
                <a:lnTo>
                  <a:pt x="1664815" y="1788599"/>
                </a:lnTo>
                <a:cubicBezTo>
                  <a:pt x="1672108" y="1790446"/>
                  <a:pt x="1684420" y="1790777"/>
                  <a:pt x="1686977" y="1786657"/>
                </a:cubicBezTo>
                <a:cubicBezTo>
                  <a:pt x="1691002" y="1779980"/>
                  <a:pt x="1688255" y="1762554"/>
                  <a:pt x="1685083" y="1752846"/>
                </a:cubicBezTo>
                <a:lnTo>
                  <a:pt x="1203058" y="234223"/>
                </a:lnTo>
                <a:cubicBezTo>
                  <a:pt x="1203058" y="233607"/>
                  <a:pt x="1192971" y="199891"/>
                  <a:pt x="1172940" y="182133"/>
                </a:cubicBezTo>
                <a:cubicBezTo>
                  <a:pt x="1152909" y="164374"/>
                  <a:pt x="1121749" y="160633"/>
                  <a:pt x="1121418" y="160633"/>
                </a:cubicBezTo>
                <a:lnTo>
                  <a:pt x="54702" y="21173"/>
                </a:lnTo>
                <a:close/>
                <a:moveTo>
                  <a:pt x="14498" y="23399"/>
                </a:moveTo>
                <a:lnTo>
                  <a:pt x="14498" y="23399"/>
                </a:ln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6" name="任意多边形: 形状 65"/>
          <p:cNvSpPr/>
          <p:nvPr userDrawn="1">
            <p:custDataLst>
              <p:tags r:id="rId63"/>
            </p:custDataLst>
          </p:nvPr>
        </p:nvSpPr>
        <p:spPr>
          <a:xfrm>
            <a:off x="2655570" y="5457190"/>
            <a:ext cx="2022475" cy="657225"/>
          </a:xfrm>
          <a:custGeom>
            <a:avLst/>
            <a:gdLst>
              <a:gd name="connsiteX0" fmla="*/ 157953 w 1640714"/>
              <a:gd name="connsiteY0" fmla="*/ 532832 h 533209"/>
              <a:gd name="connsiteX1" fmla="*/ 146304 w 1640714"/>
              <a:gd name="connsiteY1" fmla="*/ 524261 h 533209"/>
              <a:gd name="connsiteX2" fmla="*/ 153142 w 1640714"/>
              <a:gd name="connsiteY2" fmla="*/ 511806 h 533209"/>
              <a:gd name="connsiteX3" fmla="*/ 153359 w 1640714"/>
              <a:gd name="connsiteY3" fmla="*/ 511759 h 533209"/>
              <a:gd name="connsiteX4" fmla="*/ 156437 w 1640714"/>
              <a:gd name="connsiteY4" fmla="*/ 511238 h 533209"/>
              <a:gd name="connsiteX5" fmla="*/ 1565387 w 1640714"/>
              <a:gd name="connsiteY5" fmla="*/ 294495 h 533209"/>
              <a:gd name="connsiteX6" fmla="*/ 1607391 w 1640714"/>
              <a:gd name="connsiteY6" fmla="*/ 285024 h 533209"/>
              <a:gd name="connsiteX7" fmla="*/ 1577320 w 1640714"/>
              <a:gd name="connsiteY7" fmla="*/ 278252 h 533209"/>
              <a:gd name="connsiteX8" fmla="*/ 426929 w 1640714"/>
              <a:gd name="connsiteY8" fmla="*/ 26798 h 533209"/>
              <a:gd name="connsiteX9" fmla="*/ 426929 w 1640714"/>
              <a:gd name="connsiteY9" fmla="*/ 26798 h 533209"/>
              <a:gd name="connsiteX10" fmla="*/ 385067 w 1640714"/>
              <a:gd name="connsiteY10" fmla="*/ 22063 h 533209"/>
              <a:gd name="connsiteX11" fmla="*/ 342921 w 1640714"/>
              <a:gd name="connsiteY11" fmla="*/ 21683 h 533209"/>
              <a:gd name="connsiteX12" fmla="*/ 11437 w 1640714"/>
              <a:gd name="connsiteY12" fmla="*/ 50381 h 533209"/>
              <a:gd name="connsiteX13" fmla="*/ -331 w 1640714"/>
              <a:gd name="connsiteY13" fmla="*/ 40531 h 533209"/>
              <a:gd name="connsiteX14" fmla="*/ 9543 w 1640714"/>
              <a:gd name="connsiteY14" fmla="*/ 28739 h 533209"/>
              <a:gd name="connsiteX15" fmla="*/ 341500 w 1640714"/>
              <a:gd name="connsiteY15" fmla="*/ -5 h 533209"/>
              <a:gd name="connsiteX16" fmla="*/ 386393 w 1640714"/>
              <a:gd name="connsiteY16" fmla="*/ 374 h 533209"/>
              <a:gd name="connsiteX17" fmla="*/ 431048 w 1640714"/>
              <a:gd name="connsiteY17" fmla="*/ 5488 h 533209"/>
              <a:gd name="connsiteX18" fmla="*/ 1581440 w 1640714"/>
              <a:gd name="connsiteY18" fmla="*/ 256895 h 533209"/>
              <a:gd name="connsiteX19" fmla="*/ 1638266 w 1640714"/>
              <a:gd name="connsiteY19" fmla="*/ 277826 h 533209"/>
              <a:gd name="connsiteX20" fmla="*/ 1639686 w 1640714"/>
              <a:gd name="connsiteY20" fmla="*/ 289191 h 533209"/>
              <a:gd name="connsiteX21" fmla="*/ 1569081 w 1640714"/>
              <a:gd name="connsiteY21" fmla="*/ 315899 h 533209"/>
              <a:gd name="connsiteX22" fmla="*/ 160036 w 1640714"/>
              <a:gd name="connsiteY22" fmla="*/ 532643 h 533209"/>
              <a:gd name="connsiteX23" fmla="*/ 157953 w 1640714"/>
              <a:gd name="connsiteY23" fmla="*/ 532832 h 53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0714" h="533209">
                <a:moveTo>
                  <a:pt x="157953" y="532832"/>
                </a:moveTo>
                <a:cubicBezTo>
                  <a:pt x="152569" y="532974"/>
                  <a:pt x="147772" y="529423"/>
                  <a:pt x="146304" y="524261"/>
                </a:cubicBezTo>
                <a:cubicBezTo>
                  <a:pt x="144755" y="518957"/>
                  <a:pt x="147819" y="513369"/>
                  <a:pt x="153142" y="511806"/>
                </a:cubicBezTo>
                <a:cubicBezTo>
                  <a:pt x="153213" y="511806"/>
                  <a:pt x="153288" y="511759"/>
                  <a:pt x="153359" y="511759"/>
                </a:cubicBezTo>
                <a:lnTo>
                  <a:pt x="156437" y="511238"/>
                </a:lnTo>
                <a:lnTo>
                  <a:pt x="1565387" y="294495"/>
                </a:lnTo>
                <a:cubicBezTo>
                  <a:pt x="1579546" y="292127"/>
                  <a:pt x="1593563" y="288955"/>
                  <a:pt x="1607391" y="285024"/>
                </a:cubicBezTo>
                <a:cubicBezTo>
                  <a:pt x="1597494" y="282230"/>
                  <a:pt x="1587454" y="279957"/>
                  <a:pt x="1577320" y="278252"/>
                </a:cubicBezTo>
                <a:lnTo>
                  <a:pt x="426929" y="26798"/>
                </a:lnTo>
                <a:lnTo>
                  <a:pt x="426929" y="26798"/>
                </a:lnTo>
                <a:cubicBezTo>
                  <a:pt x="426929" y="26798"/>
                  <a:pt x="405713" y="23341"/>
                  <a:pt x="385067" y="22063"/>
                </a:cubicBezTo>
                <a:cubicBezTo>
                  <a:pt x="364420" y="20784"/>
                  <a:pt x="343110" y="21636"/>
                  <a:pt x="342921" y="21683"/>
                </a:cubicBezTo>
                <a:lnTo>
                  <a:pt x="11437" y="50381"/>
                </a:lnTo>
                <a:cubicBezTo>
                  <a:pt x="5461" y="50902"/>
                  <a:pt x="190" y="46497"/>
                  <a:pt x="-331" y="40531"/>
                </a:cubicBezTo>
                <a:cubicBezTo>
                  <a:pt x="-852" y="34517"/>
                  <a:pt x="3566" y="29261"/>
                  <a:pt x="9543" y="28739"/>
                </a:cubicBezTo>
                <a:lnTo>
                  <a:pt x="341500" y="-5"/>
                </a:lnTo>
                <a:cubicBezTo>
                  <a:pt x="342826" y="-5"/>
                  <a:pt x="364373" y="-1047"/>
                  <a:pt x="386393" y="374"/>
                </a:cubicBezTo>
                <a:cubicBezTo>
                  <a:pt x="408413" y="1795"/>
                  <a:pt x="430149" y="5109"/>
                  <a:pt x="431048" y="5488"/>
                </a:cubicBezTo>
                <a:lnTo>
                  <a:pt x="1581440" y="256895"/>
                </a:lnTo>
                <a:cubicBezTo>
                  <a:pt x="1613689" y="262294"/>
                  <a:pt x="1632915" y="269350"/>
                  <a:pt x="1638266" y="277826"/>
                </a:cubicBezTo>
                <a:cubicBezTo>
                  <a:pt x="1640397" y="281236"/>
                  <a:pt x="1640918" y="285356"/>
                  <a:pt x="1639686" y="289191"/>
                </a:cubicBezTo>
                <a:cubicBezTo>
                  <a:pt x="1638076" y="294258"/>
                  <a:pt x="1634667" y="304866"/>
                  <a:pt x="1569081" y="315899"/>
                </a:cubicBezTo>
                <a:lnTo>
                  <a:pt x="160036" y="532643"/>
                </a:lnTo>
                <a:cubicBezTo>
                  <a:pt x="159350" y="532785"/>
                  <a:pt x="158654" y="532832"/>
                  <a:pt x="157953" y="532832"/>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7" name="任意多边形: 形状 66"/>
          <p:cNvSpPr/>
          <p:nvPr userDrawn="1">
            <p:custDataLst>
              <p:tags r:id="rId64"/>
            </p:custDataLst>
          </p:nvPr>
        </p:nvSpPr>
        <p:spPr>
          <a:xfrm>
            <a:off x="2832735" y="5800090"/>
            <a:ext cx="1845945" cy="374015"/>
          </a:xfrm>
          <a:custGeom>
            <a:avLst/>
            <a:gdLst>
              <a:gd name="connsiteX0" fmla="*/ 10425 w 1497636"/>
              <a:gd name="connsiteY0" fmla="*/ 303213 h 303621"/>
              <a:gd name="connsiteX1" fmla="*/ -372 w 1497636"/>
              <a:gd name="connsiteY1" fmla="*/ 292227 h 303621"/>
              <a:gd name="connsiteX2" fmla="*/ 8768 w 1497636"/>
              <a:gd name="connsiteY2" fmla="*/ 281572 h 303621"/>
              <a:gd name="connsiteX3" fmla="*/ 1436043 w 1497636"/>
              <a:gd name="connsiteY3" fmla="*/ 62129 h 303621"/>
              <a:gd name="connsiteX4" fmla="*/ 1467913 w 1497636"/>
              <a:gd name="connsiteY4" fmla="*/ 48349 h 303621"/>
              <a:gd name="connsiteX5" fmla="*/ 1475348 w 1497636"/>
              <a:gd name="connsiteY5" fmla="*/ 11365 h 303621"/>
              <a:gd name="connsiteX6" fmla="*/ 1485245 w 1497636"/>
              <a:gd name="connsiteY6" fmla="*/ -332 h 303621"/>
              <a:gd name="connsiteX7" fmla="*/ 1496989 w 1497636"/>
              <a:gd name="connsiteY7" fmla="*/ 9565 h 303621"/>
              <a:gd name="connsiteX8" fmla="*/ 1485103 w 1497636"/>
              <a:gd name="connsiteY8" fmla="*/ 61656 h 303621"/>
              <a:gd name="connsiteX9" fmla="*/ 1438600 w 1497636"/>
              <a:gd name="connsiteY9" fmla="*/ 83628 h 303621"/>
              <a:gd name="connsiteX10" fmla="*/ 12035 w 1497636"/>
              <a:gd name="connsiteY10" fmla="*/ 303213 h 303621"/>
              <a:gd name="connsiteX11" fmla="*/ 10425 w 1497636"/>
              <a:gd name="connsiteY11" fmla="*/ 303213 h 30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7636" h="303621">
                <a:moveTo>
                  <a:pt x="10425" y="303213"/>
                </a:moveTo>
                <a:cubicBezTo>
                  <a:pt x="4411" y="303165"/>
                  <a:pt x="-424" y="298240"/>
                  <a:pt x="-372" y="292227"/>
                </a:cubicBezTo>
                <a:cubicBezTo>
                  <a:pt x="-329" y="286923"/>
                  <a:pt x="3530" y="282424"/>
                  <a:pt x="8768" y="281572"/>
                </a:cubicBezTo>
                <a:lnTo>
                  <a:pt x="1436043" y="62129"/>
                </a:lnTo>
                <a:cubicBezTo>
                  <a:pt x="1442910" y="61513"/>
                  <a:pt x="1460431" y="57962"/>
                  <a:pt x="1467913" y="48349"/>
                </a:cubicBezTo>
                <a:cubicBezTo>
                  <a:pt x="1475395" y="38736"/>
                  <a:pt x="1475868" y="17805"/>
                  <a:pt x="1475348" y="11365"/>
                </a:cubicBezTo>
                <a:cubicBezTo>
                  <a:pt x="1474827" y="5398"/>
                  <a:pt x="1479278" y="142"/>
                  <a:pt x="1485245" y="-332"/>
                </a:cubicBezTo>
                <a:cubicBezTo>
                  <a:pt x="1491259" y="-853"/>
                  <a:pt x="1496515" y="3599"/>
                  <a:pt x="1496989" y="9565"/>
                </a:cubicBezTo>
                <a:cubicBezTo>
                  <a:pt x="1497273" y="12975"/>
                  <a:pt x="1499404" y="43282"/>
                  <a:pt x="1485103" y="61656"/>
                </a:cubicBezTo>
                <a:cubicBezTo>
                  <a:pt x="1470802" y="80029"/>
                  <a:pt x="1441821" y="83391"/>
                  <a:pt x="1438600" y="83628"/>
                </a:cubicBezTo>
                <a:lnTo>
                  <a:pt x="12035" y="303213"/>
                </a:lnTo>
                <a:cubicBezTo>
                  <a:pt x="11500" y="303260"/>
                  <a:pt x="10960" y="303260"/>
                  <a:pt x="10425" y="303213"/>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8" name="任意多边形: 形状 67"/>
          <p:cNvSpPr/>
          <p:nvPr userDrawn="1">
            <p:custDataLst>
              <p:tags r:id="rId65"/>
            </p:custDataLst>
          </p:nvPr>
        </p:nvSpPr>
        <p:spPr>
          <a:xfrm>
            <a:off x="2693035" y="5652770"/>
            <a:ext cx="1002030" cy="399415"/>
          </a:xfrm>
          <a:custGeom>
            <a:avLst/>
            <a:gdLst>
              <a:gd name="connsiteX0" fmla="*/ 111261 w 812988"/>
              <a:gd name="connsiteY0" fmla="*/ 323527 h 323900"/>
              <a:gd name="connsiteX1" fmla="*/ 100459 w 812988"/>
              <a:gd name="connsiteY1" fmla="*/ 312635 h 323900"/>
              <a:gd name="connsiteX2" fmla="*/ 109556 w 812988"/>
              <a:gd name="connsiteY2" fmla="*/ 301980 h 323900"/>
              <a:gd name="connsiteX3" fmla="*/ 746668 w 812988"/>
              <a:gd name="connsiteY3" fmla="*/ 199410 h 323900"/>
              <a:gd name="connsiteX4" fmla="*/ 7932 w 812988"/>
              <a:gd name="connsiteY4" fmla="*/ 21024 h 323900"/>
              <a:gd name="connsiteX5" fmla="*/ -71 w 812988"/>
              <a:gd name="connsiteY5" fmla="*/ 7954 h 323900"/>
              <a:gd name="connsiteX6" fmla="*/ 13047 w 812988"/>
              <a:gd name="connsiteY6" fmla="*/ -96 h 323900"/>
              <a:gd name="connsiteX7" fmla="*/ 804346 w 812988"/>
              <a:gd name="connsiteY7" fmla="*/ 190934 h 323900"/>
              <a:gd name="connsiteX8" fmla="*/ 812292 w 812988"/>
              <a:gd name="connsiteY8" fmla="*/ 204146 h 323900"/>
              <a:gd name="connsiteX9" fmla="*/ 803541 w 812988"/>
              <a:gd name="connsiteY9" fmla="*/ 212243 h 323900"/>
              <a:gd name="connsiteX10" fmla="*/ 113013 w 812988"/>
              <a:gd name="connsiteY10" fmla="*/ 323385 h 323900"/>
              <a:gd name="connsiteX11" fmla="*/ 111261 w 812988"/>
              <a:gd name="connsiteY11" fmla="*/ 323527 h 3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8" h="323900">
                <a:moveTo>
                  <a:pt x="111261" y="323527"/>
                </a:moveTo>
                <a:cubicBezTo>
                  <a:pt x="105270" y="323480"/>
                  <a:pt x="100435" y="318649"/>
                  <a:pt x="100459" y="312635"/>
                </a:cubicBezTo>
                <a:cubicBezTo>
                  <a:pt x="100483" y="307332"/>
                  <a:pt x="104328" y="302833"/>
                  <a:pt x="109556" y="301980"/>
                </a:cubicBezTo>
                <a:lnTo>
                  <a:pt x="746668" y="199410"/>
                </a:lnTo>
                <a:lnTo>
                  <a:pt x="7932" y="21024"/>
                </a:lnTo>
                <a:cubicBezTo>
                  <a:pt x="2117" y="19603"/>
                  <a:pt x="-1468" y="13779"/>
                  <a:pt x="-71" y="7954"/>
                </a:cubicBezTo>
                <a:cubicBezTo>
                  <a:pt x="1378" y="2130"/>
                  <a:pt x="7213" y="-1422"/>
                  <a:pt x="13047" y="-96"/>
                </a:cubicBezTo>
                <a:lnTo>
                  <a:pt x="804346" y="190934"/>
                </a:lnTo>
                <a:cubicBezTo>
                  <a:pt x="810185" y="192402"/>
                  <a:pt x="813742" y="198274"/>
                  <a:pt x="812292" y="204146"/>
                </a:cubicBezTo>
                <a:cubicBezTo>
                  <a:pt x="811251" y="208313"/>
                  <a:pt x="807813" y="211533"/>
                  <a:pt x="803541" y="212243"/>
                </a:cubicBezTo>
                <a:lnTo>
                  <a:pt x="113013" y="323385"/>
                </a:lnTo>
                <a:cubicBezTo>
                  <a:pt x="112435" y="323480"/>
                  <a:pt x="111848" y="323527"/>
                  <a:pt x="111261" y="323527"/>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12" name="矩形 111"/>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latin typeface="Arial" panose="020B0604020202020204" pitchFamily="34" charset="0"/>
              <a:ea typeface="Mali" panose="00000500000000000000" charset="0"/>
              <a:sym typeface="Arial" panose="020B0604020202020204" pitchFamily="34" charset="0"/>
            </a:endParaRPr>
          </a:p>
        </p:txBody>
      </p:sp>
      <p:cxnSp>
        <p:nvCxnSpPr>
          <p:cNvPr id="255" name="直接连接符 254"/>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53" name="任意多边形: 形状 252"/>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userDrawn="1">
            <p:ph type="title" hasCustomPrompt="1"/>
            <p:custDataLst>
              <p:tags r:id="rId56"/>
            </p:custDataLst>
          </p:nvPr>
        </p:nvSpPr>
        <p:spPr>
          <a:xfrm>
            <a:off x="929640" y="2684780"/>
            <a:ext cx="6659880" cy="3140075"/>
          </a:xfrm>
        </p:spPr>
        <p:txBody>
          <a:bodyPr wrap="square" lIns="90000" tIns="46800" rIns="90000" bIns="46800" anchor="t">
            <a:normAutofit/>
          </a:bodyPr>
          <a:lstStyle>
            <a:lvl1pPr algn="l">
              <a:defRPr sz="4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8" name="节编号 3"/>
          <p:cNvSpPr>
            <a:spLocks noGrp="1"/>
          </p:cNvSpPr>
          <p:nvPr userDrawn="1">
            <p:ph type="body" sz="quarter" idx="13" hasCustomPrompt="1"/>
            <p:custDataLst>
              <p:tags r:id="rId57"/>
            </p:custDataLst>
          </p:nvPr>
        </p:nvSpPr>
        <p:spPr>
          <a:xfrm>
            <a:off x="929700" y="1068800"/>
            <a:ext cx="6127200" cy="1447200"/>
          </a:xfrm>
        </p:spPr>
        <p:txBody>
          <a:bodyPr wrap="none" lIns="90000" tIns="46800" rIns="90000" bIns="46800" anchor="b">
            <a:normAutofit/>
          </a:bodyPr>
          <a:lstStyle>
            <a:lvl1pPr marL="0" indent="0" algn="l">
              <a:buNone/>
              <a:defRPr sz="4800">
                <a:solidFill>
                  <a:schemeClr val="accent1">
                    <a:lumMod val="50000"/>
                    <a:alpha val="85000"/>
                  </a:schemeClr>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4"/>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5"/>
          <p:cNvSpPr>
            <a:spLocks noGrp="1"/>
          </p:cNvSpPr>
          <p:nvPr userDrawn="1">
            <p:ph type="ftr" sz="quarter" idx="11"/>
            <p:custDataLst>
              <p:tags r:id="rId59"/>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6"/>
          <p:cNvSpPr>
            <a:spLocks noGrp="1"/>
          </p:cNvSpPr>
          <p:nvPr userDrawn="1">
            <p:ph type="sldNum" sz="quarter" idx="12"/>
            <p:custDataLst>
              <p:tags r:id="rId60"/>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15" name="任意多边形: 形状 114"/>
          <p:cNvSpPr/>
          <p:nvPr userDrawn="1">
            <p:custDataLst>
              <p:tags r:id="rId61"/>
            </p:custDataLst>
          </p:nvPr>
        </p:nvSpPr>
        <p:spPr>
          <a:xfrm>
            <a:off x="6507480" y="5721985"/>
            <a:ext cx="5195570" cy="744855"/>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6" name="任意多边形: 形状 115"/>
          <p:cNvSpPr/>
          <p:nvPr userDrawn="1">
            <p:custDataLst>
              <p:tags r:id="rId62"/>
            </p:custDataLst>
          </p:nvPr>
        </p:nvSpPr>
        <p:spPr>
          <a:xfrm>
            <a:off x="6511290" y="6036945"/>
            <a:ext cx="5191760" cy="429895"/>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7" name="任意多边形: 形状 116"/>
          <p:cNvSpPr/>
          <p:nvPr userDrawn="1">
            <p:custDataLst>
              <p:tags r:id="rId63"/>
            </p:custDataLst>
          </p:nvPr>
        </p:nvSpPr>
        <p:spPr>
          <a:xfrm>
            <a:off x="7145655" y="5723255"/>
            <a:ext cx="3671570" cy="400050"/>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9" name="任意多边形: 形状 118"/>
          <p:cNvSpPr/>
          <p:nvPr userDrawn="1">
            <p:custDataLst>
              <p:tags r:id="rId64"/>
            </p:custDataLst>
          </p:nvPr>
        </p:nvSpPr>
        <p:spPr>
          <a:xfrm>
            <a:off x="9253220" y="5825490"/>
            <a:ext cx="1336040" cy="238125"/>
          </a:xfrm>
          <a:custGeom>
            <a:avLst/>
            <a:gdLst>
              <a:gd name="connsiteX0" fmla="*/ 1264008 w 1336262"/>
              <a:gd name="connsiteY0" fmla="*/ 52551 h 238055"/>
              <a:gd name="connsiteX1" fmla="*/ -55 w 1336262"/>
              <a:gd name="connsiteY1" fmla="*/ 8069 h 238055"/>
              <a:gd name="connsiteX2" fmla="*/ -55 w 1336262"/>
              <a:gd name="connsiteY2" fmla="*/ 233812 h 238055"/>
              <a:gd name="connsiteX3" fmla="*/ 1336208 w 1336262"/>
              <a:gd name="connsiteY3" fmla="*/ 62362 h 238055"/>
              <a:gd name="connsiteX4" fmla="*/ 1264008 w 1336262"/>
              <a:gd name="connsiteY4" fmla="*/ 52551 h 238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62" h="238055">
                <a:moveTo>
                  <a:pt x="1264008" y="52551"/>
                </a:moveTo>
                <a:cubicBezTo>
                  <a:pt x="853290" y="-2218"/>
                  <a:pt x="420569" y="-9933"/>
                  <a:pt x="-55" y="8069"/>
                </a:cubicBezTo>
                <a:lnTo>
                  <a:pt x="-55" y="233812"/>
                </a:lnTo>
                <a:cubicBezTo>
                  <a:pt x="471338" y="246670"/>
                  <a:pt x="943968" y="233050"/>
                  <a:pt x="1336208" y="62362"/>
                </a:cubicBezTo>
                <a:cubicBezTo>
                  <a:pt x="1329350" y="65600"/>
                  <a:pt x="1274105" y="53789"/>
                  <a:pt x="1264008" y="52551"/>
                </a:cubicBezTo>
                <a:close/>
              </a:path>
            </a:pathLst>
          </a:custGeom>
          <a:solidFill>
            <a:srgbClr val="AAC8E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0" name="任意多边形: 形状 119"/>
          <p:cNvSpPr/>
          <p:nvPr userDrawn="1">
            <p:custDataLst>
              <p:tags r:id="rId65"/>
            </p:custDataLst>
          </p:nvPr>
        </p:nvSpPr>
        <p:spPr>
          <a:xfrm>
            <a:off x="9253220" y="5107940"/>
            <a:ext cx="1332865" cy="913130"/>
          </a:xfrm>
          <a:custGeom>
            <a:avLst/>
            <a:gdLst>
              <a:gd name="connsiteX0" fmla="*/ 1263818 w 1333046"/>
              <a:gd name="connsiteY0" fmla="*/ 419944 h 913151"/>
              <a:gd name="connsiteX1" fmla="*/ 1123991 w 1333046"/>
              <a:gd name="connsiteY1" fmla="*/ 258019 h 913151"/>
              <a:gd name="connsiteX2" fmla="*/ 1065317 w 1333046"/>
              <a:gd name="connsiteY2" fmla="*/ 209442 h 913151"/>
              <a:gd name="connsiteX3" fmla="*/ 958256 w 1333046"/>
              <a:gd name="connsiteY3" fmla="*/ 139528 h 913151"/>
              <a:gd name="connsiteX4" fmla="*/ 932728 w 1333046"/>
              <a:gd name="connsiteY4" fmla="*/ 125717 h 913151"/>
              <a:gd name="connsiteX5" fmla="*/ 153965 w 1333046"/>
              <a:gd name="connsiteY5" fmla="*/ 25610 h 913151"/>
              <a:gd name="connsiteX6" fmla="*/ -55 w 1333046"/>
              <a:gd name="connsiteY6" fmla="*/ 68567 h 913151"/>
              <a:gd name="connsiteX7" fmla="*/ -55 w 1333046"/>
              <a:gd name="connsiteY7" fmla="*/ 905625 h 913151"/>
              <a:gd name="connsiteX8" fmla="*/ 1064174 w 1333046"/>
              <a:gd name="connsiteY8" fmla="*/ 838283 h 913151"/>
              <a:gd name="connsiteX9" fmla="*/ 1310395 w 1333046"/>
              <a:gd name="connsiteY9" fmla="*/ 708457 h 913151"/>
              <a:gd name="connsiteX10" fmla="*/ 1263818 w 1333046"/>
              <a:gd name="connsiteY10" fmla="*/ 419944 h 91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046" h="913151">
                <a:moveTo>
                  <a:pt x="1263818" y="419944"/>
                </a:moveTo>
                <a:cubicBezTo>
                  <a:pt x="1224413" y="360147"/>
                  <a:pt x="1177407" y="305711"/>
                  <a:pt x="1123991" y="258019"/>
                </a:cubicBezTo>
                <a:cubicBezTo>
                  <a:pt x="1104941" y="240874"/>
                  <a:pt x="1085891" y="224777"/>
                  <a:pt x="1065317" y="209442"/>
                </a:cubicBezTo>
                <a:cubicBezTo>
                  <a:pt x="1031217" y="183801"/>
                  <a:pt x="995451" y="160446"/>
                  <a:pt x="958256" y="139528"/>
                </a:cubicBezTo>
                <a:cubicBezTo>
                  <a:pt x="949874" y="134861"/>
                  <a:pt x="941301" y="130003"/>
                  <a:pt x="932728" y="125717"/>
                </a:cubicBezTo>
                <a:cubicBezTo>
                  <a:pt x="699938" y="3416"/>
                  <a:pt x="413711" y="-30397"/>
                  <a:pt x="153965" y="25610"/>
                </a:cubicBezTo>
                <a:cubicBezTo>
                  <a:pt x="101847" y="36973"/>
                  <a:pt x="50422" y="51317"/>
                  <a:pt x="-55" y="68567"/>
                </a:cubicBezTo>
                <a:lnTo>
                  <a:pt x="-55" y="905625"/>
                </a:lnTo>
                <a:cubicBezTo>
                  <a:pt x="356103" y="925360"/>
                  <a:pt x="713349" y="902748"/>
                  <a:pt x="1064174" y="838283"/>
                </a:cubicBezTo>
                <a:cubicBezTo>
                  <a:pt x="1158662" y="820852"/>
                  <a:pt x="1264199" y="792372"/>
                  <a:pt x="1310395" y="708457"/>
                </a:cubicBezTo>
                <a:cubicBezTo>
                  <a:pt x="1360211" y="618446"/>
                  <a:pt x="1320015" y="505669"/>
                  <a:pt x="1263818" y="419944"/>
                </a:cubicBezTo>
                <a:close/>
              </a:path>
            </a:pathLst>
          </a:custGeom>
          <a:solidFill>
            <a:srgbClr val="9AA7AE"/>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1" name="任意多边形: 形状 120"/>
          <p:cNvSpPr/>
          <p:nvPr userDrawn="1">
            <p:custDataLst>
              <p:tags r:id="rId66"/>
            </p:custDataLst>
          </p:nvPr>
        </p:nvSpPr>
        <p:spPr>
          <a:xfrm>
            <a:off x="9253220" y="5367020"/>
            <a:ext cx="1332865" cy="654050"/>
          </a:xfrm>
          <a:custGeom>
            <a:avLst/>
            <a:gdLst>
              <a:gd name="connsiteX0" fmla="*/ 1263532 w 1332851"/>
              <a:gd name="connsiteY0" fmla="*/ 161302 h 654033"/>
              <a:gd name="connsiteX1" fmla="*/ 1123705 w 1332851"/>
              <a:gd name="connsiteY1" fmla="*/ -623 h 654033"/>
              <a:gd name="connsiteX2" fmla="*/ 1069508 w 1332851"/>
              <a:gd name="connsiteY2" fmla="*/ 180829 h 654033"/>
              <a:gd name="connsiteX3" fmla="*/ 868816 w 1332851"/>
              <a:gd name="connsiteY3" fmla="*/ 334752 h 654033"/>
              <a:gd name="connsiteX4" fmla="*/ 611641 w 1332851"/>
              <a:gd name="connsiteY4" fmla="*/ 374281 h 654033"/>
              <a:gd name="connsiteX5" fmla="*/ 440191 w 1332851"/>
              <a:gd name="connsiteY5" fmla="*/ 412381 h 654033"/>
              <a:gd name="connsiteX6" fmla="*/ 368944 w 1332851"/>
              <a:gd name="connsiteY6" fmla="*/ 434860 h 654033"/>
              <a:gd name="connsiteX7" fmla="*/ 335130 w 1332851"/>
              <a:gd name="connsiteY7" fmla="*/ 453910 h 654033"/>
              <a:gd name="connsiteX8" fmla="*/ 307889 w 1332851"/>
              <a:gd name="connsiteY8" fmla="*/ 475627 h 654033"/>
              <a:gd name="connsiteX9" fmla="*/ 350370 w 1332851"/>
              <a:gd name="connsiteY9" fmla="*/ 496582 h 654033"/>
              <a:gd name="connsiteX10" fmla="*/ 366277 w 1332851"/>
              <a:gd name="connsiteY10" fmla="*/ 510298 h 654033"/>
              <a:gd name="connsiteX11" fmla="*/ 345322 w 1332851"/>
              <a:gd name="connsiteY11" fmla="*/ 538873 h 654033"/>
              <a:gd name="connsiteX12" fmla="*/ 111293 w 1332851"/>
              <a:gd name="connsiteY12" fmla="*/ 573354 h 654033"/>
              <a:gd name="connsiteX13" fmla="*/ 63668 w 1332851"/>
              <a:gd name="connsiteY13" fmla="*/ 557447 h 654033"/>
              <a:gd name="connsiteX14" fmla="*/ 65763 w 1332851"/>
              <a:gd name="connsiteY14" fmla="*/ 513537 h 654033"/>
              <a:gd name="connsiteX15" fmla="*/ 11185 w 1332851"/>
              <a:gd name="connsiteY15" fmla="*/ 517823 h 654033"/>
              <a:gd name="connsiteX16" fmla="*/ -55 w 1332851"/>
              <a:gd name="connsiteY16" fmla="*/ 523729 h 654033"/>
              <a:gd name="connsiteX17" fmla="*/ -55 w 1332851"/>
              <a:gd name="connsiteY17" fmla="*/ 646506 h 654033"/>
              <a:gd name="connsiteX18" fmla="*/ 1064174 w 1332851"/>
              <a:gd name="connsiteY18" fmla="*/ 579164 h 654033"/>
              <a:gd name="connsiteX19" fmla="*/ 1310395 w 1332851"/>
              <a:gd name="connsiteY19" fmla="*/ 449339 h 654033"/>
              <a:gd name="connsiteX20" fmla="*/ 1263532 w 1332851"/>
              <a:gd name="connsiteY20" fmla="*/ 161302 h 6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2851" h="654033">
                <a:moveTo>
                  <a:pt x="1263532" y="161302"/>
                </a:moveTo>
                <a:cubicBezTo>
                  <a:pt x="1224127" y="101504"/>
                  <a:pt x="1177121" y="47069"/>
                  <a:pt x="1123705" y="-623"/>
                </a:cubicBezTo>
                <a:cubicBezTo>
                  <a:pt x="1143612" y="66052"/>
                  <a:pt x="1128182" y="142252"/>
                  <a:pt x="1069508" y="180829"/>
                </a:cubicBezTo>
                <a:cubicBezTo>
                  <a:pt x="1031884" y="259124"/>
                  <a:pt x="951778" y="309511"/>
                  <a:pt x="868816" y="334752"/>
                </a:cubicBezTo>
                <a:cubicBezTo>
                  <a:pt x="785853" y="359994"/>
                  <a:pt x="698032" y="363994"/>
                  <a:pt x="611641" y="374281"/>
                </a:cubicBezTo>
                <a:cubicBezTo>
                  <a:pt x="553424" y="381578"/>
                  <a:pt x="496017" y="394331"/>
                  <a:pt x="440191" y="412381"/>
                </a:cubicBezTo>
                <a:cubicBezTo>
                  <a:pt x="416188" y="419906"/>
                  <a:pt x="392566" y="423906"/>
                  <a:pt x="368944" y="434860"/>
                </a:cubicBezTo>
                <a:cubicBezTo>
                  <a:pt x="357192" y="440318"/>
                  <a:pt x="345886" y="446690"/>
                  <a:pt x="335130" y="453910"/>
                </a:cubicBezTo>
                <a:cubicBezTo>
                  <a:pt x="332368" y="455911"/>
                  <a:pt x="308936" y="476198"/>
                  <a:pt x="307889" y="475627"/>
                </a:cubicBezTo>
                <a:lnTo>
                  <a:pt x="350370" y="496582"/>
                </a:lnTo>
                <a:cubicBezTo>
                  <a:pt x="357221" y="498973"/>
                  <a:pt x="362908" y="503869"/>
                  <a:pt x="366277" y="510298"/>
                </a:cubicBezTo>
                <a:cubicBezTo>
                  <a:pt x="370563" y="522681"/>
                  <a:pt x="356752" y="533539"/>
                  <a:pt x="345322" y="538873"/>
                </a:cubicBezTo>
                <a:cubicBezTo>
                  <a:pt x="273218" y="573068"/>
                  <a:pt x="190731" y="579831"/>
                  <a:pt x="111293" y="573354"/>
                </a:cubicBezTo>
                <a:cubicBezTo>
                  <a:pt x="94148" y="571925"/>
                  <a:pt x="75669" y="569353"/>
                  <a:pt x="63668" y="557447"/>
                </a:cubicBezTo>
                <a:cubicBezTo>
                  <a:pt x="51666" y="545541"/>
                  <a:pt x="50333" y="521061"/>
                  <a:pt x="65763" y="513537"/>
                </a:cubicBezTo>
                <a:cubicBezTo>
                  <a:pt x="47575" y="509165"/>
                  <a:pt x="28467" y="510660"/>
                  <a:pt x="11185" y="517823"/>
                </a:cubicBezTo>
                <a:cubicBezTo>
                  <a:pt x="7280" y="519442"/>
                  <a:pt x="3660" y="522109"/>
                  <a:pt x="-55" y="523729"/>
                </a:cubicBezTo>
                <a:lnTo>
                  <a:pt x="-55" y="646506"/>
                </a:lnTo>
                <a:cubicBezTo>
                  <a:pt x="356103" y="666242"/>
                  <a:pt x="713349" y="643629"/>
                  <a:pt x="1064174" y="579164"/>
                </a:cubicBezTo>
                <a:cubicBezTo>
                  <a:pt x="1158662" y="561733"/>
                  <a:pt x="1264199" y="533254"/>
                  <a:pt x="1310395" y="449339"/>
                </a:cubicBezTo>
                <a:cubicBezTo>
                  <a:pt x="1359925" y="359803"/>
                  <a:pt x="1319729" y="247027"/>
                  <a:pt x="1263532" y="161302"/>
                </a:cubicBezTo>
                <a:close/>
              </a:path>
            </a:pathLst>
          </a:custGeom>
          <a:solidFill>
            <a:srgbClr val="637886"/>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2" name="任意多边形: 形状 121"/>
          <p:cNvSpPr/>
          <p:nvPr userDrawn="1">
            <p:custDataLst>
              <p:tags r:id="rId67"/>
            </p:custDataLst>
          </p:nvPr>
        </p:nvSpPr>
        <p:spPr>
          <a:xfrm>
            <a:off x="10062845" y="5342890"/>
            <a:ext cx="196215" cy="120015"/>
          </a:xfrm>
          <a:custGeom>
            <a:avLst/>
            <a:gdLst>
              <a:gd name="connsiteX0" fmla="*/ 155396 w 196027"/>
              <a:gd name="connsiteY0" fmla="*/ 118855 h 120056"/>
              <a:gd name="connsiteX1" fmla="*/ 195973 w 196027"/>
              <a:gd name="connsiteY1" fmla="*/ 104377 h 120056"/>
              <a:gd name="connsiteX2" fmla="*/ 121201 w 196027"/>
              <a:gd name="connsiteY2" fmla="*/ 21224 h 120056"/>
              <a:gd name="connsiteX3" fmla="*/ 17855 w 196027"/>
              <a:gd name="connsiteY3" fmla="*/ 5793 h 120056"/>
              <a:gd name="connsiteX4" fmla="*/ 520 w 196027"/>
              <a:gd name="connsiteY4" fmla="*/ 37988 h 120056"/>
              <a:gd name="connsiteX5" fmla="*/ 67195 w 196027"/>
              <a:gd name="connsiteY5" fmla="*/ 88279 h 120056"/>
              <a:gd name="connsiteX6" fmla="*/ 155396 w 196027"/>
              <a:gd name="connsiteY6" fmla="*/ 118855 h 12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027" h="120056">
                <a:moveTo>
                  <a:pt x="155396" y="118855"/>
                </a:moveTo>
                <a:cubicBezTo>
                  <a:pt x="170827" y="120665"/>
                  <a:pt x="190162" y="118855"/>
                  <a:pt x="195973" y="104377"/>
                </a:cubicBezTo>
                <a:cubicBezTo>
                  <a:pt x="181199" y="68982"/>
                  <a:pt x="154834" y="39664"/>
                  <a:pt x="121201" y="21224"/>
                </a:cubicBezTo>
                <a:cubicBezTo>
                  <a:pt x="93484" y="5888"/>
                  <a:pt x="48526" y="-9733"/>
                  <a:pt x="17855" y="5793"/>
                </a:cubicBezTo>
                <a:cubicBezTo>
                  <a:pt x="5073" y="10936"/>
                  <a:pt x="-2224" y="24481"/>
                  <a:pt x="520" y="37988"/>
                </a:cubicBezTo>
                <a:cubicBezTo>
                  <a:pt x="7568" y="70087"/>
                  <a:pt x="42620" y="75325"/>
                  <a:pt x="67195" y="88279"/>
                </a:cubicBezTo>
                <a:cubicBezTo>
                  <a:pt x="94389" y="103967"/>
                  <a:pt x="124326" y="114349"/>
                  <a:pt x="155396" y="118855"/>
                </a:cubicBezTo>
                <a:close/>
              </a:path>
            </a:pathLst>
          </a:custGeom>
          <a:solidFill>
            <a:srgbClr val="788B95"/>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3" name="任意多边形: 形状 122"/>
          <p:cNvSpPr/>
          <p:nvPr userDrawn="1">
            <p:custDataLst>
              <p:tags r:id="rId68"/>
            </p:custDataLst>
          </p:nvPr>
        </p:nvSpPr>
        <p:spPr>
          <a:xfrm>
            <a:off x="9253220" y="5234305"/>
            <a:ext cx="958215" cy="382905"/>
          </a:xfrm>
          <a:custGeom>
            <a:avLst/>
            <a:gdLst>
              <a:gd name="connsiteX0" fmla="*/ 932728 w 958310"/>
              <a:gd name="connsiteY0" fmla="*/ -623 h 382714"/>
              <a:gd name="connsiteX1" fmla="*/ 915298 w 958310"/>
              <a:gd name="connsiteY1" fmla="*/ 7664 h 382714"/>
              <a:gd name="connsiteX2" fmla="*/ 827001 w 958310"/>
              <a:gd name="connsiteY2" fmla="*/ 22999 h 382714"/>
              <a:gd name="connsiteX3" fmla="*/ 670505 w 958310"/>
              <a:gd name="connsiteY3" fmla="*/ 156349 h 382714"/>
              <a:gd name="connsiteX4" fmla="*/ 410949 w 958310"/>
              <a:gd name="connsiteY4" fmla="*/ 300271 h 382714"/>
              <a:gd name="connsiteX5" fmla="*/ 206828 w 958310"/>
              <a:gd name="connsiteY5" fmla="*/ 341229 h 382714"/>
              <a:gd name="connsiteX6" fmla="*/ 20043 w 958310"/>
              <a:gd name="connsiteY6" fmla="*/ 341991 h 382714"/>
              <a:gd name="connsiteX7" fmla="*/ -55 w 958310"/>
              <a:gd name="connsiteY7" fmla="*/ 341229 h 382714"/>
              <a:gd name="connsiteX8" fmla="*/ -55 w 958310"/>
              <a:gd name="connsiteY8" fmla="*/ 382091 h 382714"/>
              <a:gd name="connsiteX9" fmla="*/ 304745 w 958310"/>
              <a:gd name="connsiteY9" fmla="*/ 368089 h 382714"/>
              <a:gd name="connsiteX10" fmla="*/ 454002 w 958310"/>
              <a:gd name="connsiteY10" fmla="*/ 349039 h 382714"/>
              <a:gd name="connsiteX11" fmla="*/ 739752 w 958310"/>
              <a:gd name="connsiteY11" fmla="*/ 149681 h 382714"/>
              <a:gd name="connsiteX12" fmla="*/ 958256 w 958310"/>
              <a:gd name="connsiteY12" fmla="*/ 13378 h 382714"/>
              <a:gd name="connsiteX13" fmla="*/ 932728 w 958310"/>
              <a:gd name="connsiteY13" fmla="*/ -623 h 3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8310" h="382714">
                <a:moveTo>
                  <a:pt x="932728" y="-623"/>
                </a:moveTo>
                <a:cubicBezTo>
                  <a:pt x="927128" y="2558"/>
                  <a:pt x="921299" y="5330"/>
                  <a:pt x="915298" y="7664"/>
                </a:cubicBezTo>
                <a:cubicBezTo>
                  <a:pt x="887675" y="17760"/>
                  <a:pt x="856052" y="16046"/>
                  <a:pt x="827001" y="22999"/>
                </a:cubicBezTo>
                <a:cubicBezTo>
                  <a:pt x="754802" y="40620"/>
                  <a:pt x="717654" y="106057"/>
                  <a:pt x="670505" y="156349"/>
                </a:cubicBezTo>
                <a:cubicBezTo>
                  <a:pt x="604688" y="225500"/>
                  <a:pt x="509152" y="269792"/>
                  <a:pt x="410949" y="300271"/>
                </a:cubicBezTo>
                <a:cubicBezTo>
                  <a:pt x="344600" y="321303"/>
                  <a:pt x="276155" y="335038"/>
                  <a:pt x="206828" y="341229"/>
                </a:cubicBezTo>
                <a:cubicBezTo>
                  <a:pt x="144632" y="345058"/>
                  <a:pt x="82268" y="345306"/>
                  <a:pt x="20043" y="341991"/>
                </a:cubicBezTo>
                <a:lnTo>
                  <a:pt x="-55" y="341229"/>
                </a:lnTo>
                <a:lnTo>
                  <a:pt x="-55" y="382091"/>
                </a:lnTo>
                <a:cubicBezTo>
                  <a:pt x="101546" y="378091"/>
                  <a:pt x="203145" y="373424"/>
                  <a:pt x="304745" y="368089"/>
                </a:cubicBezTo>
                <a:cubicBezTo>
                  <a:pt x="354942" y="365518"/>
                  <a:pt x="405901" y="362565"/>
                  <a:pt x="454002" y="349039"/>
                </a:cubicBezTo>
                <a:cubicBezTo>
                  <a:pt x="572779" y="316559"/>
                  <a:pt x="655456" y="227786"/>
                  <a:pt x="739752" y="149681"/>
                </a:cubicBezTo>
                <a:cubicBezTo>
                  <a:pt x="801188" y="93103"/>
                  <a:pt x="874817" y="37286"/>
                  <a:pt x="958256" y="13378"/>
                </a:cubicBezTo>
                <a:cubicBezTo>
                  <a:pt x="949874" y="8521"/>
                  <a:pt x="941301" y="3853"/>
                  <a:pt x="932728" y="-623"/>
                </a:cubicBezTo>
                <a:close/>
              </a:path>
            </a:pathLst>
          </a:custGeom>
          <a:solidFill>
            <a:srgbClr val="7B8D97"/>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5" name="任意多边形: 形状 124"/>
          <p:cNvSpPr/>
          <p:nvPr userDrawn="1">
            <p:custDataLst>
              <p:tags r:id="rId69"/>
            </p:custDataLst>
          </p:nvPr>
        </p:nvSpPr>
        <p:spPr>
          <a:xfrm>
            <a:off x="8606155" y="4973320"/>
            <a:ext cx="2174875" cy="1192530"/>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6" name="任意多边形: 形状 125"/>
          <p:cNvSpPr/>
          <p:nvPr userDrawn="1">
            <p:custDataLst>
              <p:tags r:id="rId70"/>
            </p:custDataLst>
          </p:nvPr>
        </p:nvSpPr>
        <p:spPr>
          <a:xfrm>
            <a:off x="8606155" y="5619750"/>
            <a:ext cx="1922145" cy="540385"/>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8" name="任意多边形: 形状 127"/>
          <p:cNvSpPr/>
          <p:nvPr userDrawn="1">
            <p:custDataLst>
              <p:tags r:id="rId71"/>
            </p:custDataLst>
          </p:nvPr>
        </p:nvSpPr>
        <p:spPr>
          <a:xfrm rot="6465150">
            <a:off x="7467600" y="3699510"/>
            <a:ext cx="2905760" cy="2199005"/>
          </a:xfrm>
          <a:custGeom>
            <a:avLst/>
            <a:gdLst>
              <a:gd name="connsiteX0" fmla="*/ 2801444 w 2905676"/>
              <a:gd name="connsiteY0" fmla="*/ 483652 h 2198980"/>
              <a:gd name="connsiteX1" fmla="*/ 2867620 w 2905676"/>
              <a:gd name="connsiteY1" fmla="*/ 653314 h 2198980"/>
              <a:gd name="connsiteX2" fmla="*/ 2881509 w 2905676"/>
              <a:gd name="connsiteY2" fmla="*/ 721669 h 2198980"/>
              <a:gd name="connsiteX3" fmla="*/ 2899973 w 2905676"/>
              <a:gd name="connsiteY3" fmla="*/ 1132124 h 2198980"/>
              <a:gd name="connsiteX4" fmla="*/ 2750845 w 2905676"/>
              <a:gd name="connsiteY4" fmla="*/ 1821881 h 2198980"/>
              <a:gd name="connsiteX5" fmla="*/ 2065119 w 2905676"/>
              <a:gd name="connsiteY5" fmla="*/ 2195463 h 2198980"/>
              <a:gd name="connsiteX6" fmla="*/ 1839739 w 2905676"/>
              <a:gd name="connsiteY6" fmla="*/ 2158426 h 2198980"/>
              <a:gd name="connsiteX7" fmla="*/ 1424218 w 2905676"/>
              <a:gd name="connsiteY7" fmla="*/ 1963274 h 2198980"/>
              <a:gd name="connsiteX8" fmla="*/ 1395787 w 2905676"/>
              <a:gd name="connsiteY8" fmla="*/ 1947370 h 2198980"/>
              <a:gd name="connsiteX9" fmla="*/ 1196007 w 2905676"/>
              <a:gd name="connsiteY9" fmla="*/ 1779561 h 2198980"/>
              <a:gd name="connsiteX10" fmla="*/ 911477 w 2905676"/>
              <a:gd name="connsiteY10" fmla="*/ 1660226 h 2198980"/>
              <a:gd name="connsiteX11" fmla="*/ 415837 w 2905676"/>
              <a:gd name="connsiteY11" fmla="*/ 1687459 h 2198980"/>
              <a:gd name="connsiteX12" fmla="*/ 123136 w 2905676"/>
              <a:gd name="connsiteY12" fmla="*/ 1487460 h 2198980"/>
              <a:gd name="connsiteX13" fmla="*/ 62679 w 2905676"/>
              <a:gd name="connsiteY13" fmla="*/ 1371829 h 2198980"/>
              <a:gd name="connsiteX14" fmla="*/ 24063 w 2905676"/>
              <a:gd name="connsiteY14" fmla="*/ 692094 h 2198980"/>
              <a:gd name="connsiteX15" fmla="*/ 268670 w 2905676"/>
              <a:gd name="connsiteY15" fmla="*/ 262303 h 2198980"/>
              <a:gd name="connsiteX16" fmla="*/ 671718 w 2905676"/>
              <a:gd name="connsiteY16" fmla="*/ 187848 h 2198980"/>
              <a:gd name="connsiteX17" fmla="*/ 1195843 w 2905676"/>
              <a:gd name="connsiteY17" fmla="*/ 312521 h 2198980"/>
              <a:gd name="connsiteX18" fmla="*/ 1576178 w 2905676"/>
              <a:gd name="connsiteY18" fmla="*/ 180168 h 2198980"/>
              <a:gd name="connsiteX19" fmla="*/ 1978028 w 2905676"/>
              <a:gd name="connsiteY19" fmla="*/ 14919 h 2198980"/>
              <a:gd name="connsiteX20" fmla="*/ 2409943 w 2905676"/>
              <a:gd name="connsiteY20" fmla="*/ 61541 h 2198980"/>
              <a:gd name="connsiteX21" fmla="*/ 2527426 w 2905676"/>
              <a:gd name="connsiteY21" fmla="*/ 143731 h 2198980"/>
              <a:gd name="connsiteX22" fmla="*/ 2604985 w 2905676"/>
              <a:gd name="connsiteY22" fmla="*/ 220364 h 2198980"/>
              <a:gd name="connsiteX23" fmla="*/ 2711738 w 2905676"/>
              <a:gd name="connsiteY23" fmla="*/ 343621 h 2198980"/>
              <a:gd name="connsiteX24" fmla="*/ 2785104 w 2905676"/>
              <a:gd name="connsiteY24" fmla="*/ 453696 h 219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5676" h="2198980">
                <a:moveTo>
                  <a:pt x="2801444" y="483652"/>
                </a:moveTo>
                <a:cubicBezTo>
                  <a:pt x="2831291" y="536866"/>
                  <a:pt x="2853568" y="593946"/>
                  <a:pt x="2867620" y="653314"/>
                </a:cubicBezTo>
                <a:cubicBezTo>
                  <a:pt x="2872413" y="673684"/>
                  <a:pt x="2877151" y="696506"/>
                  <a:pt x="2881509" y="721669"/>
                </a:cubicBezTo>
                <a:cubicBezTo>
                  <a:pt x="2905256" y="859304"/>
                  <a:pt x="2910049" y="1040785"/>
                  <a:pt x="2899973" y="1132124"/>
                </a:cubicBezTo>
                <a:cubicBezTo>
                  <a:pt x="2877315" y="1337842"/>
                  <a:pt x="2856400" y="1616327"/>
                  <a:pt x="2750845" y="1821881"/>
                </a:cubicBezTo>
                <a:cubicBezTo>
                  <a:pt x="2616206" y="2084298"/>
                  <a:pt x="2366316" y="2218774"/>
                  <a:pt x="2065119" y="2195463"/>
                </a:cubicBezTo>
                <a:cubicBezTo>
                  <a:pt x="2005207" y="2190833"/>
                  <a:pt x="1922310" y="2183807"/>
                  <a:pt x="1839739" y="2158426"/>
                </a:cubicBezTo>
                <a:cubicBezTo>
                  <a:pt x="1704500" y="2116868"/>
                  <a:pt x="1557279" y="2042686"/>
                  <a:pt x="1424218" y="1963274"/>
                </a:cubicBezTo>
                <a:cubicBezTo>
                  <a:pt x="1414905" y="1957828"/>
                  <a:pt x="1405537" y="1952381"/>
                  <a:pt x="1395787" y="1947370"/>
                </a:cubicBezTo>
                <a:cubicBezTo>
                  <a:pt x="1304720" y="1901728"/>
                  <a:pt x="1255320" y="1837349"/>
                  <a:pt x="1196007" y="1779561"/>
                </a:cubicBezTo>
                <a:cubicBezTo>
                  <a:pt x="1119482" y="1705487"/>
                  <a:pt x="1017957" y="1662895"/>
                  <a:pt x="911477" y="1660226"/>
                </a:cubicBezTo>
                <a:cubicBezTo>
                  <a:pt x="737186" y="1655215"/>
                  <a:pt x="492089" y="1684300"/>
                  <a:pt x="415837" y="1687459"/>
                </a:cubicBezTo>
                <a:cubicBezTo>
                  <a:pt x="242471" y="1694975"/>
                  <a:pt x="123136" y="1487460"/>
                  <a:pt x="123136" y="1487460"/>
                </a:cubicBezTo>
                <a:cubicBezTo>
                  <a:pt x="123136" y="1487460"/>
                  <a:pt x="83649" y="1425913"/>
                  <a:pt x="62679" y="1371829"/>
                </a:cubicBezTo>
                <a:cubicBezTo>
                  <a:pt x="-5839" y="1195305"/>
                  <a:pt x="-19020" y="914315"/>
                  <a:pt x="24063" y="692094"/>
                </a:cubicBezTo>
                <a:cubicBezTo>
                  <a:pt x="62189" y="496016"/>
                  <a:pt x="144651" y="352335"/>
                  <a:pt x="268670" y="262303"/>
                </a:cubicBezTo>
                <a:cubicBezTo>
                  <a:pt x="357831" y="197652"/>
                  <a:pt x="518178" y="158437"/>
                  <a:pt x="671718" y="187848"/>
                </a:cubicBezTo>
                <a:cubicBezTo>
                  <a:pt x="832773" y="218676"/>
                  <a:pt x="989635" y="319656"/>
                  <a:pt x="1195843" y="312521"/>
                </a:cubicBezTo>
                <a:cubicBezTo>
                  <a:pt x="1342466" y="307455"/>
                  <a:pt x="1458369" y="241388"/>
                  <a:pt x="1576178" y="180168"/>
                </a:cubicBezTo>
                <a:cubicBezTo>
                  <a:pt x="1710710" y="110343"/>
                  <a:pt x="1844805" y="43078"/>
                  <a:pt x="1978028" y="14919"/>
                </a:cubicBezTo>
                <a:cubicBezTo>
                  <a:pt x="2123234" y="-16889"/>
                  <a:pt x="2274867" y="-522"/>
                  <a:pt x="2409943" y="61541"/>
                </a:cubicBezTo>
                <a:cubicBezTo>
                  <a:pt x="2453516" y="81999"/>
                  <a:pt x="2493276" y="109804"/>
                  <a:pt x="2527426" y="143731"/>
                </a:cubicBezTo>
                <a:lnTo>
                  <a:pt x="2604985" y="220364"/>
                </a:lnTo>
                <a:cubicBezTo>
                  <a:pt x="2642730" y="259503"/>
                  <a:pt x="2678405" y="300647"/>
                  <a:pt x="2711738" y="343621"/>
                </a:cubicBezTo>
                <a:cubicBezTo>
                  <a:pt x="2739026" y="378348"/>
                  <a:pt x="2763535" y="415135"/>
                  <a:pt x="2785104" y="453696"/>
                </a:cubicBezTo>
                <a:close/>
              </a:path>
            </a:pathLst>
          </a:custGeom>
          <a:solidFill>
            <a:srgbClr val="DCA162"/>
          </a:solidFill>
          <a:ln w="27214" cap="flat">
            <a:solidFill>
              <a:srgbClr val="602E00"/>
            </a:solid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9" name="任意多边形: 形状 128"/>
          <p:cNvSpPr/>
          <p:nvPr userDrawn="1">
            <p:custDataLst>
              <p:tags r:id="rId72"/>
            </p:custDataLst>
          </p:nvPr>
        </p:nvSpPr>
        <p:spPr>
          <a:xfrm rot="6465150">
            <a:off x="8794750" y="3887470"/>
            <a:ext cx="801370" cy="832485"/>
          </a:xfrm>
          <a:custGeom>
            <a:avLst/>
            <a:gdLst>
              <a:gd name="connsiteX0" fmla="*/ 27754 w 801518"/>
              <a:gd name="connsiteY0" fmla="*/ 196759 h 832620"/>
              <a:gd name="connsiteX1" fmla="*/ 354005 w 801518"/>
              <a:gd name="connsiteY1" fmla="*/ 681 h 832620"/>
              <a:gd name="connsiteX2" fmla="*/ 600464 w 801518"/>
              <a:gd name="connsiteY2" fmla="*/ 55147 h 832620"/>
              <a:gd name="connsiteX3" fmla="*/ 706836 w 801518"/>
              <a:gd name="connsiteY3" fmla="*/ 151661 h 832620"/>
              <a:gd name="connsiteX4" fmla="*/ 799428 w 801518"/>
              <a:gd name="connsiteY4" fmla="*/ 363371 h 832620"/>
              <a:gd name="connsiteX5" fmla="*/ 717729 w 801518"/>
              <a:gd name="connsiteY5" fmla="*/ 676767 h 832620"/>
              <a:gd name="connsiteX6" fmla="*/ 588427 w 801518"/>
              <a:gd name="connsiteY6" fmla="*/ 778292 h 832620"/>
              <a:gd name="connsiteX7" fmla="*/ 344746 w 801518"/>
              <a:gd name="connsiteY7" fmla="*/ 830742 h 832620"/>
              <a:gd name="connsiteX8" fmla="*/ -731 w 801518"/>
              <a:gd name="connsiteY8" fmla="*/ 567726 h 83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518" h="832620">
                <a:moveTo>
                  <a:pt x="27754" y="196759"/>
                </a:moveTo>
                <a:cubicBezTo>
                  <a:pt x="27754" y="196759"/>
                  <a:pt x="135924" y="21705"/>
                  <a:pt x="354005" y="681"/>
                </a:cubicBezTo>
                <a:cubicBezTo>
                  <a:pt x="437991" y="-7434"/>
                  <a:pt x="533743" y="15932"/>
                  <a:pt x="600464" y="55147"/>
                </a:cubicBezTo>
                <a:cubicBezTo>
                  <a:pt x="641967" y="79930"/>
                  <a:pt x="678132" y="112773"/>
                  <a:pt x="706836" y="151661"/>
                </a:cubicBezTo>
                <a:cubicBezTo>
                  <a:pt x="760756" y="209722"/>
                  <a:pt x="793381" y="284340"/>
                  <a:pt x="799428" y="363371"/>
                </a:cubicBezTo>
                <a:cubicBezTo>
                  <a:pt x="813207" y="556725"/>
                  <a:pt x="717729" y="676767"/>
                  <a:pt x="717729" y="676767"/>
                </a:cubicBezTo>
                <a:cubicBezTo>
                  <a:pt x="679439" y="716364"/>
                  <a:pt x="635975" y="750514"/>
                  <a:pt x="588427" y="778292"/>
                </a:cubicBezTo>
                <a:cubicBezTo>
                  <a:pt x="518275" y="817453"/>
                  <a:pt x="433906" y="836298"/>
                  <a:pt x="344746" y="830742"/>
                </a:cubicBezTo>
                <a:cubicBezTo>
                  <a:pt x="95510" y="815165"/>
                  <a:pt x="-731" y="567726"/>
                  <a:pt x="-731" y="567726"/>
                </a:cubicBez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0" name="任意多边形: 形状 129"/>
          <p:cNvSpPr/>
          <p:nvPr userDrawn="1">
            <p:custDataLst>
              <p:tags r:id="rId73"/>
            </p:custDataLst>
          </p:nvPr>
        </p:nvSpPr>
        <p:spPr>
          <a:xfrm rot="6465150">
            <a:off x="8455660" y="2602865"/>
            <a:ext cx="2635250" cy="554990"/>
          </a:xfrm>
          <a:custGeom>
            <a:avLst/>
            <a:gdLst>
              <a:gd name="connsiteX0" fmla="*/ 13376 w 2635333"/>
              <a:gd name="connsiteY0" fmla="*/ -923 h 555007"/>
              <a:gd name="connsiteX1" fmla="*/ 2634602 w 2635333"/>
              <a:gd name="connsiteY1" fmla="*/ 200056 h 555007"/>
              <a:gd name="connsiteX2" fmla="*/ 2604319 w 2635333"/>
              <a:gd name="connsiteY2" fmla="*/ 554085 h 555007"/>
              <a:gd name="connsiteX3" fmla="*/ -731 w 2635333"/>
              <a:gd name="connsiteY3" fmla="*/ 271842 h 555007"/>
            </a:gdLst>
            <a:ahLst/>
            <a:cxnLst>
              <a:cxn ang="0">
                <a:pos x="connsiteX0" y="connsiteY0"/>
              </a:cxn>
              <a:cxn ang="0">
                <a:pos x="connsiteX1" y="connsiteY1"/>
              </a:cxn>
              <a:cxn ang="0">
                <a:pos x="connsiteX2" y="connsiteY2"/>
              </a:cxn>
              <a:cxn ang="0">
                <a:pos x="connsiteX3" y="connsiteY3"/>
              </a:cxn>
            </a:cxnLst>
            <a:rect l="l" t="t" r="r" b="b"/>
            <a:pathLst>
              <a:path w="2635333" h="555007">
                <a:moveTo>
                  <a:pt x="13376" y="-923"/>
                </a:moveTo>
                <a:lnTo>
                  <a:pt x="2634602" y="200056"/>
                </a:lnTo>
                <a:lnTo>
                  <a:pt x="2604319" y="554085"/>
                </a:lnTo>
                <a:lnTo>
                  <a:pt x="-731" y="271842"/>
                </a:lnTo>
                <a:close/>
              </a:path>
            </a:pathLst>
          </a:custGeom>
          <a:solidFill>
            <a:srgbClr val="A28A7B"/>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1" name="任意多边形: 形状 130"/>
          <p:cNvSpPr/>
          <p:nvPr userDrawn="1">
            <p:custDataLst>
              <p:tags r:id="rId74"/>
            </p:custDataLst>
          </p:nvPr>
        </p:nvSpPr>
        <p:spPr>
          <a:xfrm rot="6465150">
            <a:off x="9980930" y="986155"/>
            <a:ext cx="995045" cy="445770"/>
          </a:xfrm>
          <a:custGeom>
            <a:avLst/>
            <a:gdLst>
              <a:gd name="connsiteX0" fmla="*/ 95100 w 995117"/>
              <a:gd name="connsiteY0" fmla="*/ -923 h 445882"/>
              <a:gd name="connsiteX1" fmla="*/ 756806 w 995117"/>
              <a:gd name="connsiteY1" fmla="*/ 24731 h 445882"/>
              <a:gd name="connsiteX2" fmla="*/ 938286 w 995117"/>
              <a:gd name="connsiteY2" fmla="*/ 78271 h 445882"/>
              <a:gd name="connsiteX3" fmla="*/ 994386 w 995117"/>
              <a:gd name="connsiteY3" fmla="*/ 107192 h 445882"/>
              <a:gd name="connsiteX4" fmla="*/ 978373 w 995117"/>
              <a:gd name="connsiteY4" fmla="*/ 376199 h 445882"/>
              <a:gd name="connsiteX5" fmla="*/ 899016 w 995117"/>
              <a:gd name="connsiteY5" fmla="*/ 403432 h 445882"/>
              <a:gd name="connsiteX6" fmla="*/ 749017 w 995117"/>
              <a:gd name="connsiteY6" fmla="*/ 442103 h 445882"/>
              <a:gd name="connsiteX7" fmla="*/ 75655 w 995117"/>
              <a:gd name="connsiteY7" fmla="*/ 424239 h 445882"/>
              <a:gd name="connsiteX8" fmla="*/ 32899 w 995117"/>
              <a:gd name="connsiteY8" fmla="*/ 370480 h 445882"/>
              <a:gd name="connsiteX9" fmla="*/ -543 w 995117"/>
              <a:gd name="connsiteY9" fmla="*/ 206538 h 445882"/>
              <a:gd name="connsiteX10" fmla="*/ 52071 w 995117"/>
              <a:gd name="connsiteY10" fmla="*/ 31484 h 445882"/>
              <a:gd name="connsiteX11" fmla="*/ 95100 w 995117"/>
              <a:gd name="connsiteY11" fmla="*/ -923 h 44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117" h="445882">
                <a:moveTo>
                  <a:pt x="95100" y="-923"/>
                </a:moveTo>
                <a:cubicBezTo>
                  <a:pt x="95100" y="-923"/>
                  <a:pt x="531535" y="1528"/>
                  <a:pt x="756806" y="24731"/>
                </a:cubicBezTo>
                <a:cubicBezTo>
                  <a:pt x="857350" y="35079"/>
                  <a:pt x="903428" y="59317"/>
                  <a:pt x="938286" y="78271"/>
                </a:cubicBezTo>
                <a:cubicBezTo>
                  <a:pt x="969005" y="94937"/>
                  <a:pt x="994386" y="107192"/>
                  <a:pt x="994386" y="107192"/>
                </a:cubicBezTo>
                <a:lnTo>
                  <a:pt x="978373" y="376199"/>
                </a:lnTo>
                <a:cubicBezTo>
                  <a:pt x="978373" y="376199"/>
                  <a:pt x="959746" y="384424"/>
                  <a:pt x="899016" y="403432"/>
                </a:cubicBezTo>
                <a:cubicBezTo>
                  <a:pt x="865139" y="414325"/>
                  <a:pt x="829845" y="437801"/>
                  <a:pt x="749017" y="442103"/>
                </a:cubicBezTo>
                <a:cubicBezTo>
                  <a:pt x="523365" y="454140"/>
                  <a:pt x="75655" y="424239"/>
                  <a:pt x="75655" y="424239"/>
                </a:cubicBezTo>
                <a:cubicBezTo>
                  <a:pt x="75655" y="424239"/>
                  <a:pt x="53869" y="417702"/>
                  <a:pt x="32899" y="370480"/>
                </a:cubicBezTo>
                <a:cubicBezTo>
                  <a:pt x="15198" y="330938"/>
                  <a:pt x="-2776" y="254958"/>
                  <a:pt x="-543" y="206538"/>
                </a:cubicBezTo>
                <a:cubicBezTo>
                  <a:pt x="2181" y="146625"/>
                  <a:pt x="26690" y="70972"/>
                  <a:pt x="52071" y="31484"/>
                </a:cubicBezTo>
                <a:cubicBezTo>
                  <a:pt x="72115" y="766"/>
                  <a:pt x="95100" y="-923"/>
                  <a:pt x="95100" y="-923"/>
                </a:cubicBezTo>
                <a:close/>
              </a:path>
            </a:pathLst>
          </a:custGeom>
          <a:solidFill>
            <a:srgbClr val="E09E67"/>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2" name="任意多边形: 形状 131"/>
          <p:cNvSpPr/>
          <p:nvPr userDrawn="1">
            <p:custDataLst>
              <p:tags r:id="rId75"/>
            </p:custDataLst>
          </p:nvPr>
        </p:nvSpPr>
        <p:spPr>
          <a:xfrm rot="6465150">
            <a:off x="8928100" y="4027170"/>
            <a:ext cx="532130" cy="572135"/>
          </a:xfrm>
          <a:custGeom>
            <a:avLst/>
            <a:gdLst>
              <a:gd name="connsiteX0" fmla="*/ 31022 w 532340"/>
              <a:gd name="connsiteY0" fmla="*/ 89093 h 571914"/>
              <a:gd name="connsiteX1" fmla="*/ 202481 w 532340"/>
              <a:gd name="connsiteY1" fmla="*/ 2928 h 571914"/>
              <a:gd name="connsiteX2" fmla="*/ 389844 w 532340"/>
              <a:gd name="connsiteY2" fmla="*/ 40727 h 571914"/>
              <a:gd name="connsiteX3" fmla="*/ 438155 w 532340"/>
              <a:gd name="connsiteY3" fmla="*/ 79779 h 571914"/>
              <a:gd name="connsiteX4" fmla="*/ 480529 w 532340"/>
              <a:gd name="connsiteY4" fmla="*/ 123352 h 571914"/>
              <a:gd name="connsiteX5" fmla="*/ 524701 w 532340"/>
              <a:gd name="connsiteY5" fmla="*/ 219539 h 571914"/>
              <a:gd name="connsiteX6" fmla="*/ 531020 w 532340"/>
              <a:gd name="connsiteY6" fmla="*/ 323024 h 571914"/>
              <a:gd name="connsiteX7" fmla="*/ 471979 w 532340"/>
              <a:gd name="connsiteY7" fmla="*/ 463982 h 571914"/>
              <a:gd name="connsiteX8" fmla="*/ 348014 w 532340"/>
              <a:gd name="connsiteY8" fmla="*/ 555648 h 571914"/>
              <a:gd name="connsiteX9" fmla="*/ 161795 w 532340"/>
              <a:gd name="connsiteY9" fmla="*/ 559406 h 571914"/>
              <a:gd name="connsiteX10" fmla="*/ -731 w 532340"/>
              <a:gd name="connsiteY10" fmla="*/ 443122 h 57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40" h="571914">
                <a:moveTo>
                  <a:pt x="31022" y="89093"/>
                </a:moveTo>
                <a:cubicBezTo>
                  <a:pt x="31022" y="89093"/>
                  <a:pt x="113157" y="17688"/>
                  <a:pt x="202481" y="2928"/>
                </a:cubicBezTo>
                <a:cubicBezTo>
                  <a:pt x="267459" y="-8292"/>
                  <a:pt x="334289" y="5215"/>
                  <a:pt x="389844" y="40727"/>
                </a:cubicBezTo>
                <a:cubicBezTo>
                  <a:pt x="406620" y="52928"/>
                  <a:pt x="422741" y="65945"/>
                  <a:pt x="438155" y="79779"/>
                </a:cubicBezTo>
                <a:cubicBezTo>
                  <a:pt x="453024" y="93559"/>
                  <a:pt x="467186" y="108102"/>
                  <a:pt x="480529" y="123352"/>
                </a:cubicBezTo>
                <a:cubicBezTo>
                  <a:pt x="480529" y="123352"/>
                  <a:pt x="514952" y="170955"/>
                  <a:pt x="524701" y="219539"/>
                </a:cubicBezTo>
                <a:cubicBezTo>
                  <a:pt x="530638" y="253689"/>
                  <a:pt x="532762" y="288384"/>
                  <a:pt x="531020" y="323024"/>
                </a:cubicBezTo>
                <a:lnTo>
                  <a:pt x="471979" y="463982"/>
                </a:lnTo>
                <a:lnTo>
                  <a:pt x="348014" y="555648"/>
                </a:lnTo>
                <a:cubicBezTo>
                  <a:pt x="348014" y="555648"/>
                  <a:pt x="248995" y="587510"/>
                  <a:pt x="161795" y="559406"/>
                </a:cubicBezTo>
                <a:cubicBezTo>
                  <a:pt x="74595" y="531302"/>
                  <a:pt x="-731" y="443122"/>
                  <a:pt x="-731" y="443122"/>
                </a:cubicBezTo>
                <a:close/>
              </a:path>
            </a:pathLst>
          </a:custGeom>
          <a:solidFill>
            <a:srgbClr val="75665D"/>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3" name="任意多边形: 形状 132"/>
          <p:cNvSpPr/>
          <p:nvPr userDrawn="1">
            <p:custDataLst>
              <p:tags r:id="rId76"/>
            </p:custDataLst>
          </p:nvPr>
        </p:nvSpPr>
        <p:spPr>
          <a:xfrm rot="6465150">
            <a:off x="8649970" y="4849495"/>
            <a:ext cx="243840" cy="1021715"/>
          </a:xfrm>
          <a:custGeom>
            <a:avLst/>
            <a:gdLst>
              <a:gd name="connsiteX0" fmla="*/ 119747 w 243532"/>
              <a:gd name="connsiteY0" fmla="*/ -923 h 1021835"/>
              <a:gd name="connsiteX1" fmla="*/ 229442 w 243532"/>
              <a:gd name="connsiteY1" fmla="*/ 8446 h 1021835"/>
              <a:gd name="connsiteX2" fmla="*/ 231784 w 243532"/>
              <a:gd name="connsiteY2" fmla="*/ 570970 h 1021835"/>
              <a:gd name="connsiteX3" fmla="*/ 152590 w 243532"/>
              <a:gd name="connsiteY3" fmla="*/ 846622 h 1021835"/>
              <a:gd name="connsiteX4" fmla="*/ 130804 w 243532"/>
              <a:gd name="connsiteY4" fmla="*/ 1020913 h 1021835"/>
              <a:gd name="connsiteX5" fmla="*/ -731 w 243532"/>
              <a:gd name="connsiteY5" fmla="*/ 1003157 h 102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32" h="1021835">
                <a:moveTo>
                  <a:pt x="119747" y="-923"/>
                </a:moveTo>
                <a:lnTo>
                  <a:pt x="229442" y="8446"/>
                </a:lnTo>
                <a:cubicBezTo>
                  <a:pt x="229442" y="8446"/>
                  <a:pt x="257873" y="371080"/>
                  <a:pt x="231784" y="570970"/>
                </a:cubicBezTo>
                <a:cubicBezTo>
                  <a:pt x="217895" y="677287"/>
                  <a:pt x="175520" y="757080"/>
                  <a:pt x="152590" y="846622"/>
                </a:cubicBezTo>
                <a:cubicBezTo>
                  <a:pt x="132384" y="925380"/>
                  <a:pt x="130804" y="1020913"/>
                  <a:pt x="130804" y="1020913"/>
                </a:cubicBezTo>
                <a:lnTo>
                  <a:pt x="-731" y="1003157"/>
                </a:ln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4" name="任意多边形: 形状 133"/>
          <p:cNvSpPr/>
          <p:nvPr userDrawn="1">
            <p:custDataLst>
              <p:tags r:id="rId77"/>
            </p:custDataLst>
          </p:nvPr>
        </p:nvSpPr>
        <p:spPr>
          <a:xfrm rot="6465150">
            <a:off x="8435975" y="4455795"/>
            <a:ext cx="2491105" cy="756285"/>
          </a:xfrm>
          <a:custGeom>
            <a:avLst/>
            <a:gdLst>
              <a:gd name="connsiteX0" fmla="*/ 11770 w 2491382"/>
              <a:gd name="connsiteY0" fmla="*/ 755262 h 756225"/>
              <a:gd name="connsiteX1" fmla="*/ 9592 w 2491382"/>
              <a:gd name="connsiteY1" fmla="*/ 755262 h 756225"/>
              <a:gd name="connsiteX2" fmla="*/ -539 w 2491382"/>
              <a:gd name="connsiteY2" fmla="*/ 740829 h 756225"/>
              <a:gd name="connsiteX3" fmla="*/ -539 w 2491382"/>
              <a:gd name="connsiteY3" fmla="*/ 740774 h 756225"/>
              <a:gd name="connsiteX4" fmla="*/ 407955 w 2491382"/>
              <a:gd name="connsiteY4" fmla="*/ 197367 h 756225"/>
              <a:gd name="connsiteX5" fmla="*/ 838618 w 2491382"/>
              <a:gd name="connsiteY5" fmla="*/ 238925 h 756225"/>
              <a:gd name="connsiteX6" fmla="*/ 1152722 w 2491382"/>
              <a:gd name="connsiteY6" fmla="*/ 313162 h 756225"/>
              <a:gd name="connsiteX7" fmla="*/ 1573853 w 2491382"/>
              <a:gd name="connsiteY7" fmla="*/ 176235 h 756225"/>
              <a:gd name="connsiteX8" fmla="*/ 1944712 w 2491382"/>
              <a:gd name="connsiteY8" fmla="*/ 21660 h 756225"/>
              <a:gd name="connsiteX9" fmla="*/ 2485122 w 2491382"/>
              <a:gd name="connsiteY9" fmla="*/ 110440 h 756225"/>
              <a:gd name="connsiteX10" fmla="*/ 2488554 w 2491382"/>
              <a:gd name="connsiteY10" fmla="*/ 127760 h 756225"/>
              <a:gd name="connsiteX11" fmla="*/ 2471234 w 2491382"/>
              <a:gd name="connsiteY11" fmla="*/ 131191 h 756225"/>
              <a:gd name="connsiteX12" fmla="*/ 1950648 w 2491382"/>
              <a:gd name="connsiteY12" fmla="*/ 45898 h 756225"/>
              <a:gd name="connsiteX13" fmla="*/ 1585291 w 2491382"/>
              <a:gd name="connsiteY13" fmla="*/ 198402 h 756225"/>
              <a:gd name="connsiteX14" fmla="*/ 1150707 w 2491382"/>
              <a:gd name="connsiteY14" fmla="*/ 337998 h 756225"/>
              <a:gd name="connsiteX15" fmla="*/ 830393 w 2491382"/>
              <a:gd name="connsiteY15" fmla="*/ 262454 h 756225"/>
              <a:gd name="connsiteX16" fmla="*/ 413402 w 2491382"/>
              <a:gd name="connsiteY16" fmla="*/ 221713 h 756225"/>
              <a:gd name="connsiteX17" fmla="*/ 24134 w 2491382"/>
              <a:gd name="connsiteY17" fmla="*/ 745077 h 756225"/>
              <a:gd name="connsiteX18" fmla="*/ 11770 w 2491382"/>
              <a:gd name="connsiteY18" fmla="*/ 755262 h 7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91382" h="756225">
                <a:moveTo>
                  <a:pt x="11770" y="755262"/>
                </a:moveTo>
                <a:cubicBezTo>
                  <a:pt x="11062" y="755316"/>
                  <a:pt x="10300" y="755316"/>
                  <a:pt x="9592" y="755262"/>
                </a:cubicBezTo>
                <a:cubicBezTo>
                  <a:pt x="2783" y="754064"/>
                  <a:pt x="-1737" y="747637"/>
                  <a:pt x="-539" y="740829"/>
                </a:cubicBezTo>
                <a:cubicBezTo>
                  <a:pt x="-539" y="740829"/>
                  <a:pt x="-539" y="740774"/>
                  <a:pt x="-539" y="740774"/>
                </a:cubicBezTo>
                <a:cubicBezTo>
                  <a:pt x="54417" y="428521"/>
                  <a:pt x="191835" y="245679"/>
                  <a:pt x="407955" y="197367"/>
                </a:cubicBezTo>
                <a:cubicBezTo>
                  <a:pt x="597933" y="154938"/>
                  <a:pt x="709479" y="193827"/>
                  <a:pt x="838618" y="238925"/>
                </a:cubicBezTo>
                <a:cubicBezTo>
                  <a:pt x="928105" y="270188"/>
                  <a:pt x="1020588" y="302487"/>
                  <a:pt x="1152722" y="313162"/>
                </a:cubicBezTo>
                <a:cubicBezTo>
                  <a:pt x="1286382" y="323674"/>
                  <a:pt x="1425978" y="252160"/>
                  <a:pt x="1573853" y="176235"/>
                </a:cubicBezTo>
                <a:cubicBezTo>
                  <a:pt x="1690519" y="116322"/>
                  <a:pt x="1811107" y="54394"/>
                  <a:pt x="1944712" y="21660"/>
                </a:cubicBezTo>
                <a:cubicBezTo>
                  <a:pt x="2142913" y="-26923"/>
                  <a:pt x="2324666" y="2978"/>
                  <a:pt x="2485122" y="110440"/>
                </a:cubicBezTo>
                <a:cubicBezTo>
                  <a:pt x="2490841" y="114274"/>
                  <a:pt x="2492366" y="122030"/>
                  <a:pt x="2488554" y="127760"/>
                </a:cubicBezTo>
                <a:cubicBezTo>
                  <a:pt x="2484741" y="133490"/>
                  <a:pt x="2476952" y="135026"/>
                  <a:pt x="2471234" y="131191"/>
                </a:cubicBezTo>
                <a:cubicBezTo>
                  <a:pt x="2316877" y="27706"/>
                  <a:pt x="2141769" y="-889"/>
                  <a:pt x="1950648" y="45898"/>
                </a:cubicBezTo>
                <a:cubicBezTo>
                  <a:pt x="1819930" y="77978"/>
                  <a:pt x="1700649" y="139252"/>
                  <a:pt x="1585291" y="198402"/>
                </a:cubicBezTo>
                <a:cubicBezTo>
                  <a:pt x="1434148" y="276016"/>
                  <a:pt x="1291175" y="349218"/>
                  <a:pt x="1150707" y="337998"/>
                </a:cubicBezTo>
                <a:cubicBezTo>
                  <a:pt x="1015360" y="327105"/>
                  <a:pt x="917103" y="292792"/>
                  <a:pt x="830393" y="262454"/>
                </a:cubicBezTo>
                <a:cubicBezTo>
                  <a:pt x="705122" y="218881"/>
                  <a:pt x="596190" y="180755"/>
                  <a:pt x="413402" y="221713"/>
                </a:cubicBezTo>
                <a:cubicBezTo>
                  <a:pt x="208120" y="267574"/>
                  <a:pt x="77184" y="443717"/>
                  <a:pt x="24134" y="745077"/>
                </a:cubicBezTo>
                <a:cubicBezTo>
                  <a:pt x="22991" y="751014"/>
                  <a:pt x="17816" y="755316"/>
                  <a:pt x="11770" y="75526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5" name="任意多边形: 形状 134"/>
          <p:cNvSpPr/>
          <p:nvPr userDrawn="1">
            <p:custDataLst>
              <p:tags r:id="rId78"/>
            </p:custDataLst>
          </p:nvPr>
        </p:nvSpPr>
        <p:spPr>
          <a:xfrm rot="6465150">
            <a:off x="7686040" y="4533900"/>
            <a:ext cx="1538605" cy="1691640"/>
          </a:xfrm>
          <a:custGeom>
            <a:avLst/>
            <a:gdLst>
              <a:gd name="connsiteX0" fmla="*/ 739923 w 1538423"/>
              <a:gd name="connsiteY0" fmla="*/ 1690584 h 1691506"/>
              <a:gd name="connsiteX1" fmla="*/ 131756 w 1538423"/>
              <a:gd name="connsiteY1" fmla="*/ 1503167 h 1691506"/>
              <a:gd name="connsiteX2" fmla="*/ 7083 w 1538423"/>
              <a:gd name="connsiteY2" fmla="*/ 1430945 h 1691506"/>
              <a:gd name="connsiteX3" fmla="*/ 166 w 1538423"/>
              <a:gd name="connsiteY3" fmla="*/ 1414714 h 1691506"/>
              <a:gd name="connsiteX4" fmla="*/ 16451 w 1538423"/>
              <a:gd name="connsiteY4" fmla="*/ 1407797 h 1691506"/>
              <a:gd name="connsiteX5" fmla="*/ 18903 w 1538423"/>
              <a:gd name="connsiteY5" fmla="*/ 1409158 h 1691506"/>
              <a:gd name="connsiteX6" fmla="*/ 145644 w 1538423"/>
              <a:gd name="connsiteY6" fmla="*/ 1482579 h 1691506"/>
              <a:gd name="connsiteX7" fmla="*/ 1207730 w 1538423"/>
              <a:gd name="connsiteY7" fmla="*/ 1498919 h 1691506"/>
              <a:gd name="connsiteX8" fmla="*/ 1506639 w 1538423"/>
              <a:gd name="connsiteY8" fmla="*/ 628444 h 1691506"/>
              <a:gd name="connsiteX9" fmla="*/ 1433382 w 1538423"/>
              <a:gd name="connsiteY9" fmla="*/ 16573 h 1691506"/>
              <a:gd name="connsiteX10" fmla="*/ 1439918 w 1538423"/>
              <a:gd name="connsiteY10" fmla="*/ 125 h 1691506"/>
              <a:gd name="connsiteX11" fmla="*/ 1456367 w 1538423"/>
              <a:gd name="connsiteY11" fmla="*/ 6661 h 1691506"/>
              <a:gd name="connsiteX12" fmla="*/ 1456749 w 1538423"/>
              <a:gd name="connsiteY12" fmla="*/ 7586 h 1691506"/>
              <a:gd name="connsiteX13" fmla="*/ 1531585 w 1538423"/>
              <a:gd name="connsiteY13" fmla="*/ 630459 h 1691506"/>
              <a:gd name="connsiteX14" fmla="*/ 1224669 w 1538423"/>
              <a:gd name="connsiteY14" fmla="*/ 1517274 h 1691506"/>
              <a:gd name="connsiteX15" fmla="*/ 739923 w 1538423"/>
              <a:gd name="connsiteY15" fmla="*/ 1690584 h 169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8423" h="1691506">
                <a:moveTo>
                  <a:pt x="739923" y="1690584"/>
                </a:moveTo>
                <a:cubicBezTo>
                  <a:pt x="524891" y="1690584"/>
                  <a:pt x="301962" y="1616619"/>
                  <a:pt x="131756" y="1503167"/>
                </a:cubicBezTo>
                <a:cubicBezTo>
                  <a:pt x="105068" y="1485356"/>
                  <a:pt x="63075" y="1461064"/>
                  <a:pt x="7083" y="1430945"/>
                </a:cubicBezTo>
                <a:cubicBezTo>
                  <a:pt x="711" y="1428385"/>
                  <a:pt x="-2394" y="1421087"/>
                  <a:pt x="166" y="1414714"/>
                </a:cubicBezTo>
                <a:cubicBezTo>
                  <a:pt x="2780" y="1408342"/>
                  <a:pt x="10025" y="1405237"/>
                  <a:pt x="16451" y="1407797"/>
                </a:cubicBezTo>
                <a:cubicBezTo>
                  <a:pt x="17323" y="1408178"/>
                  <a:pt x="18140" y="1408614"/>
                  <a:pt x="18903" y="1409158"/>
                </a:cubicBezTo>
                <a:cubicBezTo>
                  <a:pt x="75601" y="1439605"/>
                  <a:pt x="118249" y="1464332"/>
                  <a:pt x="145644" y="1482579"/>
                </a:cubicBezTo>
                <a:cubicBezTo>
                  <a:pt x="449401" y="1685083"/>
                  <a:pt x="925052" y="1759593"/>
                  <a:pt x="1207730" y="1498919"/>
                </a:cubicBezTo>
                <a:cubicBezTo>
                  <a:pt x="1435779" y="1288734"/>
                  <a:pt x="1481639" y="939389"/>
                  <a:pt x="1506639" y="628444"/>
                </a:cubicBezTo>
                <a:cubicBezTo>
                  <a:pt x="1525321" y="397127"/>
                  <a:pt x="1500648" y="191245"/>
                  <a:pt x="1433382" y="16573"/>
                </a:cubicBezTo>
                <a:cubicBezTo>
                  <a:pt x="1430659" y="10201"/>
                  <a:pt x="1433601" y="2848"/>
                  <a:pt x="1439918" y="125"/>
                </a:cubicBezTo>
                <a:cubicBezTo>
                  <a:pt x="1446291" y="-2653"/>
                  <a:pt x="1453644" y="288"/>
                  <a:pt x="1456367" y="6661"/>
                </a:cubicBezTo>
                <a:cubicBezTo>
                  <a:pt x="1456530" y="6987"/>
                  <a:pt x="1456640" y="7260"/>
                  <a:pt x="1456749" y="7586"/>
                </a:cubicBezTo>
                <a:cubicBezTo>
                  <a:pt x="1525321" y="185799"/>
                  <a:pt x="1550539" y="395384"/>
                  <a:pt x="1531585" y="630459"/>
                </a:cubicBezTo>
                <a:cubicBezTo>
                  <a:pt x="1506149" y="946361"/>
                  <a:pt x="1459363" y="1301043"/>
                  <a:pt x="1224669" y="1517274"/>
                </a:cubicBezTo>
                <a:cubicBezTo>
                  <a:pt x="1092262" y="1639331"/>
                  <a:pt x="918789" y="1690584"/>
                  <a:pt x="739923" y="169058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6" name="任意多边形: 形状 135"/>
          <p:cNvSpPr/>
          <p:nvPr userDrawn="1">
            <p:custDataLst>
              <p:tags r:id="rId79"/>
            </p:custDataLst>
          </p:nvPr>
        </p:nvSpPr>
        <p:spPr>
          <a:xfrm rot="6465150">
            <a:off x="9105265" y="3202940"/>
            <a:ext cx="146050" cy="425450"/>
          </a:xfrm>
          <a:custGeom>
            <a:avLst/>
            <a:gdLst>
              <a:gd name="connsiteX0" fmla="*/ 132621 w 145834"/>
              <a:gd name="connsiteY0" fmla="*/ 424833 h 425756"/>
              <a:gd name="connsiteX1" fmla="*/ 122490 w 145834"/>
              <a:gd name="connsiteY1" fmla="*/ 419714 h 425756"/>
              <a:gd name="connsiteX2" fmla="*/ -712 w 145834"/>
              <a:gd name="connsiteY2" fmla="*/ 12199 h 425756"/>
              <a:gd name="connsiteX3" fmla="*/ 10998 w 145834"/>
              <a:gd name="connsiteY3" fmla="*/ -873 h 425756"/>
              <a:gd name="connsiteX4" fmla="*/ 11161 w 145834"/>
              <a:gd name="connsiteY4" fmla="*/ -873 h 425756"/>
              <a:gd name="connsiteX5" fmla="*/ 24179 w 145834"/>
              <a:gd name="connsiteY5" fmla="*/ 9966 h 425756"/>
              <a:gd name="connsiteX6" fmla="*/ 24233 w 145834"/>
              <a:gd name="connsiteY6" fmla="*/ 10947 h 425756"/>
              <a:gd name="connsiteX7" fmla="*/ 142697 w 145834"/>
              <a:gd name="connsiteY7" fmla="*/ 405008 h 425756"/>
              <a:gd name="connsiteX8" fmla="*/ 139973 w 145834"/>
              <a:gd name="connsiteY8" fmla="*/ 422437 h 425756"/>
              <a:gd name="connsiteX9" fmla="*/ 132621 w 145834"/>
              <a:gd name="connsiteY9" fmla="*/ 424833 h 42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834" h="425756">
                <a:moveTo>
                  <a:pt x="132621" y="424833"/>
                </a:moveTo>
                <a:cubicBezTo>
                  <a:pt x="128590" y="424833"/>
                  <a:pt x="124832" y="422927"/>
                  <a:pt x="122490" y="419714"/>
                </a:cubicBezTo>
                <a:cubicBezTo>
                  <a:pt x="51031" y="321675"/>
                  <a:pt x="7294" y="176850"/>
                  <a:pt x="-712" y="12199"/>
                </a:cubicBezTo>
                <a:cubicBezTo>
                  <a:pt x="-1094" y="5336"/>
                  <a:pt x="4190" y="-491"/>
                  <a:pt x="10998" y="-873"/>
                </a:cubicBezTo>
                <a:cubicBezTo>
                  <a:pt x="11053" y="-873"/>
                  <a:pt x="11107" y="-873"/>
                  <a:pt x="11161" y="-873"/>
                </a:cubicBezTo>
                <a:cubicBezTo>
                  <a:pt x="17752" y="-1472"/>
                  <a:pt x="23580" y="3376"/>
                  <a:pt x="24179" y="9966"/>
                </a:cubicBezTo>
                <a:cubicBezTo>
                  <a:pt x="24233" y="10293"/>
                  <a:pt x="24233" y="10620"/>
                  <a:pt x="24233" y="10947"/>
                </a:cubicBezTo>
                <a:cubicBezTo>
                  <a:pt x="32022" y="170804"/>
                  <a:pt x="74070" y="310509"/>
                  <a:pt x="142697" y="405008"/>
                </a:cubicBezTo>
                <a:cubicBezTo>
                  <a:pt x="146782" y="410563"/>
                  <a:pt x="145529" y="418352"/>
                  <a:pt x="139973" y="422437"/>
                </a:cubicBezTo>
                <a:cubicBezTo>
                  <a:pt x="137849" y="424016"/>
                  <a:pt x="135289" y="424833"/>
                  <a:pt x="132621" y="4248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7" name="任意多边形: 形状 136"/>
          <p:cNvSpPr/>
          <p:nvPr userDrawn="1">
            <p:custDataLst>
              <p:tags r:id="rId80"/>
            </p:custDataLst>
          </p:nvPr>
        </p:nvSpPr>
        <p:spPr>
          <a:xfrm rot="6465150">
            <a:off x="8447405" y="2581910"/>
            <a:ext cx="2658745" cy="579755"/>
          </a:xfrm>
          <a:custGeom>
            <a:avLst/>
            <a:gdLst>
              <a:gd name="connsiteX0" fmla="*/ 2614865 w 2658735"/>
              <a:gd name="connsiteY0" fmla="*/ 578682 h 579604"/>
              <a:gd name="connsiteX1" fmla="*/ 2613503 w 2658735"/>
              <a:gd name="connsiteY1" fmla="*/ 578682 h 579604"/>
              <a:gd name="connsiteX2" fmla="*/ 581598 w 2658735"/>
              <a:gd name="connsiteY2" fmla="*/ 354445 h 579604"/>
              <a:gd name="connsiteX3" fmla="*/ 570541 w 2658735"/>
              <a:gd name="connsiteY3" fmla="*/ 340611 h 579604"/>
              <a:gd name="connsiteX4" fmla="*/ 584375 w 2658735"/>
              <a:gd name="connsiteY4" fmla="*/ 329608 h 579604"/>
              <a:gd name="connsiteX5" fmla="*/ 2603482 w 2658735"/>
              <a:gd name="connsiteY5" fmla="*/ 552374 h 579604"/>
              <a:gd name="connsiteX6" fmla="*/ 2631858 w 2658735"/>
              <a:gd name="connsiteY6" fmla="*/ 211799 h 579604"/>
              <a:gd name="connsiteX7" fmla="*/ 41568 w 2658735"/>
              <a:gd name="connsiteY7" fmla="*/ 24926 h 579604"/>
              <a:gd name="connsiteX8" fmla="*/ 24901 w 2658735"/>
              <a:gd name="connsiteY8" fmla="*/ 267735 h 579604"/>
              <a:gd name="connsiteX9" fmla="*/ 583667 w 2658735"/>
              <a:gd name="connsiteY9" fmla="*/ 329935 h 579604"/>
              <a:gd name="connsiteX10" fmla="*/ 594560 w 2658735"/>
              <a:gd name="connsiteY10" fmla="*/ 343770 h 579604"/>
              <a:gd name="connsiteX11" fmla="*/ 580889 w 2658735"/>
              <a:gd name="connsiteY11" fmla="*/ 354663 h 579604"/>
              <a:gd name="connsiteX12" fmla="*/ 580726 w 2658735"/>
              <a:gd name="connsiteY12" fmla="*/ 354663 h 579604"/>
              <a:gd name="connsiteX13" fmla="*/ 10196 w 2658735"/>
              <a:gd name="connsiteY13" fmla="*/ 291374 h 579604"/>
              <a:gd name="connsiteX14" fmla="*/ -698 w 2658735"/>
              <a:gd name="connsiteY14" fmla="*/ 278084 h 579604"/>
              <a:gd name="connsiteX15" fmla="*/ 17657 w 2658735"/>
              <a:gd name="connsiteY15" fmla="*/ 10711 h 579604"/>
              <a:gd name="connsiteX16" fmla="*/ 31056 w 2658735"/>
              <a:gd name="connsiteY16" fmla="*/ -891 h 579604"/>
              <a:gd name="connsiteX17" fmla="*/ 2646401 w 2658735"/>
              <a:gd name="connsiteY17" fmla="*/ 187725 h 579604"/>
              <a:gd name="connsiteX18" fmla="*/ 2655006 w 2658735"/>
              <a:gd name="connsiteY18" fmla="*/ 192082 h 579604"/>
              <a:gd name="connsiteX19" fmla="*/ 2657948 w 2658735"/>
              <a:gd name="connsiteY19" fmla="*/ 201232 h 579604"/>
              <a:gd name="connsiteX20" fmla="*/ 2627501 w 2658735"/>
              <a:gd name="connsiteY20" fmla="*/ 567243 h 579604"/>
              <a:gd name="connsiteX21" fmla="*/ 2615028 w 2658735"/>
              <a:gd name="connsiteY21" fmla="*/ 578682 h 57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8735" h="579604">
                <a:moveTo>
                  <a:pt x="2614865" y="578682"/>
                </a:moveTo>
                <a:lnTo>
                  <a:pt x="2613503" y="578682"/>
                </a:lnTo>
                <a:lnTo>
                  <a:pt x="581598" y="354445"/>
                </a:lnTo>
                <a:cubicBezTo>
                  <a:pt x="574735" y="353682"/>
                  <a:pt x="569779" y="347473"/>
                  <a:pt x="570541" y="340611"/>
                </a:cubicBezTo>
                <a:cubicBezTo>
                  <a:pt x="571358" y="333802"/>
                  <a:pt x="577513" y="328846"/>
                  <a:pt x="584375" y="329608"/>
                </a:cubicBezTo>
                <a:lnTo>
                  <a:pt x="2603482" y="552374"/>
                </a:lnTo>
                <a:lnTo>
                  <a:pt x="2631858" y="211799"/>
                </a:lnTo>
                <a:lnTo>
                  <a:pt x="41568" y="24926"/>
                </a:lnTo>
                <a:lnTo>
                  <a:pt x="24901" y="267735"/>
                </a:lnTo>
                <a:lnTo>
                  <a:pt x="583667" y="329935"/>
                </a:lnTo>
                <a:cubicBezTo>
                  <a:pt x="590475" y="330807"/>
                  <a:pt x="595323" y="336962"/>
                  <a:pt x="594560" y="343770"/>
                </a:cubicBezTo>
                <a:cubicBezTo>
                  <a:pt x="593798" y="350578"/>
                  <a:pt x="587698" y="355426"/>
                  <a:pt x="580889" y="354663"/>
                </a:cubicBezTo>
                <a:cubicBezTo>
                  <a:pt x="580835" y="354663"/>
                  <a:pt x="580780" y="354663"/>
                  <a:pt x="580726" y="354663"/>
                </a:cubicBezTo>
                <a:lnTo>
                  <a:pt x="10196" y="291374"/>
                </a:lnTo>
                <a:cubicBezTo>
                  <a:pt x="3605" y="290557"/>
                  <a:pt x="-1183" y="284728"/>
                  <a:pt x="-698" y="278084"/>
                </a:cubicBezTo>
                <a:lnTo>
                  <a:pt x="17657" y="10711"/>
                </a:lnTo>
                <a:cubicBezTo>
                  <a:pt x="18180" y="3793"/>
                  <a:pt x="24161" y="-1381"/>
                  <a:pt x="31056" y="-891"/>
                </a:cubicBezTo>
                <a:lnTo>
                  <a:pt x="2646401" y="187725"/>
                </a:lnTo>
                <a:cubicBezTo>
                  <a:pt x="2649723" y="187943"/>
                  <a:pt x="2652827" y="189522"/>
                  <a:pt x="2655006" y="192082"/>
                </a:cubicBezTo>
                <a:cubicBezTo>
                  <a:pt x="2657185" y="194588"/>
                  <a:pt x="2658274" y="197910"/>
                  <a:pt x="2657948" y="201232"/>
                </a:cubicBezTo>
                <a:lnTo>
                  <a:pt x="2627501" y="567243"/>
                </a:lnTo>
                <a:cubicBezTo>
                  <a:pt x="2626956" y="573725"/>
                  <a:pt x="2621509" y="578682"/>
                  <a:pt x="2615028" y="57868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8" name="任意多边形: 形状 137"/>
          <p:cNvSpPr/>
          <p:nvPr userDrawn="1">
            <p:custDataLst>
              <p:tags r:id="rId81"/>
            </p:custDataLst>
          </p:nvPr>
        </p:nvSpPr>
        <p:spPr>
          <a:xfrm rot="6465150">
            <a:off x="9970770" y="974090"/>
            <a:ext cx="1021080" cy="472440"/>
          </a:xfrm>
          <a:custGeom>
            <a:avLst/>
            <a:gdLst>
              <a:gd name="connsiteX0" fmla="*/ 651619 w 1021230"/>
              <a:gd name="connsiteY0" fmla="*/ 471745 h 472668"/>
              <a:gd name="connsiteX1" fmla="*/ 145085 w 1021230"/>
              <a:gd name="connsiteY1" fmla="*/ 455406 h 472668"/>
              <a:gd name="connsiteX2" fmla="*/ 95195 w 1021230"/>
              <a:gd name="connsiteY2" fmla="*/ 453118 h 472668"/>
              <a:gd name="connsiteX3" fmla="*/ -611 w 1021230"/>
              <a:gd name="connsiteY3" fmla="*/ 216082 h 472668"/>
              <a:gd name="connsiteX4" fmla="*/ 103201 w 1021230"/>
              <a:gd name="connsiteY4" fmla="*/ 1650 h 472668"/>
              <a:gd name="connsiteX5" fmla="*/ 778579 w 1021230"/>
              <a:gd name="connsiteY5" fmla="*/ 27739 h 472668"/>
              <a:gd name="connsiteX6" fmla="*/ 941976 w 1021230"/>
              <a:gd name="connsiteY6" fmla="*/ 79263 h 472668"/>
              <a:gd name="connsiteX7" fmla="*/ 1012401 w 1021230"/>
              <a:gd name="connsiteY7" fmla="*/ 109819 h 472668"/>
              <a:gd name="connsiteX8" fmla="*/ 1019699 w 1021230"/>
              <a:gd name="connsiteY8" fmla="*/ 125887 h 472668"/>
              <a:gd name="connsiteX9" fmla="*/ 1003632 w 1021230"/>
              <a:gd name="connsiteY9" fmla="*/ 133185 h 472668"/>
              <a:gd name="connsiteX10" fmla="*/ 931464 w 1021230"/>
              <a:gd name="connsiteY10" fmla="*/ 101921 h 472668"/>
              <a:gd name="connsiteX11" fmla="*/ 776672 w 1021230"/>
              <a:gd name="connsiteY11" fmla="*/ 52902 h 472668"/>
              <a:gd name="connsiteX12" fmla="*/ 108212 w 1021230"/>
              <a:gd name="connsiteY12" fmla="*/ 26432 h 472668"/>
              <a:gd name="connsiteX13" fmla="*/ 24335 w 1021230"/>
              <a:gd name="connsiteY13" fmla="*/ 217390 h 472668"/>
              <a:gd name="connsiteX14" fmla="*/ 96229 w 1021230"/>
              <a:gd name="connsiteY14" fmla="*/ 428391 h 472668"/>
              <a:gd name="connsiteX15" fmla="*/ 146175 w 1021230"/>
              <a:gd name="connsiteY15" fmla="*/ 430732 h 472668"/>
              <a:gd name="connsiteX16" fmla="*/ 810223 w 1021230"/>
              <a:gd name="connsiteY16" fmla="*/ 437759 h 472668"/>
              <a:gd name="connsiteX17" fmla="*/ 982608 w 1021230"/>
              <a:gd name="connsiteY17" fmla="*/ 380297 h 472668"/>
              <a:gd name="connsiteX18" fmla="*/ 998512 w 1021230"/>
              <a:gd name="connsiteY18" fmla="*/ 387977 h 472668"/>
              <a:gd name="connsiteX19" fmla="*/ 990832 w 1021230"/>
              <a:gd name="connsiteY19" fmla="*/ 403881 h 472668"/>
              <a:gd name="connsiteX20" fmla="*/ 817849 w 1021230"/>
              <a:gd name="connsiteY20" fmla="*/ 461560 h 472668"/>
              <a:gd name="connsiteX21" fmla="*/ 651619 w 1021230"/>
              <a:gd name="connsiteY21" fmla="*/ 471745 h 47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1230" h="472668">
                <a:moveTo>
                  <a:pt x="651619" y="471745"/>
                </a:moveTo>
                <a:cubicBezTo>
                  <a:pt x="515072" y="471745"/>
                  <a:pt x="320466" y="463739"/>
                  <a:pt x="145085" y="455406"/>
                </a:cubicBezTo>
                <a:lnTo>
                  <a:pt x="95195" y="453118"/>
                </a:lnTo>
                <a:cubicBezTo>
                  <a:pt x="25860" y="450122"/>
                  <a:pt x="-2844" y="275831"/>
                  <a:pt x="-611" y="216082"/>
                </a:cubicBezTo>
                <a:cubicBezTo>
                  <a:pt x="2276" y="147400"/>
                  <a:pt x="43888" y="13796"/>
                  <a:pt x="103201" y="1650"/>
                </a:cubicBezTo>
                <a:cubicBezTo>
                  <a:pt x="156033" y="-9243"/>
                  <a:pt x="654669" y="17336"/>
                  <a:pt x="778579" y="27739"/>
                </a:cubicBezTo>
                <a:cubicBezTo>
                  <a:pt x="842576" y="33185"/>
                  <a:pt x="890778" y="55517"/>
                  <a:pt x="941976" y="79263"/>
                </a:cubicBezTo>
                <a:cubicBezTo>
                  <a:pt x="964416" y="89721"/>
                  <a:pt x="987619" y="100505"/>
                  <a:pt x="1012401" y="109819"/>
                </a:cubicBezTo>
                <a:cubicBezTo>
                  <a:pt x="1018855" y="112216"/>
                  <a:pt x="1022123" y="119459"/>
                  <a:pt x="1019699" y="125887"/>
                </a:cubicBezTo>
                <a:cubicBezTo>
                  <a:pt x="1017276" y="132314"/>
                  <a:pt x="1010086" y="135582"/>
                  <a:pt x="1003632" y="133185"/>
                </a:cubicBezTo>
                <a:cubicBezTo>
                  <a:pt x="977924" y="123599"/>
                  <a:pt x="954286" y="112597"/>
                  <a:pt x="931464" y="101921"/>
                </a:cubicBezTo>
                <a:cubicBezTo>
                  <a:pt x="882445" y="79155"/>
                  <a:pt x="836204" y="57586"/>
                  <a:pt x="776672" y="52902"/>
                </a:cubicBezTo>
                <a:cubicBezTo>
                  <a:pt x="642250" y="41682"/>
                  <a:pt x="154399" y="16846"/>
                  <a:pt x="108212" y="26432"/>
                </a:cubicBezTo>
                <a:cubicBezTo>
                  <a:pt x="71230" y="33948"/>
                  <a:pt x="27385" y="144950"/>
                  <a:pt x="24335" y="217390"/>
                </a:cubicBezTo>
                <a:cubicBezTo>
                  <a:pt x="21285" y="289829"/>
                  <a:pt x="57014" y="426702"/>
                  <a:pt x="96229" y="428391"/>
                </a:cubicBezTo>
                <a:lnTo>
                  <a:pt x="146175" y="430732"/>
                </a:lnTo>
                <a:cubicBezTo>
                  <a:pt x="309573" y="438358"/>
                  <a:pt x="744374" y="458782"/>
                  <a:pt x="810223" y="437759"/>
                </a:cubicBezTo>
                <a:cubicBezTo>
                  <a:pt x="899112" y="409382"/>
                  <a:pt x="981791" y="380569"/>
                  <a:pt x="982608" y="380297"/>
                </a:cubicBezTo>
                <a:cubicBezTo>
                  <a:pt x="989122" y="378010"/>
                  <a:pt x="996241" y="381441"/>
                  <a:pt x="998512" y="387977"/>
                </a:cubicBezTo>
                <a:cubicBezTo>
                  <a:pt x="1000783" y="394512"/>
                  <a:pt x="997346" y="401593"/>
                  <a:pt x="990832" y="403881"/>
                </a:cubicBezTo>
                <a:cubicBezTo>
                  <a:pt x="990015" y="403881"/>
                  <a:pt x="907064" y="433075"/>
                  <a:pt x="817849" y="461560"/>
                </a:cubicBezTo>
                <a:cubicBezTo>
                  <a:pt x="794646" y="468858"/>
                  <a:pt x="733590" y="471745"/>
                  <a:pt x="651619" y="47174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9" name="任意多边形: 形状 138"/>
          <p:cNvSpPr/>
          <p:nvPr userDrawn="1">
            <p:custDataLst>
              <p:tags r:id="rId82"/>
            </p:custDataLst>
          </p:nvPr>
        </p:nvSpPr>
        <p:spPr>
          <a:xfrm rot="6465150">
            <a:off x="9245600" y="4274820"/>
            <a:ext cx="384810" cy="120015"/>
          </a:xfrm>
          <a:custGeom>
            <a:avLst/>
            <a:gdLst>
              <a:gd name="connsiteX0" fmla="*/ 11748 w 384585"/>
              <a:gd name="connsiteY0" fmla="*/ 119260 h 120182"/>
              <a:gd name="connsiteX1" fmla="*/ 3414 w 384585"/>
              <a:gd name="connsiteY1" fmla="*/ 116046 h 120182"/>
              <a:gd name="connsiteX2" fmla="*/ 2433 w 384585"/>
              <a:gd name="connsiteY2" fmla="*/ 98453 h 120182"/>
              <a:gd name="connsiteX3" fmla="*/ 2488 w 384585"/>
              <a:gd name="connsiteY3" fmla="*/ 98399 h 120182"/>
              <a:gd name="connsiteX4" fmla="*/ 377813 w 384585"/>
              <a:gd name="connsiteY4" fmla="*/ 41863 h 120182"/>
              <a:gd name="connsiteX5" fmla="*/ 382061 w 384585"/>
              <a:gd name="connsiteY5" fmla="*/ 59020 h 120182"/>
              <a:gd name="connsiteX6" fmla="*/ 364904 w 384585"/>
              <a:gd name="connsiteY6" fmla="*/ 63269 h 120182"/>
              <a:gd name="connsiteX7" fmla="*/ 21061 w 384585"/>
              <a:gd name="connsiteY7" fmla="*/ 115120 h 120182"/>
              <a:gd name="connsiteX8" fmla="*/ 11748 w 384585"/>
              <a:gd name="connsiteY8" fmla="*/ 119260 h 12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585" h="120182">
                <a:moveTo>
                  <a:pt x="11748" y="119260"/>
                </a:moveTo>
                <a:cubicBezTo>
                  <a:pt x="8643" y="119260"/>
                  <a:pt x="5702" y="118116"/>
                  <a:pt x="3414" y="116046"/>
                </a:cubicBezTo>
                <a:cubicBezTo>
                  <a:pt x="-1706" y="111471"/>
                  <a:pt x="-2142" y="103574"/>
                  <a:pt x="2433" y="98453"/>
                </a:cubicBezTo>
                <a:cubicBezTo>
                  <a:pt x="2488" y="98399"/>
                  <a:pt x="2488" y="98399"/>
                  <a:pt x="2488" y="98399"/>
                </a:cubicBezTo>
                <a:cubicBezTo>
                  <a:pt x="97694" y="-8300"/>
                  <a:pt x="255373" y="-32047"/>
                  <a:pt x="377813" y="41863"/>
                </a:cubicBezTo>
                <a:cubicBezTo>
                  <a:pt x="383749" y="45404"/>
                  <a:pt x="385602" y="53084"/>
                  <a:pt x="382061" y="59020"/>
                </a:cubicBezTo>
                <a:cubicBezTo>
                  <a:pt x="378521" y="64957"/>
                  <a:pt x="370841" y="66809"/>
                  <a:pt x="364904" y="63269"/>
                </a:cubicBezTo>
                <a:cubicBezTo>
                  <a:pt x="252759" y="-4378"/>
                  <a:pt x="108315" y="17408"/>
                  <a:pt x="21061" y="115120"/>
                </a:cubicBezTo>
                <a:cubicBezTo>
                  <a:pt x="18665" y="117735"/>
                  <a:pt x="15287" y="119260"/>
                  <a:pt x="11748" y="11926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0" name="任意多边形: 形状 139"/>
          <p:cNvSpPr/>
          <p:nvPr userDrawn="1">
            <p:custDataLst>
              <p:tags r:id="rId83"/>
            </p:custDataLst>
          </p:nvPr>
        </p:nvSpPr>
        <p:spPr>
          <a:xfrm rot="6465150">
            <a:off x="9140825" y="4451985"/>
            <a:ext cx="71120" cy="218440"/>
          </a:xfrm>
          <a:custGeom>
            <a:avLst/>
            <a:gdLst>
              <a:gd name="connsiteX0" fmla="*/ 55727 w 71164"/>
              <a:gd name="connsiteY0" fmla="*/ 217409 h 218372"/>
              <a:gd name="connsiteX1" fmla="*/ 54148 w 71164"/>
              <a:gd name="connsiteY1" fmla="*/ 217409 h 218372"/>
              <a:gd name="connsiteX2" fmla="*/ 43255 w 71164"/>
              <a:gd name="connsiteY2" fmla="*/ 203629 h 218372"/>
              <a:gd name="connsiteX3" fmla="*/ 43255 w 71164"/>
              <a:gd name="connsiteY3" fmla="*/ 203465 h 218372"/>
              <a:gd name="connsiteX4" fmla="*/ 45433 w 71164"/>
              <a:gd name="connsiteY4" fmla="*/ 168498 h 218372"/>
              <a:gd name="connsiteX5" fmla="*/ 1425 w 71164"/>
              <a:gd name="connsiteY5" fmla="*/ 18662 h 218372"/>
              <a:gd name="connsiteX6" fmla="*/ 4747 w 71164"/>
              <a:gd name="connsiteY6" fmla="*/ 1234 h 218372"/>
              <a:gd name="connsiteX7" fmla="*/ 22122 w 71164"/>
              <a:gd name="connsiteY7" fmla="*/ 4556 h 218372"/>
              <a:gd name="connsiteX8" fmla="*/ 22449 w 71164"/>
              <a:gd name="connsiteY8" fmla="*/ 5046 h 218372"/>
              <a:gd name="connsiteX9" fmla="*/ 70433 w 71164"/>
              <a:gd name="connsiteY9" fmla="*/ 168444 h 218372"/>
              <a:gd name="connsiteX10" fmla="*/ 68037 w 71164"/>
              <a:gd name="connsiteY10" fmla="*/ 206570 h 218372"/>
              <a:gd name="connsiteX11" fmla="*/ 55727 w 71164"/>
              <a:gd name="connsiteY11" fmla="*/ 217409 h 21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64" h="218372">
                <a:moveTo>
                  <a:pt x="55727" y="217409"/>
                </a:moveTo>
                <a:cubicBezTo>
                  <a:pt x="55183" y="217463"/>
                  <a:pt x="54692" y="217463"/>
                  <a:pt x="54148" y="217409"/>
                </a:cubicBezTo>
                <a:cubicBezTo>
                  <a:pt x="47340" y="216646"/>
                  <a:pt x="42437" y="210491"/>
                  <a:pt x="43255" y="203629"/>
                </a:cubicBezTo>
                <a:cubicBezTo>
                  <a:pt x="43255" y="203574"/>
                  <a:pt x="43255" y="203520"/>
                  <a:pt x="43255" y="203465"/>
                </a:cubicBezTo>
                <a:cubicBezTo>
                  <a:pt x="44671" y="191864"/>
                  <a:pt x="45433" y="180209"/>
                  <a:pt x="45433" y="168498"/>
                </a:cubicBezTo>
                <a:cubicBezTo>
                  <a:pt x="45542" y="115339"/>
                  <a:pt x="30237" y="63324"/>
                  <a:pt x="1425" y="18662"/>
                </a:cubicBezTo>
                <a:cubicBezTo>
                  <a:pt x="-2442" y="12943"/>
                  <a:pt x="-972" y="5155"/>
                  <a:pt x="4747" y="1234"/>
                </a:cubicBezTo>
                <a:cubicBezTo>
                  <a:pt x="10466" y="-2634"/>
                  <a:pt x="18255" y="-1163"/>
                  <a:pt x="22122" y="4556"/>
                </a:cubicBezTo>
                <a:cubicBezTo>
                  <a:pt x="22231" y="4719"/>
                  <a:pt x="22340" y="4882"/>
                  <a:pt x="22449" y="5046"/>
                </a:cubicBezTo>
                <a:cubicBezTo>
                  <a:pt x="53821" y="53738"/>
                  <a:pt x="70488" y="110492"/>
                  <a:pt x="70433" y="168444"/>
                </a:cubicBezTo>
                <a:cubicBezTo>
                  <a:pt x="70433" y="181189"/>
                  <a:pt x="69616" y="193933"/>
                  <a:pt x="68037" y="206570"/>
                </a:cubicBezTo>
                <a:cubicBezTo>
                  <a:pt x="67220" y="212725"/>
                  <a:pt x="61991" y="217354"/>
                  <a:pt x="55727" y="21740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1" name="任意多边形: 形状 140"/>
          <p:cNvSpPr/>
          <p:nvPr userDrawn="1">
            <p:custDataLst>
              <p:tags r:id="rId84"/>
            </p:custDataLst>
          </p:nvPr>
        </p:nvSpPr>
        <p:spPr>
          <a:xfrm rot="6465150">
            <a:off x="8834120" y="4064635"/>
            <a:ext cx="374015" cy="177800"/>
          </a:xfrm>
          <a:custGeom>
            <a:avLst/>
            <a:gdLst>
              <a:gd name="connsiteX0" fmla="*/ 264379 w 374008"/>
              <a:gd name="connsiteY0" fmla="*/ 176934 h 177862"/>
              <a:gd name="connsiteX1" fmla="*/ 710 w 374008"/>
              <a:gd name="connsiteY1" fmla="*/ 17457 h 177862"/>
              <a:gd name="connsiteX2" fmla="*/ 5938 w 374008"/>
              <a:gd name="connsiteY2" fmla="*/ 518 h 177862"/>
              <a:gd name="connsiteX3" fmla="*/ 22877 w 374008"/>
              <a:gd name="connsiteY3" fmla="*/ 5747 h 177862"/>
              <a:gd name="connsiteX4" fmla="*/ 264379 w 374008"/>
              <a:gd name="connsiteY4" fmla="*/ 151933 h 177862"/>
              <a:gd name="connsiteX5" fmla="*/ 356644 w 374008"/>
              <a:gd name="connsiteY5" fmla="*/ 136193 h 177862"/>
              <a:gd name="connsiteX6" fmla="*/ 372603 w 374008"/>
              <a:gd name="connsiteY6" fmla="*/ 143927 h 177862"/>
              <a:gd name="connsiteX7" fmla="*/ 366012 w 374008"/>
              <a:gd name="connsiteY7" fmla="*/ 159395 h 177862"/>
              <a:gd name="connsiteX8" fmla="*/ 264379 w 374008"/>
              <a:gd name="connsiteY8" fmla="*/ 176934 h 1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08" h="177862">
                <a:moveTo>
                  <a:pt x="264379" y="176934"/>
                </a:moveTo>
                <a:cubicBezTo>
                  <a:pt x="153704" y="176879"/>
                  <a:pt x="52180" y="115441"/>
                  <a:pt x="710" y="17457"/>
                </a:cubicBezTo>
                <a:cubicBezTo>
                  <a:pt x="-2504" y="11357"/>
                  <a:pt x="-162" y="3732"/>
                  <a:pt x="5938" y="518"/>
                </a:cubicBezTo>
                <a:cubicBezTo>
                  <a:pt x="12038" y="-2696"/>
                  <a:pt x="19664" y="-353"/>
                  <a:pt x="22877" y="5747"/>
                </a:cubicBezTo>
                <a:cubicBezTo>
                  <a:pt x="69936" y="95561"/>
                  <a:pt x="162964" y="151879"/>
                  <a:pt x="264379" y="151933"/>
                </a:cubicBezTo>
                <a:cubicBezTo>
                  <a:pt x="295806" y="152097"/>
                  <a:pt x="327070" y="146814"/>
                  <a:pt x="356644" y="136193"/>
                </a:cubicBezTo>
                <a:cubicBezTo>
                  <a:pt x="363180" y="133905"/>
                  <a:pt x="370315" y="137391"/>
                  <a:pt x="372603" y="143927"/>
                </a:cubicBezTo>
                <a:cubicBezTo>
                  <a:pt x="374673" y="150027"/>
                  <a:pt x="371840" y="156672"/>
                  <a:pt x="366012" y="159395"/>
                </a:cubicBezTo>
                <a:cubicBezTo>
                  <a:pt x="333442" y="171214"/>
                  <a:pt x="299020" y="177151"/>
                  <a:pt x="264379" y="1769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2" name="任意多边形: 形状 141"/>
          <p:cNvSpPr/>
          <p:nvPr userDrawn="1">
            <p:custDataLst>
              <p:tags r:id="rId85"/>
            </p:custDataLst>
          </p:nvPr>
        </p:nvSpPr>
        <p:spPr>
          <a:xfrm rot="6465150">
            <a:off x="9163050" y="4264025"/>
            <a:ext cx="692150" cy="219710"/>
          </a:xfrm>
          <a:custGeom>
            <a:avLst/>
            <a:gdLst>
              <a:gd name="connsiteX0" fmla="*/ 11766 w 692249"/>
              <a:gd name="connsiteY0" fmla="*/ 218923 h 219846"/>
              <a:gd name="connsiteX1" fmla="*/ 5121 w 692249"/>
              <a:gd name="connsiteY1" fmla="*/ 217016 h 219846"/>
              <a:gd name="connsiteX2" fmla="*/ 1199 w 692249"/>
              <a:gd name="connsiteY2" fmla="*/ 199751 h 219846"/>
              <a:gd name="connsiteX3" fmla="*/ 587634 w 692249"/>
              <a:gd name="connsiteY3" fmla="*/ 63531 h 219846"/>
              <a:gd name="connsiteX4" fmla="*/ 688505 w 692249"/>
              <a:gd name="connsiteY4" fmla="*/ 151058 h 219846"/>
              <a:gd name="connsiteX5" fmla="*/ 687143 w 692249"/>
              <a:gd name="connsiteY5" fmla="*/ 168814 h 219846"/>
              <a:gd name="connsiteX6" fmla="*/ 669387 w 692249"/>
              <a:gd name="connsiteY6" fmla="*/ 167398 h 219846"/>
              <a:gd name="connsiteX7" fmla="*/ 104739 w 692249"/>
              <a:gd name="connsiteY7" fmla="*/ 118269 h 219846"/>
              <a:gd name="connsiteX8" fmla="*/ 22332 w 692249"/>
              <a:gd name="connsiteY8" fmla="*/ 213258 h 219846"/>
              <a:gd name="connsiteX9" fmla="*/ 11766 w 692249"/>
              <a:gd name="connsiteY9" fmla="*/ 218923 h 21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49" h="219846">
                <a:moveTo>
                  <a:pt x="11766" y="218923"/>
                </a:moveTo>
                <a:cubicBezTo>
                  <a:pt x="9423" y="218923"/>
                  <a:pt x="7136" y="218269"/>
                  <a:pt x="5121" y="217016"/>
                </a:cubicBezTo>
                <a:cubicBezTo>
                  <a:pt x="-707" y="213313"/>
                  <a:pt x="-2504" y="205578"/>
                  <a:pt x="1199" y="199751"/>
                </a:cubicBezTo>
                <a:cubicBezTo>
                  <a:pt x="125545" y="188"/>
                  <a:pt x="388071" y="-60814"/>
                  <a:pt x="587634" y="63531"/>
                </a:cubicBezTo>
                <a:cubicBezTo>
                  <a:pt x="625651" y="87224"/>
                  <a:pt x="659692" y="116745"/>
                  <a:pt x="688505" y="151058"/>
                </a:cubicBezTo>
                <a:cubicBezTo>
                  <a:pt x="693025" y="156341"/>
                  <a:pt x="692372" y="164293"/>
                  <a:pt x="687143" y="168814"/>
                </a:cubicBezTo>
                <a:cubicBezTo>
                  <a:pt x="681860" y="173280"/>
                  <a:pt x="673908" y="172681"/>
                  <a:pt x="669387" y="167398"/>
                </a:cubicBezTo>
                <a:cubicBezTo>
                  <a:pt x="527068" y="-2100"/>
                  <a:pt x="274237" y="-24104"/>
                  <a:pt x="104739" y="118269"/>
                </a:cubicBezTo>
                <a:cubicBezTo>
                  <a:pt x="72441" y="145394"/>
                  <a:pt x="44663" y="177474"/>
                  <a:pt x="22332" y="213258"/>
                </a:cubicBezTo>
                <a:cubicBezTo>
                  <a:pt x="19990" y="216799"/>
                  <a:pt x="16014" y="218977"/>
                  <a:pt x="11766" y="21892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3" name="任意多边形: 形状 142"/>
          <p:cNvSpPr/>
          <p:nvPr userDrawn="1">
            <p:custDataLst>
              <p:tags r:id="rId86"/>
            </p:custDataLst>
          </p:nvPr>
        </p:nvSpPr>
        <p:spPr>
          <a:xfrm rot="6465150">
            <a:off x="8816975" y="4173855"/>
            <a:ext cx="390525" cy="607695"/>
          </a:xfrm>
          <a:custGeom>
            <a:avLst/>
            <a:gdLst>
              <a:gd name="connsiteX0" fmla="*/ 329023 w 390380"/>
              <a:gd name="connsiteY0" fmla="*/ 4761 h 607661"/>
              <a:gd name="connsiteX1" fmla="*/ 346179 w 390380"/>
              <a:gd name="connsiteY1" fmla="*/ 1058 h 607661"/>
              <a:gd name="connsiteX2" fmla="*/ 350809 w 390380"/>
              <a:gd name="connsiteY2" fmla="*/ 6450 h 607661"/>
              <a:gd name="connsiteX3" fmla="*/ 141279 w 390380"/>
              <a:gd name="connsiteY3" fmla="*/ 570772 h 607661"/>
              <a:gd name="connsiteX4" fmla="*/ 12467 w 390380"/>
              <a:gd name="connsiteY4" fmla="*/ 606719 h 607661"/>
              <a:gd name="connsiteX5" fmla="*/ -714 w 390380"/>
              <a:gd name="connsiteY5" fmla="*/ 594846 h 607661"/>
              <a:gd name="connsiteX6" fmla="*/ 9580 w 390380"/>
              <a:gd name="connsiteY6" fmla="*/ 581883 h 607661"/>
              <a:gd name="connsiteX7" fmla="*/ 361920 w 390380"/>
              <a:gd name="connsiteY7" fmla="*/ 138148 h 607661"/>
              <a:gd name="connsiteX8" fmla="*/ 328042 w 390380"/>
              <a:gd name="connsiteY8" fmla="*/ 16799 h 607661"/>
              <a:gd name="connsiteX9" fmla="*/ 329023 w 390380"/>
              <a:gd name="connsiteY9" fmla="*/ 4761 h 60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80" h="607661">
                <a:moveTo>
                  <a:pt x="329023" y="4761"/>
                </a:moveTo>
                <a:cubicBezTo>
                  <a:pt x="332726" y="-1012"/>
                  <a:pt x="340406" y="-2646"/>
                  <a:pt x="346179" y="1058"/>
                </a:cubicBezTo>
                <a:cubicBezTo>
                  <a:pt x="348195" y="2365"/>
                  <a:pt x="349828" y="4217"/>
                  <a:pt x="350809" y="6450"/>
                </a:cubicBezTo>
                <a:cubicBezTo>
                  <a:pt x="448793" y="220120"/>
                  <a:pt x="355003" y="472787"/>
                  <a:pt x="141279" y="570772"/>
                </a:cubicBezTo>
                <a:cubicBezTo>
                  <a:pt x="100484" y="589454"/>
                  <a:pt x="57019" y="601600"/>
                  <a:pt x="12467" y="606719"/>
                </a:cubicBezTo>
                <a:cubicBezTo>
                  <a:pt x="5549" y="607101"/>
                  <a:pt x="-333" y="601762"/>
                  <a:pt x="-714" y="594846"/>
                </a:cubicBezTo>
                <a:cubicBezTo>
                  <a:pt x="-1041" y="588582"/>
                  <a:pt x="3371" y="583026"/>
                  <a:pt x="9580" y="581883"/>
                </a:cubicBezTo>
                <a:cubicBezTo>
                  <a:pt x="229404" y="556665"/>
                  <a:pt x="387138" y="357973"/>
                  <a:pt x="361920" y="138148"/>
                </a:cubicBezTo>
                <a:cubicBezTo>
                  <a:pt x="357073" y="96155"/>
                  <a:pt x="345634" y="55197"/>
                  <a:pt x="328042" y="16799"/>
                </a:cubicBezTo>
                <a:cubicBezTo>
                  <a:pt x="326245" y="12877"/>
                  <a:pt x="326626" y="8302"/>
                  <a:pt x="329023" y="47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4" name="任意多边形: 形状 143"/>
          <p:cNvSpPr/>
          <p:nvPr userDrawn="1">
            <p:custDataLst>
              <p:tags r:id="rId87"/>
            </p:custDataLst>
          </p:nvPr>
        </p:nvSpPr>
        <p:spPr>
          <a:xfrm rot="6465150">
            <a:off x="9032875" y="4245610"/>
            <a:ext cx="311785" cy="660400"/>
          </a:xfrm>
          <a:custGeom>
            <a:avLst/>
            <a:gdLst>
              <a:gd name="connsiteX0" fmla="*/ -371 w 312067"/>
              <a:gd name="connsiteY0" fmla="*/ 14608 h 660461"/>
              <a:gd name="connsiteX1" fmla="*/ 8778 w 312067"/>
              <a:gd name="connsiteY1" fmla="*/ -534 h 660461"/>
              <a:gd name="connsiteX2" fmla="*/ 15641 w 312067"/>
              <a:gd name="connsiteY2" fmla="*/ -316 h 660461"/>
              <a:gd name="connsiteX3" fmla="*/ 290858 w 312067"/>
              <a:gd name="connsiteY3" fmla="*/ 535030 h 660461"/>
              <a:gd name="connsiteX4" fmla="*/ 230564 w 312067"/>
              <a:gd name="connsiteY4" fmla="*/ 654311 h 660461"/>
              <a:gd name="connsiteX5" fmla="*/ 213135 w 312067"/>
              <a:gd name="connsiteY5" fmla="*/ 657197 h 660461"/>
              <a:gd name="connsiteX6" fmla="*/ 210248 w 312067"/>
              <a:gd name="connsiteY6" fmla="*/ 639768 h 660461"/>
              <a:gd name="connsiteX7" fmla="*/ 120325 w 312067"/>
              <a:gd name="connsiteY7" fmla="*/ 80294 h 660461"/>
              <a:gd name="connsiteX8" fmla="*/ 7907 w 312067"/>
              <a:gd name="connsiteY8" fmla="*/ 23431 h 660461"/>
              <a:gd name="connsiteX9" fmla="*/ -371 w 312067"/>
              <a:gd name="connsiteY9" fmla="*/ 14608 h 66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067" h="660461">
                <a:moveTo>
                  <a:pt x="-371" y="14608"/>
                </a:moveTo>
                <a:cubicBezTo>
                  <a:pt x="-2006" y="7908"/>
                  <a:pt x="2079" y="1100"/>
                  <a:pt x="8778" y="-534"/>
                </a:cubicBezTo>
                <a:cubicBezTo>
                  <a:pt x="11066" y="-1133"/>
                  <a:pt x="13408" y="-1024"/>
                  <a:pt x="15641" y="-316"/>
                </a:cubicBezTo>
                <a:cubicBezTo>
                  <a:pt x="239496" y="71525"/>
                  <a:pt x="362698" y="311175"/>
                  <a:pt x="290858" y="535030"/>
                </a:cubicBezTo>
                <a:cubicBezTo>
                  <a:pt x="277187" y="577731"/>
                  <a:pt x="256816" y="617982"/>
                  <a:pt x="230564" y="654311"/>
                </a:cubicBezTo>
                <a:cubicBezTo>
                  <a:pt x="226533" y="659920"/>
                  <a:pt x="218745" y="661227"/>
                  <a:pt x="213135" y="657197"/>
                </a:cubicBezTo>
                <a:cubicBezTo>
                  <a:pt x="207525" y="653166"/>
                  <a:pt x="206217" y="645378"/>
                  <a:pt x="210248" y="639768"/>
                </a:cubicBezTo>
                <a:cubicBezTo>
                  <a:pt x="339932" y="460411"/>
                  <a:pt x="299627" y="209922"/>
                  <a:pt x="120325" y="80294"/>
                </a:cubicBezTo>
                <a:cubicBezTo>
                  <a:pt x="86066" y="55512"/>
                  <a:pt x="48157" y="36340"/>
                  <a:pt x="7907" y="23431"/>
                </a:cubicBezTo>
                <a:cubicBezTo>
                  <a:pt x="3822" y="22124"/>
                  <a:pt x="663" y="18802"/>
                  <a:pt x="-371" y="146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5" name="任意多边形: 形状 144"/>
          <p:cNvSpPr/>
          <p:nvPr userDrawn="1">
            <p:custDataLst>
              <p:tags r:id="rId88"/>
            </p:custDataLst>
          </p:nvPr>
        </p:nvSpPr>
        <p:spPr>
          <a:xfrm rot="6465150">
            <a:off x="8757920" y="3889375"/>
            <a:ext cx="458470" cy="304165"/>
          </a:xfrm>
          <a:custGeom>
            <a:avLst/>
            <a:gdLst>
              <a:gd name="connsiteX0" fmla="*/ 402998 w 458370"/>
              <a:gd name="connsiteY0" fmla="*/ 303277 h 304199"/>
              <a:gd name="connsiteX1" fmla="*/ -50 w 458370"/>
              <a:gd name="connsiteY1" fmla="*/ 15751 h 304199"/>
              <a:gd name="connsiteX2" fmla="*/ 7684 w 458370"/>
              <a:gd name="connsiteY2" fmla="*/ -207 h 304199"/>
              <a:gd name="connsiteX3" fmla="*/ 23534 w 458370"/>
              <a:gd name="connsiteY3" fmla="*/ 7364 h 304199"/>
              <a:gd name="connsiteX4" fmla="*/ 23588 w 458370"/>
              <a:gd name="connsiteY4" fmla="*/ 7472 h 304199"/>
              <a:gd name="connsiteX5" fmla="*/ 443902 w 458370"/>
              <a:gd name="connsiteY5" fmla="*/ 276262 h 304199"/>
              <a:gd name="connsiteX6" fmla="*/ 457572 w 458370"/>
              <a:gd name="connsiteY6" fmla="*/ 287155 h 304199"/>
              <a:gd name="connsiteX7" fmla="*/ 446407 w 458370"/>
              <a:gd name="connsiteY7" fmla="*/ 300826 h 304199"/>
              <a:gd name="connsiteX8" fmla="*/ 446353 w 458370"/>
              <a:gd name="connsiteY8" fmla="*/ 300826 h 304199"/>
              <a:gd name="connsiteX9" fmla="*/ 402998 w 458370"/>
              <a:gd name="connsiteY9" fmla="*/ 303277 h 3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370" h="304199">
                <a:moveTo>
                  <a:pt x="402998" y="303277"/>
                </a:moveTo>
                <a:cubicBezTo>
                  <a:pt x="221245" y="302732"/>
                  <a:pt x="59590" y="187482"/>
                  <a:pt x="-50" y="15751"/>
                </a:cubicBezTo>
                <a:cubicBezTo>
                  <a:pt x="-2283" y="9215"/>
                  <a:pt x="1148" y="2080"/>
                  <a:pt x="7684" y="-207"/>
                </a:cubicBezTo>
                <a:cubicBezTo>
                  <a:pt x="14166" y="-2495"/>
                  <a:pt x="21246" y="882"/>
                  <a:pt x="23534" y="7364"/>
                </a:cubicBezTo>
                <a:cubicBezTo>
                  <a:pt x="23534" y="7364"/>
                  <a:pt x="23588" y="7418"/>
                  <a:pt x="23588" y="7472"/>
                </a:cubicBezTo>
                <a:cubicBezTo>
                  <a:pt x="84862" y="183343"/>
                  <a:pt x="258554" y="294399"/>
                  <a:pt x="443902" y="276262"/>
                </a:cubicBezTo>
                <a:cubicBezTo>
                  <a:pt x="450656" y="275608"/>
                  <a:pt x="456701" y="280456"/>
                  <a:pt x="457572" y="287155"/>
                </a:cubicBezTo>
                <a:cubicBezTo>
                  <a:pt x="458280" y="294018"/>
                  <a:pt x="453270" y="300118"/>
                  <a:pt x="446407" y="300826"/>
                </a:cubicBezTo>
                <a:cubicBezTo>
                  <a:pt x="446407" y="300826"/>
                  <a:pt x="446353" y="300826"/>
                  <a:pt x="446353" y="300826"/>
                </a:cubicBezTo>
                <a:cubicBezTo>
                  <a:pt x="431973" y="302405"/>
                  <a:pt x="417485" y="303222"/>
                  <a:pt x="402998" y="30327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6" name="任意多边形: 形状 145"/>
          <p:cNvSpPr/>
          <p:nvPr userDrawn="1">
            <p:custDataLst>
              <p:tags r:id="rId89"/>
            </p:custDataLst>
          </p:nvPr>
        </p:nvSpPr>
        <p:spPr>
          <a:xfrm rot="6465150">
            <a:off x="8529320" y="4914900"/>
            <a:ext cx="266065" cy="817880"/>
          </a:xfrm>
          <a:custGeom>
            <a:avLst/>
            <a:gdLst>
              <a:gd name="connsiteX0" fmla="*/ 142385 w 266334"/>
              <a:gd name="connsiteY0" fmla="*/ 816938 h 817861"/>
              <a:gd name="connsiteX1" fmla="*/ 140969 w 266334"/>
              <a:gd name="connsiteY1" fmla="*/ 816938 h 817861"/>
              <a:gd name="connsiteX2" fmla="*/ 10251 w 266334"/>
              <a:gd name="connsiteY2" fmla="*/ 802015 h 817861"/>
              <a:gd name="connsiteX3" fmla="*/ -642 w 266334"/>
              <a:gd name="connsiteY3" fmla="*/ 788235 h 817861"/>
              <a:gd name="connsiteX4" fmla="*/ -642 w 266334"/>
              <a:gd name="connsiteY4" fmla="*/ 788180 h 817861"/>
              <a:gd name="connsiteX5" fmla="*/ 81057 w 266334"/>
              <a:gd name="connsiteY5" fmla="*/ 69557 h 817861"/>
              <a:gd name="connsiteX6" fmla="*/ 93639 w 266334"/>
              <a:gd name="connsiteY6" fmla="*/ 69557 h 817861"/>
              <a:gd name="connsiteX7" fmla="*/ 106056 w 266334"/>
              <a:gd name="connsiteY7" fmla="*/ 71082 h 817861"/>
              <a:gd name="connsiteX8" fmla="*/ 104532 w 266334"/>
              <a:gd name="connsiteY8" fmla="*/ 84644 h 817861"/>
              <a:gd name="connsiteX9" fmla="*/ 25338 w 266334"/>
              <a:gd name="connsiteY9" fmla="*/ 778431 h 817861"/>
              <a:gd name="connsiteX10" fmla="*/ 130185 w 266334"/>
              <a:gd name="connsiteY10" fmla="*/ 790414 h 817861"/>
              <a:gd name="connsiteX11" fmla="*/ 154096 w 266334"/>
              <a:gd name="connsiteY11" fmla="*/ 623203 h 817861"/>
              <a:gd name="connsiteX12" fmla="*/ 182799 w 266334"/>
              <a:gd name="connsiteY12" fmla="*/ 529467 h 817861"/>
              <a:gd name="connsiteX13" fmla="*/ 234923 w 266334"/>
              <a:gd name="connsiteY13" fmla="*/ 318575 h 817861"/>
              <a:gd name="connsiteX14" fmla="*/ 234923 w 266334"/>
              <a:gd name="connsiteY14" fmla="*/ 80668 h 817861"/>
              <a:gd name="connsiteX15" fmla="*/ 230838 w 266334"/>
              <a:gd name="connsiteY15" fmla="*/ 12095 h 817861"/>
              <a:gd name="connsiteX16" fmla="*/ 242820 w 266334"/>
              <a:gd name="connsiteY16" fmla="*/ -922 h 817861"/>
              <a:gd name="connsiteX17" fmla="*/ 255838 w 266334"/>
              <a:gd name="connsiteY17" fmla="*/ 11115 h 817861"/>
              <a:gd name="connsiteX18" fmla="*/ 259868 w 266334"/>
              <a:gd name="connsiteY18" fmla="*/ 78979 h 817861"/>
              <a:gd name="connsiteX19" fmla="*/ 259596 w 266334"/>
              <a:gd name="connsiteY19" fmla="*/ 321407 h 817861"/>
              <a:gd name="connsiteX20" fmla="*/ 206383 w 266334"/>
              <a:gd name="connsiteY20" fmla="*/ 537310 h 817861"/>
              <a:gd name="connsiteX21" fmla="*/ 178169 w 266334"/>
              <a:gd name="connsiteY21" fmla="*/ 629358 h 817861"/>
              <a:gd name="connsiteX22" fmla="*/ 154477 w 266334"/>
              <a:gd name="connsiteY22" fmla="*/ 804629 h 817861"/>
              <a:gd name="connsiteX23" fmla="*/ 150174 w 266334"/>
              <a:gd name="connsiteY23" fmla="*/ 813780 h 817861"/>
              <a:gd name="connsiteX24" fmla="*/ 142385 w 266334"/>
              <a:gd name="connsiteY24" fmla="*/ 816938 h 8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334" h="817861">
                <a:moveTo>
                  <a:pt x="142385" y="816938"/>
                </a:moveTo>
                <a:lnTo>
                  <a:pt x="140969" y="816938"/>
                </a:lnTo>
                <a:lnTo>
                  <a:pt x="10251" y="802015"/>
                </a:lnTo>
                <a:cubicBezTo>
                  <a:pt x="3443" y="801198"/>
                  <a:pt x="-1459" y="795043"/>
                  <a:pt x="-642" y="788235"/>
                </a:cubicBezTo>
                <a:cubicBezTo>
                  <a:pt x="-642" y="788235"/>
                  <a:pt x="-642" y="788180"/>
                  <a:pt x="-642" y="788180"/>
                </a:cubicBezTo>
                <a:lnTo>
                  <a:pt x="81057" y="69557"/>
                </a:lnTo>
                <a:lnTo>
                  <a:pt x="93639" y="69557"/>
                </a:lnTo>
                <a:lnTo>
                  <a:pt x="106056" y="71082"/>
                </a:lnTo>
                <a:lnTo>
                  <a:pt x="104532" y="84644"/>
                </a:lnTo>
                <a:lnTo>
                  <a:pt x="25338" y="778431"/>
                </a:lnTo>
                <a:lnTo>
                  <a:pt x="130185" y="790414"/>
                </a:lnTo>
                <a:cubicBezTo>
                  <a:pt x="132908" y="734041"/>
                  <a:pt x="140915" y="678050"/>
                  <a:pt x="154096" y="623203"/>
                </a:cubicBezTo>
                <a:cubicBezTo>
                  <a:pt x="161993" y="592157"/>
                  <a:pt x="172123" y="561711"/>
                  <a:pt x="182799" y="529467"/>
                </a:cubicBezTo>
                <a:cubicBezTo>
                  <a:pt x="203823" y="466015"/>
                  <a:pt x="225609" y="400492"/>
                  <a:pt x="234923" y="318575"/>
                </a:cubicBezTo>
                <a:cubicBezTo>
                  <a:pt x="245108" y="229305"/>
                  <a:pt x="239770" y="150330"/>
                  <a:pt x="234923" y="80668"/>
                </a:cubicBezTo>
                <a:cubicBezTo>
                  <a:pt x="233343" y="57138"/>
                  <a:pt x="231764" y="34372"/>
                  <a:pt x="230838" y="12095"/>
                </a:cubicBezTo>
                <a:cubicBezTo>
                  <a:pt x="230565" y="5232"/>
                  <a:pt x="235958" y="-595"/>
                  <a:pt x="242820" y="-922"/>
                </a:cubicBezTo>
                <a:cubicBezTo>
                  <a:pt x="249628" y="-976"/>
                  <a:pt x="255348" y="4307"/>
                  <a:pt x="255838" y="11115"/>
                </a:cubicBezTo>
                <a:cubicBezTo>
                  <a:pt x="256764" y="32901"/>
                  <a:pt x="258289" y="55668"/>
                  <a:pt x="259868" y="78979"/>
                </a:cubicBezTo>
                <a:cubicBezTo>
                  <a:pt x="264661" y="149785"/>
                  <a:pt x="270053" y="229904"/>
                  <a:pt x="259596" y="321407"/>
                </a:cubicBezTo>
                <a:cubicBezTo>
                  <a:pt x="249955" y="405884"/>
                  <a:pt x="226916" y="475709"/>
                  <a:pt x="206383" y="537310"/>
                </a:cubicBezTo>
                <a:cubicBezTo>
                  <a:pt x="195817" y="569118"/>
                  <a:pt x="185849" y="599184"/>
                  <a:pt x="178169" y="629358"/>
                </a:cubicBezTo>
                <a:cubicBezTo>
                  <a:pt x="164553" y="686874"/>
                  <a:pt x="156601" y="745588"/>
                  <a:pt x="154477" y="804629"/>
                </a:cubicBezTo>
                <a:cubicBezTo>
                  <a:pt x="154367" y="808169"/>
                  <a:pt x="152788" y="811437"/>
                  <a:pt x="150174" y="813780"/>
                </a:cubicBezTo>
                <a:cubicBezTo>
                  <a:pt x="148050" y="815686"/>
                  <a:pt x="145272" y="816829"/>
                  <a:pt x="142385" y="81693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7" name="任意多边形: 形状 146"/>
          <p:cNvSpPr/>
          <p:nvPr userDrawn="1">
            <p:custDataLst>
              <p:tags r:id="rId90"/>
            </p:custDataLst>
          </p:nvPr>
        </p:nvSpPr>
        <p:spPr>
          <a:xfrm rot="6465150">
            <a:off x="10425430" y="895350"/>
            <a:ext cx="65405" cy="65405"/>
          </a:xfrm>
          <a:custGeom>
            <a:avLst/>
            <a:gdLst>
              <a:gd name="connsiteX0" fmla="*/ -625 w 65364"/>
              <a:gd name="connsiteY0" fmla="*/ 34372 h 65379"/>
              <a:gd name="connsiteX1" fmla="*/ 29337 w 65364"/>
              <a:gd name="connsiteY1" fmla="*/ -813 h 65379"/>
              <a:gd name="connsiteX2" fmla="*/ 64527 w 65364"/>
              <a:gd name="connsiteY2" fmla="*/ 29143 h 65379"/>
              <a:gd name="connsiteX3" fmla="*/ 34565 w 65364"/>
              <a:gd name="connsiteY3" fmla="*/ 64328 h 65379"/>
              <a:gd name="connsiteX4" fmla="*/ 31782 w 65364"/>
              <a:gd name="connsiteY4" fmla="*/ 64437 h 65379"/>
              <a:gd name="connsiteX5" fmla="*/ -625 w 65364"/>
              <a:gd name="connsiteY5" fmla="*/ 34372 h 6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4" h="65379">
                <a:moveTo>
                  <a:pt x="-625" y="34372"/>
                </a:moveTo>
                <a:cubicBezTo>
                  <a:pt x="-2068" y="16399"/>
                  <a:pt x="11347" y="603"/>
                  <a:pt x="29337" y="-813"/>
                </a:cubicBezTo>
                <a:cubicBezTo>
                  <a:pt x="47327" y="-2284"/>
                  <a:pt x="63078" y="11169"/>
                  <a:pt x="64527" y="29143"/>
                </a:cubicBezTo>
                <a:cubicBezTo>
                  <a:pt x="65970" y="47117"/>
                  <a:pt x="52555" y="62912"/>
                  <a:pt x="34565" y="64328"/>
                </a:cubicBezTo>
                <a:cubicBezTo>
                  <a:pt x="33640" y="64383"/>
                  <a:pt x="32708" y="64437"/>
                  <a:pt x="31782" y="64437"/>
                </a:cubicBezTo>
                <a:cubicBezTo>
                  <a:pt x="14544" y="65036"/>
                  <a:pt x="56" y="51583"/>
                  <a:pt x="-625" y="34372"/>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8" name="任意多边形: 形状 147"/>
          <p:cNvSpPr/>
          <p:nvPr userDrawn="1">
            <p:custDataLst>
              <p:tags r:id="rId91"/>
            </p:custDataLst>
          </p:nvPr>
        </p:nvSpPr>
        <p:spPr>
          <a:xfrm rot="6465150">
            <a:off x="10412095" y="886460"/>
            <a:ext cx="85090" cy="85090"/>
          </a:xfrm>
          <a:custGeom>
            <a:avLst/>
            <a:gdLst>
              <a:gd name="connsiteX0" fmla="*/ 39739 w 85296"/>
              <a:gd name="connsiteY0" fmla="*/ 84318 h 85252"/>
              <a:gd name="connsiteX1" fmla="*/ -675 w 85296"/>
              <a:gd name="connsiteY1" fmla="*/ 39547 h 85252"/>
              <a:gd name="connsiteX2" fmla="*/ 44097 w 85296"/>
              <a:gd name="connsiteY2" fmla="*/ -867 h 85252"/>
              <a:gd name="connsiteX3" fmla="*/ 84565 w 85296"/>
              <a:gd name="connsiteY3" fmla="*/ 41726 h 85252"/>
              <a:gd name="connsiteX4" fmla="*/ 39739 w 85296"/>
              <a:gd name="connsiteY4" fmla="*/ 84318 h 85252"/>
              <a:gd name="connsiteX5" fmla="*/ 39739 w 85296"/>
              <a:gd name="connsiteY5" fmla="*/ 24406 h 85252"/>
              <a:gd name="connsiteX6" fmla="*/ 24287 w 85296"/>
              <a:gd name="connsiteY6" fmla="*/ 44122 h 85252"/>
              <a:gd name="connsiteX7" fmla="*/ 43988 w 85296"/>
              <a:gd name="connsiteY7" fmla="*/ 59536 h 85252"/>
              <a:gd name="connsiteX8" fmla="*/ 59565 w 85296"/>
              <a:gd name="connsiteY8" fmla="*/ 41998 h 85252"/>
              <a:gd name="connsiteX9" fmla="*/ 39788 w 85296"/>
              <a:gd name="connsiteY9" fmla="*/ 24133 h 85252"/>
              <a:gd name="connsiteX10" fmla="*/ 39739 w 85296"/>
              <a:gd name="connsiteY10" fmla="*/ 24133 h 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96" h="85252">
                <a:moveTo>
                  <a:pt x="39739" y="84318"/>
                </a:moveTo>
                <a:cubicBezTo>
                  <a:pt x="16215" y="83120"/>
                  <a:pt x="-1878" y="63076"/>
                  <a:pt x="-675" y="39547"/>
                </a:cubicBezTo>
                <a:cubicBezTo>
                  <a:pt x="529" y="16018"/>
                  <a:pt x="20573" y="-2065"/>
                  <a:pt x="44097" y="-867"/>
                </a:cubicBezTo>
                <a:cubicBezTo>
                  <a:pt x="66771" y="277"/>
                  <a:pt x="84565" y="19014"/>
                  <a:pt x="84565" y="41726"/>
                </a:cubicBezTo>
                <a:cubicBezTo>
                  <a:pt x="83884" y="65854"/>
                  <a:pt x="63851" y="84863"/>
                  <a:pt x="39739" y="84318"/>
                </a:cubicBezTo>
                <a:close/>
                <a:moveTo>
                  <a:pt x="39739" y="24406"/>
                </a:moveTo>
                <a:cubicBezTo>
                  <a:pt x="30033" y="25604"/>
                  <a:pt x="23116" y="34373"/>
                  <a:pt x="24287" y="44122"/>
                </a:cubicBezTo>
                <a:cubicBezTo>
                  <a:pt x="25464" y="53817"/>
                  <a:pt x="34282" y="60734"/>
                  <a:pt x="43988" y="59536"/>
                </a:cubicBezTo>
                <a:cubicBezTo>
                  <a:pt x="52871" y="58501"/>
                  <a:pt x="59554" y="50931"/>
                  <a:pt x="59565" y="41998"/>
                </a:cubicBezTo>
                <a:cubicBezTo>
                  <a:pt x="59036" y="31595"/>
                  <a:pt x="50186" y="23589"/>
                  <a:pt x="39788" y="24133"/>
                </a:cubicBezTo>
                <a:cubicBezTo>
                  <a:pt x="39772" y="24133"/>
                  <a:pt x="39756" y="24133"/>
                  <a:pt x="39739"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9" name="任意多边形: 形状 148"/>
          <p:cNvSpPr/>
          <p:nvPr userDrawn="1">
            <p:custDataLst>
              <p:tags r:id="rId92"/>
            </p:custDataLst>
          </p:nvPr>
        </p:nvSpPr>
        <p:spPr>
          <a:xfrm rot="6465150">
            <a:off x="10337165" y="1120775"/>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5"/>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0" name="任意多边形: 形状 149"/>
          <p:cNvSpPr/>
          <p:nvPr userDrawn="1">
            <p:custDataLst>
              <p:tags r:id="rId93"/>
            </p:custDataLst>
          </p:nvPr>
        </p:nvSpPr>
        <p:spPr>
          <a:xfrm rot="6465150">
            <a:off x="10324465" y="111188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1" name="任意多边形: 形状 150"/>
          <p:cNvSpPr/>
          <p:nvPr userDrawn="1">
            <p:custDataLst>
              <p:tags r:id="rId94"/>
            </p:custDataLst>
          </p:nvPr>
        </p:nvSpPr>
        <p:spPr>
          <a:xfrm rot="6465150">
            <a:off x="10259060" y="1343025"/>
            <a:ext cx="65405" cy="65405"/>
          </a:xfrm>
          <a:custGeom>
            <a:avLst/>
            <a:gdLst>
              <a:gd name="connsiteX0" fmla="*/ -629 w 65362"/>
              <a:gd name="connsiteY0" fmla="*/ 34310 h 65375"/>
              <a:gd name="connsiteX1" fmla="*/ 29392 w 65362"/>
              <a:gd name="connsiteY1" fmla="*/ -821 h 65375"/>
              <a:gd name="connsiteX2" fmla="*/ 64529 w 65362"/>
              <a:gd name="connsiteY2" fmla="*/ 29190 h 65375"/>
              <a:gd name="connsiteX3" fmla="*/ 34507 w 65362"/>
              <a:gd name="connsiteY3" fmla="*/ 64321 h 65375"/>
              <a:gd name="connsiteX4" fmla="*/ 31724 w 65362"/>
              <a:gd name="connsiteY4" fmla="*/ 64430 h 65375"/>
              <a:gd name="connsiteX5" fmla="*/ -624 w 65362"/>
              <a:gd name="connsiteY5" fmla="*/ 34419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2" y="-821"/>
                </a:cubicBezTo>
                <a:cubicBezTo>
                  <a:pt x="47383" y="-2237"/>
                  <a:pt x="63118" y="11216"/>
                  <a:pt x="64529" y="29190"/>
                </a:cubicBezTo>
                <a:cubicBezTo>
                  <a:pt x="65945" y="47164"/>
                  <a:pt x="52503" y="62904"/>
                  <a:pt x="34507" y="64321"/>
                </a:cubicBezTo>
                <a:cubicBezTo>
                  <a:pt x="33581" y="64375"/>
                  <a:pt x="32655" y="64430"/>
                  <a:pt x="31724" y="64430"/>
                </a:cubicBezTo>
                <a:cubicBezTo>
                  <a:pt x="14502" y="65083"/>
                  <a:pt x="14" y="51630"/>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2" name="任意多边形: 形状 151"/>
          <p:cNvSpPr/>
          <p:nvPr userDrawn="1">
            <p:custDataLst>
              <p:tags r:id="rId95"/>
            </p:custDataLst>
          </p:nvPr>
        </p:nvSpPr>
        <p:spPr>
          <a:xfrm rot="6465150">
            <a:off x="10245725" y="133413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59"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3" name="任意多边形: 形状 152"/>
          <p:cNvSpPr/>
          <p:nvPr userDrawn="1">
            <p:custDataLst>
              <p:tags r:id="rId96"/>
            </p:custDataLst>
          </p:nvPr>
        </p:nvSpPr>
        <p:spPr>
          <a:xfrm rot="6465150">
            <a:off x="10484485" y="1429385"/>
            <a:ext cx="65405" cy="65405"/>
          </a:xfrm>
          <a:custGeom>
            <a:avLst/>
            <a:gdLst>
              <a:gd name="connsiteX0" fmla="*/ -629 w 65362"/>
              <a:gd name="connsiteY0" fmla="*/ 34310 h 65375"/>
              <a:gd name="connsiteX1" fmla="*/ 29393 w 65362"/>
              <a:gd name="connsiteY1" fmla="*/ -821 h 65375"/>
              <a:gd name="connsiteX2" fmla="*/ 64529 w 65362"/>
              <a:gd name="connsiteY2" fmla="*/ 29190 h 65375"/>
              <a:gd name="connsiteX3" fmla="*/ 34507 w 65362"/>
              <a:gd name="connsiteY3" fmla="*/ 64321 h 65375"/>
              <a:gd name="connsiteX4" fmla="*/ 31778 w 65362"/>
              <a:gd name="connsiteY4" fmla="*/ 64430 h 65375"/>
              <a:gd name="connsiteX5" fmla="*/ -629 w 65362"/>
              <a:gd name="connsiteY5" fmla="*/ 34364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603" y="64375"/>
                  <a:pt x="32688" y="64430"/>
                  <a:pt x="31778" y="64430"/>
                </a:cubicBezTo>
                <a:cubicBezTo>
                  <a:pt x="14523" y="65083"/>
                  <a:pt x="14" y="51630"/>
                  <a:pt x="-629" y="34364"/>
                </a:cubicBezTo>
                <a:cubicBezTo>
                  <a:pt x="-629" y="34310"/>
                  <a:pt x="-629" y="34310"/>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4" name="任意多边形: 形状 153"/>
          <p:cNvSpPr/>
          <p:nvPr userDrawn="1">
            <p:custDataLst>
              <p:tags r:id="rId97"/>
            </p:custDataLst>
          </p:nvPr>
        </p:nvSpPr>
        <p:spPr>
          <a:xfrm rot="6465150">
            <a:off x="10471150" y="142049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5" name="任意多边形: 形状 154"/>
          <p:cNvSpPr/>
          <p:nvPr userDrawn="1">
            <p:custDataLst>
              <p:tags r:id="rId98"/>
            </p:custDataLst>
          </p:nvPr>
        </p:nvSpPr>
        <p:spPr>
          <a:xfrm rot="6465150">
            <a:off x="10562590" y="1203960"/>
            <a:ext cx="65405" cy="65405"/>
          </a:xfrm>
          <a:custGeom>
            <a:avLst/>
            <a:gdLst>
              <a:gd name="connsiteX0" fmla="*/ -629 w 65362"/>
              <a:gd name="connsiteY0" fmla="*/ 34310 h 65383"/>
              <a:gd name="connsiteX1" fmla="*/ 29393 w 65362"/>
              <a:gd name="connsiteY1" fmla="*/ -821 h 65383"/>
              <a:gd name="connsiteX2" fmla="*/ 64529 w 65362"/>
              <a:gd name="connsiteY2" fmla="*/ 29190 h 65383"/>
              <a:gd name="connsiteX3" fmla="*/ 34513 w 65362"/>
              <a:gd name="connsiteY3" fmla="*/ 64321 h 65383"/>
              <a:gd name="connsiteX4" fmla="*/ 32051 w 65362"/>
              <a:gd name="connsiteY4" fmla="*/ 64430 h 65383"/>
              <a:gd name="connsiteX5" fmla="*/ -624 w 65362"/>
              <a:gd name="connsiteY5" fmla="*/ 34419 h 65383"/>
              <a:gd name="connsiteX6" fmla="*/ -629 w 65362"/>
              <a:gd name="connsiteY6" fmla="*/ 34310 h 6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83">
                <a:moveTo>
                  <a:pt x="-629" y="34310"/>
                </a:moveTo>
                <a:cubicBezTo>
                  <a:pt x="-2045" y="16336"/>
                  <a:pt x="11397" y="596"/>
                  <a:pt x="29393" y="-821"/>
                </a:cubicBezTo>
                <a:cubicBezTo>
                  <a:pt x="47383" y="-2237"/>
                  <a:pt x="63118" y="11216"/>
                  <a:pt x="64529" y="29190"/>
                </a:cubicBezTo>
                <a:cubicBezTo>
                  <a:pt x="65945" y="47164"/>
                  <a:pt x="52503" y="62905"/>
                  <a:pt x="34513" y="64321"/>
                </a:cubicBezTo>
                <a:cubicBezTo>
                  <a:pt x="33690" y="64375"/>
                  <a:pt x="32873" y="64430"/>
                  <a:pt x="32051" y="64430"/>
                </a:cubicBezTo>
                <a:cubicBezTo>
                  <a:pt x="14741" y="65192"/>
                  <a:pt x="112" y="51739"/>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6" name="任意多边形: 形状 155"/>
          <p:cNvSpPr/>
          <p:nvPr userDrawn="1">
            <p:custDataLst>
              <p:tags r:id="rId99"/>
            </p:custDataLst>
          </p:nvPr>
        </p:nvSpPr>
        <p:spPr>
          <a:xfrm rot="6465150">
            <a:off x="10549255" y="119507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7" name="任意多边形: 形状 156"/>
          <p:cNvSpPr/>
          <p:nvPr userDrawn="1">
            <p:custDataLst>
              <p:tags r:id="rId100"/>
            </p:custDataLst>
          </p:nvPr>
        </p:nvSpPr>
        <p:spPr>
          <a:xfrm rot="6465150">
            <a:off x="10645140" y="971550"/>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8" name="任意多边形: 形状 157"/>
          <p:cNvSpPr/>
          <p:nvPr userDrawn="1">
            <p:custDataLst>
              <p:tags r:id="rId101"/>
            </p:custDataLst>
          </p:nvPr>
        </p:nvSpPr>
        <p:spPr>
          <a:xfrm rot="6465150">
            <a:off x="10631805" y="96266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9" name="任意多边形: 形状 158"/>
          <p:cNvSpPr/>
          <p:nvPr userDrawn="1">
            <p:custDataLst>
              <p:tags r:id="rId102"/>
            </p:custDataLst>
          </p:nvPr>
        </p:nvSpPr>
        <p:spPr>
          <a:xfrm rot="6465150">
            <a:off x="7672070" y="3258820"/>
            <a:ext cx="4135120" cy="302260"/>
          </a:xfrm>
          <a:custGeom>
            <a:avLst/>
            <a:gdLst>
              <a:gd name="connsiteX0" fmla="*/ 4133246 w 4135011"/>
              <a:gd name="connsiteY0" fmla="*/ 301255 h 302177"/>
              <a:gd name="connsiteX1" fmla="*/ 1055921 w 4135011"/>
              <a:gd name="connsiteY1" fmla="*/ 106920 h 302177"/>
              <a:gd name="connsiteX2" fmla="*/ 11156 w 4135011"/>
              <a:gd name="connsiteY2" fmla="*/ 24132 h 302177"/>
              <a:gd name="connsiteX3" fmla="*/ -717 w 4135011"/>
              <a:gd name="connsiteY3" fmla="*/ 11114 h 302177"/>
              <a:gd name="connsiteX4" fmla="*/ -717 w 4135011"/>
              <a:gd name="connsiteY4" fmla="*/ 11060 h 302177"/>
              <a:gd name="connsiteX5" fmla="*/ 11608 w 4135011"/>
              <a:gd name="connsiteY5" fmla="*/ -922 h 302177"/>
              <a:gd name="connsiteX6" fmla="*/ 12354 w 4135011"/>
              <a:gd name="connsiteY6" fmla="*/ -868 h 302177"/>
              <a:gd name="connsiteX7" fmla="*/ 1057283 w 4135011"/>
              <a:gd name="connsiteY7" fmla="*/ 81975 h 302177"/>
              <a:gd name="connsiteX8" fmla="*/ 4133464 w 4135011"/>
              <a:gd name="connsiteY8" fmla="*/ 276200 h 302177"/>
              <a:gd name="connsiteX9" fmla="*/ 4134281 w 4135011"/>
              <a:gd name="connsiteY9" fmla="*/ 288782 h 30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5011" h="302177">
                <a:moveTo>
                  <a:pt x="4133246" y="301255"/>
                </a:moveTo>
                <a:lnTo>
                  <a:pt x="1055921" y="106920"/>
                </a:lnTo>
                <a:lnTo>
                  <a:pt x="11156" y="24132"/>
                </a:lnTo>
                <a:cubicBezTo>
                  <a:pt x="4277" y="23805"/>
                  <a:pt x="-1039" y="17977"/>
                  <a:pt x="-717" y="11114"/>
                </a:cubicBezTo>
                <a:cubicBezTo>
                  <a:pt x="-717" y="11060"/>
                  <a:pt x="-717" y="11060"/>
                  <a:pt x="-717" y="11060"/>
                </a:cubicBezTo>
                <a:cubicBezTo>
                  <a:pt x="-614" y="4361"/>
                  <a:pt x="4903" y="-977"/>
                  <a:pt x="11608" y="-922"/>
                </a:cubicBezTo>
                <a:cubicBezTo>
                  <a:pt x="11858" y="-922"/>
                  <a:pt x="12109" y="-868"/>
                  <a:pt x="12354" y="-868"/>
                </a:cubicBezTo>
                <a:lnTo>
                  <a:pt x="1057283" y="81975"/>
                </a:lnTo>
                <a:lnTo>
                  <a:pt x="4133464" y="276200"/>
                </a:lnTo>
                <a:lnTo>
                  <a:pt x="4134281" y="288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0" name="任意多边形: 形状 159"/>
          <p:cNvSpPr/>
          <p:nvPr userDrawn="1">
            <p:custDataLst>
              <p:tags r:id="rId103"/>
            </p:custDataLst>
          </p:nvPr>
        </p:nvSpPr>
        <p:spPr>
          <a:xfrm rot="6465150">
            <a:off x="8890000" y="5359400"/>
            <a:ext cx="144780" cy="32385"/>
          </a:xfrm>
          <a:custGeom>
            <a:avLst/>
            <a:gdLst>
              <a:gd name="connsiteX0" fmla="*/ 131686 w 144611"/>
              <a:gd name="connsiteY0" fmla="*/ 31672 h 32649"/>
              <a:gd name="connsiteX1" fmla="*/ 130923 w 144611"/>
              <a:gd name="connsiteY1" fmla="*/ 31672 h 32649"/>
              <a:gd name="connsiteX2" fmla="*/ 12188 w 144611"/>
              <a:gd name="connsiteY2" fmla="*/ 24210 h 32649"/>
              <a:gd name="connsiteX3" fmla="*/ -720 w 144611"/>
              <a:gd name="connsiteY3" fmla="*/ 10866 h 32649"/>
              <a:gd name="connsiteX4" fmla="*/ 10118 w 144611"/>
              <a:gd name="connsiteY4" fmla="*/ -899 h 32649"/>
              <a:gd name="connsiteX5" fmla="*/ 11316 w 144611"/>
              <a:gd name="connsiteY5" fmla="*/ -899 h 32649"/>
              <a:gd name="connsiteX6" fmla="*/ 132448 w 144611"/>
              <a:gd name="connsiteY6" fmla="*/ 6727 h 32649"/>
              <a:gd name="connsiteX7" fmla="*/ 143832 w 144611"/>
              <a:gd name="connsiteY7" fmla="*/ 20343 h 32649"/>
              <a:gd name="connsiteX8" fmla="*/ 131686 w 144611"/>
              <a:gd name="connsiteY8" fmla="*/ 31726 h 3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611" h="32649">
                <a:moveTo>
                  <a:pt x="131686" y="31672"/>
                </a:moveTo>
                <a:lnTo>
                  <a:pt x="130923" y="31672"/>
                </a:lnTo>
                <a:lnTo>
                  <a:pt x="12188" y="24210"/>
                </a:lnTo>
                <a:cubicBezTo>
                  <a:pt x="5053" y="23829"/>
                  <a:pt x="-611" y="18001"/>
                  <a:pt x="-720" y="10866"/>
                </a:cubicBezTo>
                <a:cubicBezTo>
                  <a:pt x="-993" y="4603"/>
                  <a:pt x="3909" y="-681"/>
                  <a:pt x="10118" y="-899"/>
                </a:cubicBezTo>
                <a:cubicBezTo>
                  <a:pt x="10554" y="-953"/>
                  <a:pt x="10935" y="-899"/>
                  <a:pt x="11316" y="-899"/>
                </a:cubicBezTo>
                <a:lnTo>
                  <a:pt x="132448" y="6727"/>
                </a:lnTo>
                <a:cubicBezTo>
                  <a:pt x="139366" y="7326"/>
                  <a:pt x="144431" y="13426"/>
                  <a:pt x="143832" y="20343"/>
                </a:cubicBezTo>
                <a:cubicBezTo>
                  <a:pt x="143233" y="26661"/>
                  <a:pt x="138059" y="31563"/>
                  <a:pt x="131686" y="317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1" name="任意多边形: 形状 160"/>
          <p:cNvSpPr/>
          <p:nvPr userDrawn="1">
            <p:custDataLst>
              <p:tags r:id="rId104"/>
            </p:custDataLst>
          </p:nvPr>
        </p:nvSpPr>
        <p:spPr>
          <a:xfrm rot="6465150">
            <a:off x="9705340" y="1744345"/>
            <a:ext cx="863600" cy="100330"/>
          </a:xfrm>
          <a:custGeom>
            <a:avLst/>
            <a:gdLst>
              <a:gd name="connsiteX0" fmla="*/ 849667 w 863463"/>
              <a:gd name="connsiteY0" fmla="*/ 99172 h 100210"/>
              <a:gd name="connsiteX1" fmla="*/ 848196 w 863463"/>
              <a:gd name="connsiteY1" fmla="*/ 99172 h 100210"/>
              <a:gd name="connsiteX2" fmla="*/ 245803 w 863463"/>
              <a:gd name="connsiteY2" fmla="*/ 27604 h 100210"/>
              <a:gd name="connsiteX3" fmla="*/ 11599 w 863463"/>
              <a:gd name="connsiteY3" fmla="*/ 24118 h 100210"/>
              <a:gd name="connsiteX4" fmla="*/ -710 w 863463"/>
              <a:gd name="connsiteY4" fmla="*/ 11482 h 100210"/>
              <a:gd name="connsiteX5" fmla="*/ -710 w 863463"/>
              <a:gd name="connsiteY5" fmla="*/ 11427 h 100210"/>
              <a:gd name="connsiteX6" fmla="*/ 10221 w 863463"/>
              <a:gd name="connsiteY6" fmla="*/ -882 h 100210"/>
              <a:gd name="connsiteX7" fmla="*/ 11981 w 863463"/>
              <a:gd name="connsiteY7" fmla="*/ -882 h 100210"/>
              <a:gd name="connsiteX8" fmla="*/ 247655 w 863463"/>
              <a:gd name="connsiteY8" fmla="*/ 2658 h 100210"/>
              <a:gd name="connsiteX9" fmla="*/ 851355 w 863463"/>
              <a:gd name="connsiteY9" fmla="*/ 74390 h 100210"/>
              <a:gd name="connsiteX10" fmla="*/ 862684 w 863463"/>
              <a:gd name="connsiteY10" fmla="*/ 87898 h 100210"/>
              <a:gd name="connsiteX11" fmla="*/ 849884 w 863463"/>
              <a:gd name="connsiteY11" fmla="*/ 99281 h 10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463" h="100210">
                <a:moveTo>
                  <a:pt x="849667" y="99172"/>
                </a:moveTo>
                <a:lnTo>
                  <a:pt x="848196" y="99172"/>
                </a:lnTo>
                <a:lnTo>
                  <a:pt x="245803" y="27604"/>
                </a:lnTo>
                <a:lnTo>
                  <a:pt x="11599" y="24118"/>
                </a:lnTo>
                <a:cubicBezTo>
                  <a:pt x="4709" y="24009"/>
                  <a:pt x="-803" y="18399"/>
                  <a:pt x="-710" y="11482"/>
                </a:cubicBezTo>
                <a:cubicBezTo>
                  <a:pt x="-710" y="11482"/>
                  <a:pt x="-710" y="11427"/>
                  <a:pt x="-710" y="11427"/>
                </a:cubicBezTo>
                <a:cubicBezTo>
                  <a:pt x="-1097" y="5000"/>
                  <a:pt x="3800" y="-501"/>
                  <a:pt x="10221" y="-882"/>
                </a:cubicBezTo>
                <a:cubicBezTo>
                  <a:pt x="10810" y="-936"/>
                  <a:pt x="11398" y="-936"/>
                  <a:pt x="11981" y="-882"/>
                </a:cubicBezTo>
                <a:lnTo>
                  <a:pt x="247655" y="2658"/>
                </a:lnTo>
                <a:lnTo>
                  <a:pt x="851355" y="74390"/>
                </a:lnTo>
                <a:cubicBezTo>
                  <a:pt x="858218" y="74989"/>
                  <a:pt x="863283" y="81035"/>
                  <a:pt x="862684" y="87898"/>
                </a:cubicBezTo>
                <a:cubicBezTo>
                  <a:pt x="862085" y="94488"/>
                  <a:pt x="856474" y="99499"/>
                  <a:pt x="849884" y="992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2" name="任意多边形: 形状 161"/>
          <p:cNvSpPr/>
          <p:nvPr userDrawn="1">
            <p:custDataLst>
              <p:tags r:id="rId105"/>
            </p:custDataLst>
          </p:nvPr>
        </p:nvSpPr>
        <p:spPr>
          <a:xfrm rot="6465150">
            <a:off x="7797800" y="3376930"/>
            <a:ext cx="3096260" cy="382905"/>
          </a:xfrm>
          <a:custGeom>
            <a:avLst/>
            <a:gdLst>
              <a:gd name="connsiteX0" fmla="*/ 3082931 w 3096509"/>
              <a:gd name="connsiteY0" fmla="*/ 381667 h 382868"/>
              <a:gd name="connsiteX1" fmla="*/ 3081460 w 3096509"/>
              <a:gd name="connsiteY1" fmla="*/ 381667 h 382868"/>
              <a:gd name="connsiteX2" fmla="*/ 11162 w 3096509"/>
              <a:gd name="connsiteY2" fmla="*/ 23989 h 382868"/>
              <a:gd name="connsiteX3" fmla="*/ -712 w 3096509"/>
              <a:gd name="connsiteY3" fmla="*/ 10046 h 382868"/>
              <a:gd name="connsiteX4" fmla="*/ 11706 w 3096509"/>
              <a:gd name="connsiteY4" fmla="*/ -902 h 382868"/>
              <a:gd name="connsiteX5" fmla="*/ 12142 w 3096509"/>
              <a:gd name="connsiteY5" fmla="*/ -848 h 382868"/>
              <a:gd name="connsiteX6" fmla="*/ 33656 w 3096509"/>
              <a:gd name="connsiteY6" fmla="*/ 1604 h 382868"/>
              <a:gd name="connsiteX7" fmla="*/ 3084401 w 3096509"/>
              <a:gd name="connsiteY7" fmla="*/ 357049 h 382868"/>
              <a:gd name="connsiteX8" fmla="*/ 3095730 w 3096509"/>
              <a:gd name="connsiteY8" fmla="*/ 370556 h 382868"/>
              <a:gd name="connsiteX9" fmla="*/ 3082931 w 3096509"/>
              <a:gd name="connsiteY9" fmla="*/ 381939 h 38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6509" h="382868">
                <a:moveTo>
                  <a:pt x="3082931" y="381667"/>
                </a:moveTo>
                <a:lnTo>
                  <a:pt x="3081460" y="381667"/>
                </a:lnTo>
                <a:lnTo>
                  <a:pt x="11162" y="23989"/>
                </a:lnTo>
                <a:cubicBezTo>
                  <a:pt x="4135" y="23227"/>
                  <a:pt x="-1093" y="17127"/>
                  <a:pt x="-712" y="10046"/>
                </a:cubicBezTo>
                <a:cubicBezTo>
                  <a:pt x="-276" y="3619"/>
                  <a:pt x="5279" y="-1283"/>
                  <a:pt x="11706" y="-902"/>
                </a:cubicBezTo>
                <a:cubicBezTo>
                  <a:pt x="11870" y="-848"/>
                  <a:pt x="11979" y="-848"/>
                  <a:pt x="12142" y="-848"/>
                </a:cubicBezTo>
                <a:lnTo>
                  <a:pt x="33656" y="1604"/>
                </a:lnTo>
                <a:lnTo>
                  <a:pt x="3084401" y="357049"/>
                </a:lnTo>
                <a:cubicBezTo>
                  <a:pt x="3091264" y="357648"/>
                  <a:pt x="3096329" y="363693"/>
                  <a:pt x="3095730" y="370556"/>
                </a:cubicBezTo>
                <a:cubicBezTo>
                  <a:pt x="3095131" y="377146"/>
                  <a:pt x="3089521" y="382157"/>
                  <a:pt x="3082931" y="38193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3" name="任意多边形: 形状 162"/>
          <p:cNvSpPr/>
          <p:nvPr userDrawn="1">
            <p:custDataLst>
              <p:tags r:id="rId106"/>
            </p:custDataLst>
          </p:nvPr>
        </p:nvSpPr>
        <p:spPr>
          <a:xfrm rot="6465150">
            <a:off x="8470265" y="5085715"/>
            <a:ext cx="345440" cy="62230"/>
          </a:xfrm>
          <a:custGeom>
            <a:avLst/>
            <a:gdLst>
              <a:gd name="connsiteX0" fmla="*/ 331710 w 345242"/>
              <a:gd name="connsiteY0" fmla="*/ 61391 h 62371"/>
              <a:gd name="connsiteX1" fmla="*/ 330239 w 345242"/>
              <a:gd name="connsiteY1" fmla="*/ 61391 h 62371"/>
              <a:gd name="connsiteX2" fmla="*/ 10252 w 345242"/>
              <a:gd name="connsiteY2" fmla="*/ 23972 h 62371"/>
              <a:gd name="connsiteX3" fmla="*/ -642 w 345242"/>
              <a:gd name="connsiteY3" fmla="*/ 10083 h 62371"/>
              <a:gd name="connsiteX4" fmla="*/ -642 w 345242"/>
              <a:gd name="connsiteY4" fmla="*/ 10083 h 62371"/>
              <a:gd name="connsiteX5" fmla="*/ 12703 w 345242"/>
              <a:gd name="connsiteY5" fmla="*/ -864 h 62371"/>
              <a:gd name="connsiteX6" fmla="*/ 13193 w 345242"/>
              <a:gd name="connsiteY6" fmla="*/ -810 h 62371"/>
              <a:gd name="connsiteX7" fmla="*/ 333180 w 345242"/>
              <a:gd name="connsiteY7" fmla="*/ 36554 h 62371"/>
              <a:gd name="connsiteX8" fmla="*/ 344454 w 345242"/>
              <a:gd name="connsiteY8" fmla="*/ 50116 h 62371"/>
              <a:gd name="connsiteX9" fmla="*/ 331764 w 345242"/>
              <a:gd name="connsiteY9" fmla="*/ 61444 h 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242" h="62371">
                <a:moveTo>
                  <a:pt x="331710" y="61391"/>
                </a:moveTo>
                <a:lnTo>
                  <a:pt x="330239" y="61391"/>
                </a:lnTo>
                <a:lnTo>
                  <a:pt x="10252" y="23972"/>
                </a:lnTo>
                <a:cubicBezTo>
                  <a:pt x="3389" y="23155"/>
                  <a:pt x="-1458" y="16946"/>
                  <a:pt x="-642" y="10083"/>
                </a:cubicBezTo>
                <a:cubicBezTo>
                  <a:pt x="-642" y="10083"/>
                  <a:pt x="-642" y="10083"/>
                  <a:pt x="-642" y="10083"/>
                </a:cubicBezTo>
                <a:cubicBezTo>
                  <a:pt x="12" y="3384"/>
                  <a:pt x="6004" y="-1518"/>
                  <a:pt x="12703" y="-864"/>
                </a:cubicBezTo>
                <a:cubicBezTo>
                  <a:pt x="12866" y="-864"/>
                  <a:pt x="13029" y="-810"/>
                  <a:pt x="13193" y="-810"/>
                </a:cubicBezTo>
                <a:lnTo>
                  <a:pt x="333180" y="36554"/>
                </a:lnTo>
                <a:cubicBezTo>
                  <a:pt x="340043" y="37153"/>
                  <a:pt x="345109" y="43253"/>
                  <a:pt x="344454" y="50116"/>
                </a:cubicBezTo>
                <a:cubicBezTo>
                  <a:pt x="343855" y="56651"/>
                  <a:pt x="338300" y="61608"/>
                  <a:pt x="331764" y="6144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4" name="任意多边形: 形状 163"/>
          <p:cNvSpPr/>
          <p:nvPr userDrawn="1">
            <p:custDataLst>
              <p:tags r:id="rId107"/>
            </p:custDataLst>
          </p:nvPr>
        </p:nvSpPr>
        <p:spPr>
          <a:xfrm rot="6465150">
            <a:off x="9676130" y="1649095"/>
            <a:ext cx="1075055" cy="87630"/>
          </a:xfrm>
          <a:custGeom>
            <a:avLst/>
            <a:gdLst>
              <a:gd name="connsiteX0" fmla="*/ 12242 w 1074898"/>
              <a:gd name="connsiteY0" fmla="*/ 61440 h 87704"/>
              <a:gd name="connsiteX1" fmla="*/ -721 w 1074898"/>
              <a:gd name="connsiteY1" fmla="*/ 49458 h 87704"/>
              <a:gd name="connsiteX2" fmla="*/ 11261 w 1074898"/>
              <a:gd name="connsiteY2" fmla="*/ 36495 h 87704"/>
              <a:gd name="connsiteX3" fmla="*/ 468775 w 1074898"/>
              <a:gd name="connsiteY3" fmla="*/ -923 h 87704"/>
              <a:gd name="connsiteX4" fmla="*/ 1061909 w 1074898"/>
              <a:gd name="connsiteY4" fmla="*/ 61659 h 87704"/>
              <a:gd name="connsiteX5" fmla="*/ 1074163 w 1074898"/>
              <a:gd name="connsiteY5" fmla="*/ 75493 h 87704"/>
              <a:gd name="connsiteX6" fmla="*/ 1061745 w 1074898"/>
              <a:gd name="connsiteY6" fmla="*/ 86767 h 87704"/>
              <a:gd name="connsiteX7" fmla="*/ 1061582 w 1074898"/>
              <a:gd name="connsiteY7" fmla="*/ 86767 h 87704"/>
              <a:gd name="connsiteX8" fmla="*/ 468502 w 1074898"/>
              <a:gd name="connsiteY8" fmla="*/ 23913 h 87704"/>
              <a:gd name="connsiteX9" fmla="*/ 13331 w 1074898"/>
              <a:gd name="connsiteY9" fmla="*/ 61386 h 8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898" h="87704">
                <a:moveTo>
                  <a:pt x="12242" y="61440"/>
                </a:moveTo>
                <a:cubicBezTo>
                  <a:pt x="5352" y="61713"/>
                  <a:pt x="-449" y="56321"/>
                  <a:pt x="-721" y="49458"/>
                </a:cubicBezTo>
                <a:cubicBezTo>
                  <a:pt x="-994" y="42595"/>
                  <a:pt x="4371" y="36767"/>
                  <a:pt x="11261" y="36495"/>
                </a:cubicBezTo>
                <a:lnTo>
                  <a:pt x="468775" y="-923"/>
                </a:lnTo>
                <a:lnTo>
                  <a:pt x="1061909" y="61659"/>
                </a:lnTo>
                <a:cubicBezTo>
                  <a:pt x="1068989" y="62367"/>
                  <a:pt x="1074327" y="68358"/>
                  <a:pt x="1074163" y="75493"/>
                </a:cubicBezTo>
                <a:cubicBezTo>
                  <a:pt x="1073837" y="82029"/>
                  <a:pt x="1068281" y="87094"/>
                  <a:pt x="1061745" y="86767"/>
                </a:cubicBezTo>
                <a:cubicBezTo>
                  <a:pt x="1061691" y="86767"/>
                  <a:pt x="1061636" y="86767"/>
                  <a:pt x="1061582" y="86767"/>
                </a:cubicBezTo>
                <a:lnTo>
                  <a:pt x="468502" y="23913"/>
                </a:lnTo>
                <a:lnTo>
                  <a:pt x="13331" y="61386"/>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5" name="任意多边形: 形状 164"/>
          <p:cNvSpPr/>
          <p:nvPr userDrawn="1">
            <p:custDataLst>
              <p:tags r:id="rId108"/>
            </p:custDataLst>
          </p:nvPr>
        </p:nvSpPr>
        <p:spPr>
          <a:xfrm rot="6465150">
            <a:off x="7792085" y="3458210"/>
            <a:ext cx="3180715" cy="359410"/>
          </a:xfrm>
          <a:custGeom>
            <a:avLst/>
            <a:gdLst>
              <a:gd name="connsiteX0" fmla="*/ 3167638 w 3181007"/>
              <a:gd name="connsiteY0" fmla="*/ 358258 h 359235"/>
              <a:gd name="connsiteX1" fmla="*/ 3166277 w 3181007"/>
              <a:gd name="connsiteY1" fmla="*/ 358258 h 359235"/>
              <a:gd name="connsiteX2" fmla="*/ 10957 w 3181007"/>
              <a:gd name="connsiteY2" fmla="*/ 24110 h 359235"/>
              <a:gd name="connsiteX3" fmla="*/ -699 w 3181007"/>
              <a:gd name="connsiteY3" fmla="*/ 10384 h 359235"/>
              <a:gd name="connsiteX4" fmla="*/ 12264 w 3181007"/>
              <a:gd name="connsiteY4" fmla="*/ -890 h 359235"/>
              <a:gd name="connsiteX5" fmla="*/ 12373 w 3181007"/>
              <a:gd name="connsiteY5" fmla="*/ -890 h 359235"/>
              <a:gd name="connsiteX6" fmla="*/ 55945 w 3181007"/>
              <a:gd name="connsiteY6" fmla="*/ 3740 h 359235"/>
              <a:gd name="connsiteX7" fmla="*/ 3168945 w 3181007"/>
              <a:gd name="connsiteY7" fmla="*/ 333422 h 359235"/>
              <a:gd name="connsiteX8" fmla="*/ 3180220 w 3181007"/>
              <a:gd name="connsiteY8" fmla="*/ 346984 h 359235"/>
              <a:gd name="connsiteX9" fmla="*/ 3167638 w 3181007"/>
              <a:gd name="connsiteY9" fmla="*/ 358313 h 35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1007" h="359235">
                <a:moveTo>
                  <a:pt x="3167638" y="358258"/>
                </a:moveTo>
                <a:lnTo>
                  <a:pt x="3166277" y="358258"/>
                </a:lnTo>
                <a:lnTo>
                  <a:pt x="10957" y="24110"/>
                </a:lnTo>
                <a:cubicBezTo>
                  <a:pt x="3985" y="23456"/>
                  <a:pt x="-1189" y="17356"/>
                  <a:pt x="-699" y="10384"/>
                </a:cubicBezTo>
                <a:cubicBezTo>
                  <a:pt x="-263" y="3685"/>
                  <a:pt x="5565" y="-1381"/>
                  <a:pt x="12264" y="-890"/>
                </a:cubicBezTo>
                <a:cubicBezTo>
                  <a:pt x="12318" y="-890"/>
                  <a:pt x="12318" y="-890"/>
                  <a:pt x="12373" y="-890"/>
                </a:cubicBezTo>
                <a:lnTo>
                  <a:pt x="55945" y="3740"/>
                </a:lnTo>
                <a:lnTo>
                  <a:pt x="3168945" y="333422"/>
                </a:lnTo>
                <a:cubicBezTo>
                  <a:pt x="3175808" y="334076"/>
                  <a:pt x="3180873" y="340121"/>
                  <a:pt x="3180220" y="346984"/>
                </a:cubicBezTo>
                <a:cubicBezTo>
                  <a:pt x="3179621" y="353465"/>
                  <a:pt x="3174119" y="358367"/>
                  <a:pt x="3167638" y="3583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6" name="任意多边形: 形状 165"/>
          <p:cNvSpPr/>
          <p:nvPr userDrawn="1">
            <p:custDataLst>
              <p:tags r:id="rId109"/>
            </p:custDataLst>
          </p:nvPr>
        </p:nvSpPr>
        <p:spPr>
          <a:xfrm rot="6465150">
            <a:off x="8550275" y="5137785"/>
            <a:ext cx="321310" cy="56515"/>
          </a:xfrm>
          <a:custGeom>
            <a:avLst/>
            <a:gdLst>
              <a:gd name="connsiteX0" fmla="*/ 308070 w 320994"/>
              <a:gd name="connsiteY0" fmla="*/ 55254 h 56231"/>
              <a:gd name="connsiteX1" fmla="*/ 306708 w 320994"/>
              <a:gd name="connsiteY1" fmla="*/ 55254 h 56231"/>
              <a:gd name="connsiteX2" fmla="*/ 9924 w 320994"/>
              <a:gd name="connsiteY2" fmla="*/ 23990 h 56231"/>
              <a:gd name="connsiteX3" fmla="*/ -588 w 320994"/>
              <a:gd name="connsiteY3" fmla="*/ 9720 h 56231"/>
              <a:gd name="connsiteX4" fmla="*/ 12538 w 320994"/>
              <a:gd name="connsiteY4" fmla="*/ -901 h 56231"/>
              <a:gd name="connsiteX5" fmla="*/ 309323 w 320994"/>
              <a:gd name="connsiteY5" fmla="*/ 30362 h 56231"/>
              <a:gd name="connsiteX6" fmla="*/ 320162 w 320994"/>
              <a:gd name="connsiteY6" fmla="*/ 44415 h 56231"/>
              <a:gd name="connsiteX7" fmla="*/ 308070 w 320994"/>
              <a:gd name="connsiteY7" fmla="*/ 55308 h 5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994" h="56231">
                <a:moveTo>
                  <a:pt x="308070" y="55254"/>
                </a:moveTo>
                <a:lnTo>
                  <a:pt x="306708" y="55254"/>
                </a:lnTo>
                <a:lnTo>
                  <a:pt x="9924" y="23990"/>
                </a:lnTo>
                <a:cubicBezTo>
                  <a:pt x="3061" y="22955"/>
                  <a:pt x="-1623" y="16583"/>
                  <a:pt x="-588" y="9720"/>
                </a:cubicBezTo>
                <a:cubicBezTo>
                  <a:pt x="392" y="3348"/>
                  <a:pt x="6057" y="-1282"/>
                  <a:pt x="12538" y="-901"/>
                </a:cubicBezTo>
                <a:lnTo>
                  <a:pt x="309323" y="30362"/>
                </a:lnTo>
                <a:cubicBezTo>
                  <a:pt x="316186" y="31234"/>
                  <a:pt x="321033" y="37552"/>
                  <a:pt x="320162" y="44415"/>
                </a:cubicBezTo>
                <a:cubicBezTo>
                  <a:pt x="319345" y="50515"/>
                  <a:pt x="314225" y="55145"/>
                  <a:pt x="308070" y="553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7" name="任意多边形: 形状 166"/>
          <p:cNvSpPr/>
          <p:nvPr userDrawn="1">
            <p:custDataLst>
              <p:tags r:id="rId110"/>
            </p:custDataLst>
          </p:nvPr>
        </p:nvSpPr>
        <p:spPr>
          <a:xfrm rot="6465150">
            <a:off x="7571105" y="3086735"/>
            <a:ext cx="4345940" cy="366395"/>
          </a:xfrm>
          <a:custGeom>
            <a:avLst/>
            <a:gdLst>
              <a:gd name="connsiteX0" fmla="*/ 4332214 w 4345696"/>
              <a:gd name="connsiteY0" fmla="*/ 365188 h 366117"/>
              <a:gd name="connsiteX1" fmla="*/ 4331233 w 4345696"/>
              <a:gd name="connsiteY1" fmla="*/ 365188 h 366117"/>
              <a:gd name="connsiteX2" fmla="*/ 3458526 w 4345696"/>
              <a:gd name="connsiteY2" fmla="*/ 303479 h 366117"/>
              <a:gd name="connsiteX3" fmla="*/ 473303 w 4345696"/>
              <a:gd name="connsiteY3" fmla="*/ 87739 h 366117"/>
              <a:gd name="connsiteX4" fmla="*/ 9417 w 4345696"/>
              <a:gd name="connsiteY4" fmla="*/ 23905 h 366117"/>
              <a:gd name="connsiteX5" fmla="*/ -501 w 4345696"/>
              <a:gd name="connsiteY5" fmla="*/ 9199 h 366117"/>
              <a:gd name="connsiteX6" fmla="*/ 12849 w 4345696"/>
              <a:gd name="connsiteY6" fmla="*/ -877 h 366117"/>
              <a:gd name="connsiteX7" fmla="*/ 475809 w 4345696"/>
              <a:gd name="connsiteY7" fmla="*/ 62902 h 366117"/>
              <a:gd name="connsiteX8" fmla="*/ 4332922 w 4345696"/>
              <a:gd name="connsiteY8" fmla="*/ 340243 h 366117"/>
              <a:gd name="connsiteX9" fmla="*/ 4344959 w 4345696"/>
              <a:gd name="connsiteY9" fmla="*/ 353152 h 366117"/>
              <a:gd name="connsiteX10" fmla="*/ 4332050 w 4345696"/>
              <a:gd name="connsiteY10" fmla="*/ 365188 h 36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696" h="366117">
                <a:moveTo>
                  <a:pt x="4332214" y="365188"/>
                </a:moveTo>
                <a:lnTo>
                  <a:pt x="4331233" y="365188"/>
                </a:lnTo>
                <a:lnTo>
                  <a:pt x="3458526" y="303479"/>
                </a:lnTo>
                <a:lnTo>
                  <a:pt x="473303" y="87739"/>
                </a:lnTo>
                <a:lnTo>
                  <a:pt x="9417" y="23905"/>
                </a:lnTo>
                <a:cubicBezTo>
                  <a:pt x="2625" y="22598"/>
                  <a:pt x="-1814" y="16007"/>
                  <a:pt x="-501" y="9199"/>
                </a:cubicBezTo>
                <a:cubicBezTo>
                  <a:pt x="713" y="2935"/>
                  <a:pt x="6470" y="-1421"/>
                  <a:pt x="12849" y="-877"/>
                </a:cubicBezTo>
                <a:lnTo>
                  <a:pt x="475809" y="62902"/>
                </a:lnTo>
                <a:lnTo>
                  <a:pt x="4332922" y="340243"/>
                </a:lnTo>
                <a:cubicBezTo>
                  <a:pt x="4339785" y="340461"/>
                  <a:pt x="4345177" y="346289"/>
                  <a:pt x="4344959" y="353152"/>
                </a:cubicBezTo>
                <a:cubicBezTo>
                  <a:pt x="4344741" y="360014"/>
                  <a:pt x="4338913" y="365407"/>
                  <a:pt x="4332050" y="36518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8" name="任意多边形: 形状 167"/>
          <p:cNvSpPr/>
          <p:nvPr userDrawn="1">
            <p:custDataLst>
              <p:tags r:id="rId111"/>
            </p:custDataLst>
          </p:nvPr>
        </p:nvSpPr>
        <p:spPr>
          <a:xfrm rot="6465150">
            <a:off x="8800465" y="5294630"/>
            <a:ext cx="211455" cy="39370"/>
          </a:xfrm>
          <a:custGeom>
            <a:avLst/>
            <a:gdLst>
              <a:gd name="connsiteX0" fmla="*/ 198015 w 211388"/>
              <a:gd name="connsiteY0" fmla="*/ 38401 h 39324"/>
              <a:gd name="connsiteX1" fmla="*/ 197089 w 211388"/>
              <a:gd name="connsiteY1" fmla="*/ 38401 h 39324"/>
              <a:gd name="connsiteX2" fmla="*/ 303 w 211388"/>
              <a:gd name="connsiteY2" fmla="*/ 24186 h 39324"/>
              <a:gd name="connsiteX3" fmla="*/ -731 w 211388"/>
              <a:gd name="connsiteY3" fmla="*/ 11549 h 39324"/>
              <a:gd name="connsiteX4" fmla="*/ 303 w 211388"/>
              <a:gd name="connsiteY4" fmla="*/ -923 h 39324"/>
              <a:gd name="connsiteX5" fmla="*/ 303 w 211388"/>
              <a:gd name="connsiteY5" fmla="*/ -923 h 39324"/>
              <a:gd name="connsiteX6" fmla="*/ 198614 w 211388"/>
              <a:gd name="connsiteY6" fmla="*/ 13402 h 39324"/>
              <a:gd name="connsiteX7" fmla="*/ 210651 w 211388"/>
              <a:gd name="connsiteY7" fmla="*/ 26310 h 39324"/>
              <a:gd name="connsiteX8" fmla="*/ 197742 w 211388"/>
              <a:gd name="connsiteY8" fmla="*/ 38347 h 3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88" h="39324">
                <a:moveTo>
                  <a:pt x="198015" y="38401"/>
                </a:moveTo>
                <a:lnTo>
                  <a:pt x="197089" y="38401"/>
                </a:lnTo>
                <a:lnTo>
                  <a:pt x="303" y="24186"/>
                </a:lnTo>
                <a:lnTo>
                  <a:pt x="-731" y="11549"/>
                </a:lnTo>
                <a:lnTo>
                  <a:pt x="303" y="-923"/>
                </a:lnTo>
                <a:lnTo>
                  <a:pt x="303" y="-923"/>
                </a:lnTo>
                <a:lnTo>
                  <a:pt x="198614" y="13402"/>
                </a:lnTo>
                <a:cubicBezTo>
                  <a:pt x="205477" y="13619"/>
                  <a:pt x="210869" y="19447"/>
                  <a:pt x="210651" y="26310"/>
                </a:cubicBezTo>
                <a:cubicBezTo>
                  <a:pt x="210433" y="33173"/>
                  <a:pt x="204605" y="38565"/>
                  <a:pt x="197742" y="3834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9" name="任意多边形: 形状 168"/>
          <p:cNvSpPr/>
          <p:nvPr userDrawn="1">
            <p:custDataLst>
              <p:tags r:id="rId112"/>
            </p:custDataLst>
          </p:nvPr>
        </p:nvSpPr>
        <p:spPr>
          <a:xfrm rot="6465150">
            <a:off x="9615805" y="1557655"/>
            <a:ext cx="1338580" cy="81280"/>
          </a:xfrm>
          <a:custGeom>
            <a:avLst/>
            <a:gdLst>
              <a:gd name="connsiteX0" fmla="*/ 12213 w 1338732"/>
              <a:gd name="connsiteY0" fmla="*/ 79143 h 80977"/>
              <a:gd name="connsiteX1" fmla="*/ -723 w 1338732"/>
              <a:gd name="connsiteY1" fmla="*/ 67160 h 80977"/>
              <a:gd name="connsiteX2" fmla="*/ 11287 w 1338732"/>
              <a:gd name="connsiteY2" fmla="*/ 54197 h 80977"/>
              <a:gd name="connsiteX3" fmla="*/ 723375 w 1338732"/>
              <a:gd name="connsiteY3" fmla="*/ -923 h 80977"/>
              <a:gd name="connsiteX4" fmla="*/ 1326476 w 1338732"/>
              <a:gd name="connsiteY4" fmla="*/ 55068 h 80977"/>
              <a:gd name="connsiteX5" fmla="*/ 1337968 w 1338732"/>
              <a:gd name="connsiteY5" fmla="*/ 68685 h 80977"/>
              <a:gd name="connsiteX6" fmla="*/ 1324678 w 1338732"/>
              <a:gd name="connsiteY6" fmla="*/ 80014 h 80977"/>
              <a:gd name="connsiteX7" fmla="*/ 723157 w 1338732"/>
              <a:gd name="connsiteY7" fmla="*/ 23859 h 80977"/>
              <a:gd name="connsiteX8" fmla="*/ 13193 w 1338732"/>
              <a:gd name="connsiteY8" fmla="*/ 78979 h 8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732" h="80977">
                <a:moveTo>
                  <a:pt x="12213" y="79143"/>
                </a:moveTo>
                <a:cubicBezTo>
                  <a:pt x="5323" y="79414"/>
                  <a:pt x="-467" y="74022"/>
                  <a:pt x="-723" y="67160"/>
                </a:cubicBezTo>
                <a:cubicBezTo>
                  <a:pt x="-979" y="60243"/>
                  <a:pt x="4397" y="54469"/>
                  <a:pt x="11287" y="54197"/>
                </a:cubicBezTo>
                <a:lnTo>
                  <a:pt x="723375" y="-923"/>
                </a:lnTo>
                <a:lnTo>
                  <a:pt x="1326476" y="55068"/>
                </a:lnTo>
                <a:cubicBezTo>
                  <a:pt x="1333393" y="55722"/>
                  <a:pt x="1338458" y="61768"/>
                  <a:pt x="1337968" y="68685"/>
                </a:cubicBezTo>
                <a:cubicBezTo>
                  <a:pt x="1337423" y="75493"/>
                  <a:pt x="1331486" y="80559"/>
                  <a:pt x="1324678" y="80014"/>
                </a:cubicBezTo>
                <a:lnTo>
                  <a:pt x="723157" y="23859"/>
                </a:lnTo>
                <a:lnTo>
                  <a:pt x="13193" y="78979"/>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0" name="任意多边形: 形状 169"/>
          <p:cNvSpPr/>
          <p:nvPr userDrawn="1">
            <p:custDataLst>
              <p:tags r:id="rId113"/>
            </p:custDataLst>
          </p:nvPr>
        </p:nvSpPr>
        <p:spPr>
          <a:xfrm rot="6465150">
            <a:off x="10047605" y="2195830"/>
            <a:ext cx="26035" cy="24765"/>
          </a:xfrm>
          <a:custGeom>
            <a:avLst/>
            <a:gdLst>
              <a:gd name="connsiteX0" fmla="*/ 12409 w 26222"/>
              <a:gd name="connsiteY0" fmla="*/ 24151 h 25074"/>
              <a:gd name="connsiteX1" fmla="*/ 11320 w 26222"/>
              <a:gd name="connsiteY1" fmla="*/ 24151 h 25074"/>
              <a:gd name="connsiteX2" fmla="*/ -717 w 26222"/>
              <a:gd name="connsiteY2" fmla="*/ 10535 h 25074"/>
              <a:gd name="connsiteX3" fmla="*/ 12191 w 26222"/>
              <a:gd name="connsiteY3" fmla="*/ -903 h 25074"/>
              <a:gd name="connsiteX4" fmla="*/ 13553 w 26222"/>
              <a:gd name="connsiteY4" fmla="*/ -903 h 25074"/>
              <a:gd name="connsiteX5" fmla="*/ 25481 w 26222"/>
              <a:gd name="connsiteY5" fmla="*/ 12115 h 25074"/>
              <a:gd name="connsiteX6" fmla="*/ 12409 w 26222"/>
              <a:gd name="connsiteY6" fmla="*/ 24043 h 2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2" h="25074">
                <a:moveTo>
                  <a:pt x="12409" y="24151"/>
                </a:moveTo>
                <a:lnTo>
                  <a:pt x="11320" y="24151"/>
                </a:lnTo>
                <a:cubicBezTo>
                  <a:pt x="4294" y="23607"/>
                  <a:pt x="-1044" y="17561"/>
                  <a:pt x="-717" y="10535"/>
                </a:cubicBezTo>
                <a:cubicBezTo>
                  <a:pt x="-281" y="3836"/>
                  <a:pt x="5492" y="-1284"/>
                  <a:pt x="12191" y="-903"/>
                </a:cubicBezTo>
                <a:lnTo>
                  <a:pt x="13553" y="-903"/>
                </a:lnTo>
                <a:cubicBezTo>
                  <a:pt x="20416" y="-576"/>
                  <a:pt x="25753" y="5252"/>
                  <a:pt x="25481" y="12115"/>
                </a:cubicBezTo>
                <a:cubicBezTo>
                  <a:pt x="25154" y="19032"/>
                  <a:pt x="19272" y="24369"/>
                  <a:pt x="12409" y="240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1" name="任意多边形: 形状 170"/>
          <p:cNvSpPr/>
          <p:nvPr userDrawn="1">
            <p:custDataLst>
              <p:tags r:id="rId114"/>
            </p:custDataLst>
          </p:nvPr>
        </p:nvSpPr>
        <p:spPr>
          <a:xfrm rot="6465150">
            <a:off x="7813675" y="3526155"/>
            <a:ext cx="3227070" cy="327660"/>
          </a:xfrm>
          <a:custGeom>
            <a:avLst/>
            <a:gdLst>
              <a:gd name="connsiteX0" fmla="*/ 3214197 w 3227175"/>
              <a:gd name="connsiteY0" fmla="*/ 326397 h 327374"/>
              <a:gd name="connsiteX1" fmla="*/ 3212999 w 3227175"/>
              <a:gd name="connsiteY1" fmla="*/ 326397 h 327374"/>
              <a:gd name="connsiteX2" fmla="*/ 10403 w 3227175"/>
              <a:gd name="connsiteY2" fmla="*/ 24056 h 327374"/>
              <a:gd name="connsiteX3" fmla="*/ -654 w 3227175"/>
              <a:gd name="connsiteY3" fmla="*/ 10222 h 327374"/>
              <a:gd name="connsiteX4" fmla="*/ 12690 w 3227175"/>
              <a:gd name="connsiteY4" fmla="*/ -889 h 327374"/>
              <a:gd name="connsiteX5" fmla="*/ 57788 w 3227175"/>
              <a:gd name="connsiteY5" fmla="*/ 3359 h 327374"/>
              <a:gd name="connsiteX6" fmla="*/ 3215504 w 3227175"/>
              <a:gd name="connsiteY6" fmla="*/ 301506 h 327374"/>
              <a:gd name="connsiteX7" fmla="*/ 3226343 w 3227175"/>
              <a:gd name="connsiteY7" fmla="*/ 315504 h 327374"/>
              <a:gd name="connsiteX8" fmla="*/ 3214361 w 3227175"/>
              <a:gd name="connsiteY8" fmla="*/ 326451 h 3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175" h="327374">
                <a:moveTo>
                  <a:pt x="3214197" y="326397"/>
                </a:moveTo>
                <a:lnTo>
                  <a:pt x="3212999" y="326397"/>
                </a:lnTo>
                <a:lnTo>
                  <a:pt x="10403" y="24056"/>
                </a:lnTo>
                <a:cubicBezTo>
                  <a:pt x="3540" y="23294"/>
                  <a:pt x="-1416" y="17084"/>
                  <a:pt x="-654" y="10222"/>
                </a:cubicBezTo>
                <a:cubicBezTo>
                  <a:pt x="54" y="3522"/>
                  <a:pt x="5991" y="-1380"/>
                  <a:pt x="12690" y="-889"/>
                </a:cubicBezTo>
                <a:lnTo>
                  <a:pt x="57788" y="3359"/>
                </a:lnTo>
                <a:lnTo>
                  <a:pt x="3215504" y="301506"/>
                </a:lnTo>
                <a:cubicBezTo>
                  <a:pt x="3222367" y="302377"/>
                  <a:pt x="3227214" y="308641"/>
                  <a:pt x="3226343" y="315504"/>
                </a:cubicBezTo>
                <a:cubicBezTo>
                  <a:pt x="3225580" y="321604"/>
                  <a:pt x="3220515" y="326233"/>
                  <a:pt x="3214361" y="32645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2" name="任意多边形: 形状 171"/>
          <p:cNvSpPr/>
          <p:nvPr userDrawn="1">
            <p:custDataLst>
              <p:tags r:id="rId115"/>
            </p:custDataLst>
          </p:nvPr>
        </p:nvSpPr>
        <p:spPr>
          <a:xfrm rot="6465150">
            <a:off x="8629015" y="5184140"/>
            <a:ext cx="296545" cy="50800"/>
          </a:xfrm>
          <a:custGeom>
            <a:avLst/>
            <a:gdLst>
              <a:gd name="connsiteX0" fmla="*/ 283498 w 296749"/>
              <a:gd name="connsiteY0" fmla="*/ 49732 h 50709"/>
              <a:gd name="connsiteX1" fmla="*/ 282299 w 296749"/>
              <a:gd name="connsiteY1" fmla="*/ 49732 h 50709"/>
              <a:gd name="connsiteX2" fmla="*/ 10896 w 296749"/>
              <a:gd name="connsiteY2" fmla="*/ 24079 h 50709"/>
              <a:gd name="connsiteX3" fmla="*/ -706 w 296749"/>
              <a:gd name="connsiteY3" fmla="*/ 10626 h 50709"/>
              <a:gd name="connsiteX4" fmla="*/ 11277 w 296749"/>
              <a:gd name="connsiteY4" fmla="*/ -921 h 50709"/>
              <a:gd name="connsiteX5" fmla="*/ 12257 w 296749"/>
              <a:gd name="connsiteY5" fmla="*/ -867 h 50709"/>
              <a:gd name="connsiteX6" fmla="*/ 22224 w 296749"/>
              <a:gd name="connsiteY6" fmla="*/ 60 h 50709"/>
              <a:gd name="connsiteX7" fmla="*/ 284641 w 296749"/>
              <a:gd name="connsiteY7" fmla="*/ 24787 h 50709"/>
              <a:gd name="connsiteX8" fmla="*/ 295970 w 296749"/>
              <a:gd name="connsiteY8" fmla="*/ 38404 h 50709"/>
              <a:gd name="connsiteX9" fmla="*/ 283498 w 296749"/>
              <a:gd name="connsiteY9" fmla="*/ 49787 h 5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49" h="50709">
                <a:moveTo>
                  <a:pt x="283498" y="49732"/>
                </a:moveTo>
                <a:lnTo>
                  <a:pt x="282299" y="49732"/>
                </a:lnTo>
                <a:lnTo>
                  <a:pt x="10896" y="24079"/>
                </a:lnTo>
                <a:cubicBezTo>
                  <a:pt x="4033" y="23480"/>
                  <a:pt x="-1141" y="17488"/>
                  <a:pt x="-706" y="10626"/>
                </a:cubicBezTo>
                <a:cubicBezTo>
                  <a:pt x="-597" y="4144"/>
                  <a:pt x="4795" y="-1030"/>
                  <a:pt x="11277" y="-921"/>
                </a:cubicBezTo>
                <a:cubicBezTo>
                  <a:pt x="11604" y="-921"/>
                  <a:pt x="11931" y="-921"/>
                  <a:pt x="12257" y="-867"/>
                </a:cubicBezTo>
                <a:lnTo>
                  <a:pt x="22224" y="60"/>
                </a:lnTo>
                <a:lnTo>
                  <a:pt x="284641" y="24787"/>
                </a:lnTo>
                <a:cubicBezTo>
                  <a:pt x="291504" y="25441"/>
                  <a:pt x="296569" y="31541"/>
                  <a:pt x="295970" y="38404"/>
                </a:cubicBezTo>
                <a:cubicBezTo>
                  <a:pt x="295371" y="44830"/>
                  <a:pt x="289979" y="49787"/>
                  <a:pt x="283498" y="4978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3" name="任意多边形: 形状 172"/>
          <p:cNvSpPr/>
          <p:nvPr userDrawn="1">
            <p:custDataLst>
              <p:tags r:id="rId116"/>
            </p:custDataLst>
          </p:nvPr>
        </p:nvSpPr>
        <p:spPr>
          <a:xfrm rot="6465150">
            <a:off x="9704705" y="1537335"/>
            <a:ext cx="1338580" cy="184150"/>
          </a:xfrm>
          <a:custGeom>
            <a:avLst/>
            <a:gdLst>
              <a:gd name="connsiteX0" fmla="*/ 1324787 w 1338277"/>
              <a:gd name="connsiteY0" fmla="*/ 183152 h 184198"/>
              <a:gd name="connsiteX1" fmla="*/ 1323644 w 1338277"/>
              <a:gd name="connsiteY1" fmla="*/ 183152 h 184198"/>
              <a:gd name="connsiteX2" fmla="*/ 1318197 w 1338277"/>
              <a:gd name="connsiteY2" fmla="*/ 182716 h 184198"/>
              <a:gd name="connsiteX3" fmla="*/ 720705 w 1338277"/>
              <a:gd name="connsiteY3" fmla="*/ 133697 h 184198"/>
              <a:gd name="connsiteX4" fmla="*/ 9871 w 1338277"/>
              <a:gd name="connsiteY4" fmla="*/ 23894 h 184198"/>
              <a:gd name="connsiteX5" fmla="*/ -587 w 1338277"/>
              <a:gd name="connsiteY5" fmla="*/ 9678 h 184198"/>
              <a:gd name="connsiteX6" fmla="*/ 13629 w 1338277"/>
              <a:gd name="connsiteY6" fmla="*/ -780 h 184198"/>
              <a:gd name="connsiteX7" fmla="*/ 723647 w 1338277"/>
              <a:gd name="connsiteY7" fmla="*/ 108915 h 184198"/>
              <a:gd name="connsiteX8" fmla="*/ 1325604 w 1338277"/>
              <a:gd name="connsiteY8" fmla="*/ 158315 h 184198"/>
              <a:gd name="connsiteX9" fmla="*/ 1337532 w 1338277"/>
              <a:gd name="connsiteY9" fmla="*/ 171333 h 184198"/>
              <a:gd name="connsiteX10" fmla="*/ 1324515 w 1338277"/>
              <a:gd name="connsiteY10" fmla="*/ 183261 h 18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8277" h="184198">
                <a:moveTo>
                  <a:pt x="1324787" y="183152"/>
                </a:moveTo>
                <a:lnTo>
                  <a:pt x="1323644" y="183152"/>
                </a:lnTo>
                <a:lnTo>
                  <a:pt x="1318197" y="182716"/>
                </a:lnTo>
                <a:lnTo>
                  <a:pt x="720705" y="133697"/>
                </a:lnTo>
                <a:lnTo>
                  <a:pt x="9871" y="23894"/>
                </a:lnTo>
                <a:cubicBezTo>
                  <a:pt x="3057" y="22859"/>
                  <a:pt x="-1627" y="16486"/>
                  <a:pt x="-587" y="9678"/>
                </a:cubicBezTo>
                <a:cubicBezTo>
                  <a:pt x="454" y="2870"/>
                  <a:pt x="6815" y="-1815"/>
                  <a:pt x="13629" y="-780"/>
                </a:cubicBezTo>
                <a:lnTo>
                  <a:pt x="723647" y="108915"/>
                </a:lnTo>
                <a:lnTo>
                  <a:pt x="1325604" y="158315"/>
                </a:lnTo>
                <a:cubicBezTo>
                  <a:pt x="1332467" y="158642"/>
                  <a:pt x="1337859" y="164470"/>
                  <a:pt x="1337532" y="171333"/>
                </a:cubicBezTo>
                <a:cubicBezTo>
                  <a:pt x="1337206" y="178196"/>
                  <a:pt x="1331377" y="183588"/>
                  <a:pt x="1324515" y="1832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4" name="任意多边形: 形状 173"/>
          <p:cNvSpPr/>
          <p:nvPr userDrawn="1">
            <p:custDataLst>
              <p:tags r:id="rId117"/>
            </p:custDataLst>
          </p:nvPr>
        </p:nvSpPr>
        <p:spPr>
          <a:xfrm rot="6465150">
            <a:off x="7825105" y="3603625"/>
            <a:ext cx="3285490" cy="296545"/>
          </a:xfrm>
          <a:custGeom>
            <a:avLst/>
            <a:gdLst>
              <a:gd name="connsiteX0" fmla="*/ 3271581 w 3285284"/>
              <a:gd name="connsiteY0" fmla="*/ 295371 h 296358"/>
              <a:gd name="connsiteX1" fmla="*/ 3270546 w 3285284"/>
              <a:gd name="connsiteY1" fmla="*/ 295371 h 296358"/>
              <a:gd name="connsiteX2" fmla="*/ -731 w 3285284"/>
              <a:gd name="connsiteY2" fmla="*/ 24077 h 296358"/>
              <a:gd name="connsiteX3" fmla="*/ 630 w 3285284"/>
              <a:gd name="connsiteY3" fmla="*/ -923 h 296358"/>
              <a:gd name="connsiteX4" fmla="*/ 77591 w 3285284"/>
              <a:gd name="connsiteY4" fmla="*/ 5504 h 296358"/>
              <a:gd name="connsiteX5" fmla="*/ 3272561 w 3285284"/>
              <a:gd name="connsiteY5" fmla="*/ 270481 h 296358"/>
              <a:gd name="connsiteX6" fmla="*/ 3284544 w 3285284"/>
              <a:gd name="connsiteY6" fmla="*/ 283444 h 296358"/>
              <a:gd name="connsiteX7" fmla="*/ 3271581 w 3285284"/>
              <a:gd name="connsiteY7" fmla="*/ 295426 h 29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284" h="296358">
                <a:moveTo>
                  <a:pt x="3271581" y="295371"/>
                </a:moveTo>
                <a:lnTo>
                  <a:pt x="3270546" y="295371"/>
                </a:lnTo>
                <a:lnTo>
                  <a:pt x="-731" y="24077"/>
                </a:lnTo>
                <a:lnTo>
                  <a:pt x="630" y="-923"/>
                </a:lnTo>
                <a:lnTo>
                  <a:pt x="77591" y="5504"/>
                </a:lnTo>
                <a:lnTo>
                  <a:pt x="3272561" y="270481"/>
                </a:lnTo>
                <a:cubicBezTo>
                  <a:pt x="3279424" y="270753"/>
                  <a:pt x="3284816" y="276581"/>
                  <a:pt x="3284544" y="283444"/>
                </a:cubicBezTo>
                <a:cubicBezTo>
                  <a:pt x="3284272" y="290306"/>
                  <a:pt x="3278444" y="295699"/>
                  <a:pt x="3271581" y="2954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5" name="任意多边形: 形状 174"/>
          <p:cNvSpPr/>
          <p:nvPr userDrawn="1">
            <p:custDataLst>
              <p:tags r:id="rId118"/>
            </p:custDataLst>
          </p:nvPr>
        </p:nvSpPr>
        <p:spPr>
          <a:xfrm rot="6465150">
            <a:off x="8708390" y="5233035"/>
            <a:ext cx="270510" cy="45085"/>
          </a:xfrm>
          <a:custGeom>
            <a:avLst/>
            <a:gdLst>
              <a:gd name="connsiteX0" fmla="*/ 256831 w 270594"/>
              <a:gd name="connsiteY0" fmla="*/ 44359 h 45345"/>
              <a:gd name="connsiteX1" fmla="*/ 255796 w 270594"/>
              <a:gd name="connsiteY1" fmla="*/ 44359 h 45345"/>
              <a:gd name="connsiteX2" fmla="*/ 10700 w 270594"/>
              <a:gd name="connsiteY2" fmla="*/ 23988 h 45345"/>
              <a:gd name="connsiteX3" fmla="*/ -684 w 270594"/>
              <a:gd name="connsiteY3" fmla="*/ 10535 h 45345"/>
              <a:gd name="connsiteX4" fmla="*/ -684 w 270594"/>
              <a:gd name="connsiteY4" fmla="*/ 10481 h 45345"/>
              <a:gd name="connsiteX5" fmla="*/ 12824 w 270594"/>
              <a:gd name="connsiteY5" fmla="*/ -902 h 45345"/>
              <a:gd name="connsiteX6" fmla="*/ 257920 w 270594"/>
              <a:gd name="connsiteY6" fmla="*/ 19468 h 45345"/>
              <a:gd name="connsiteX7" fmla="*/ 269849 w 270594"/>
              <a:gd name="connsiteY7" fmla="*/ 32431 h 45345"/>
              <a:gd name="connsiteX8" fmla="*/ 256886 w 270594"/>
              <a:gd name="connsiteY8" fmla="*/ 44413 h 4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94" h="45345">
                <a:moveTo>
                  <a:pt x="256831" y="44359"/>
                </a:moveTo>
                <a:lnTo>
                  <a:pt x="255796" y="44359"/>
                </a:lnTo>
                <a:lnTo>
                  <a:pt x="10700" y="23988"/>
                </a:lnTo>
                <a:cubicBezTo>
                  <a:pt x="3837" y="23389"/>
                  <a:pt x="-1283" y="17398"/>
                  <a:pt x="-684" y="10535"/>
                </a:cubicBezTo>
                <a:cubicBezTo>
                  <a:pt x="-684" y="10481"/>
                  <a:pt x="-684" y="10481"/>
                  <a:pt x="-684" y="10481"/>
                </a:cubicBezTo>
                <a:cubicBezTo>
                  <a:pt x="79" y="3727"/>
                  <a:pt x="6016" y="-1283"/>
                  <a:pt x="12824" y="-902"/>
                </a:cubicBezTo>
                <a:lnTo>
                  <a:pt x="257920" y="19468"/>
                </a:lnTo>
                <a:cubicBezTo>
                  <a:pt x="264783" y="19740"/>
                  <a:pt x="270175" y="25568"/>
                  <a:pt x="269849" y="32431"/>
                </a:cubicBezTo>
                <a:cubicBezTo>
                  <a:pt x="269576" y="39348"/>
                  <a:pt x="263749" y="44686"/>
                  <a:pt x="256886" y="444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6" name="任意多边形: 形状 175"/>
          <p:cNvSpPr/>
          <p:nvPr userDrawn="1">
            <p:custDataLst>
              <p:tags r:id="rId119"/>
            </p:custDataLst>
          </p:nvPr>
        </p:nvSpPr>
        <p:spPr>
          <a:xfrm rot="6465150">
            <a:off x="10791825" y="1029970"/>
            <a:ext cx="110490" cy="71120"/>
          </a:xfrm>
          <a:custGeom>
            <a:avLst/>
            <a:gdLst>
              <a:gd name="connsiteX0" fmla="*/ 35129 w 110334"/>
              <a:gd name="connsiteY0" fmla="*/ -905 h 70840"/>
              <a:gd name="connsiteX1" fmla="*/ 76033 w 110334"/>
              <a:gd name="connsiteY1" fmla="*/ 457 h 70840"/>
              <a:gd name="connsiteX2" fmla="*/ 109584 w 110334"/>
              <a:gd name="connsiteY2" fmla="*/ 36257 h 70840"/>
              <a:gd name="connsiteX3" fmla="*/ 109584 w 110334"/>
              <a:gd name="connsiteY3" fmla="*/ 36295 h 70840"/>
              <a:gd name="connsiteX4" fmla="*/ 109584 w 110334"/>
              <a:gd name="connsiteY4" fmla="*/ 36295 h 70840"/>
              <a:gd name="connsiteX5" fmla="*/ 73838 w 110334"/>
              <a:gd name="connsiteY5" fmla="*/ 69901 h 70840"/>
              <a:gd name="connsiteX6" fmla="*/ 73746 w 110334"/>
              <a:gd name="connsiteY6" fmla="*/ 69901 h 70840"/>
              <a:gd name="connsiteX7" fmla="*/ 32842 w 110334"/>
              <a:gd name="connsiteY7" fmla="*/ 68539 h 70840"/>
              <a:gd name="connsiteX8" fmla="*/ -715 w 110334"/>
              <a:gd name="connsiteY8" fmla="*/ 32848 h 70840"/>
              <a:gd name="connsiteX9" fmla="*/ -709 w 110334"/>
              <a:gd name="connsiteY9" fmla="*/ 32700 h 70840"/>
              <a:gd name="connsiteX10" fmla="*/ -709 w 110334"/>
              <a:gd name="connsiteY10" fmla="*/ 32700 h 70840"/>
              <a:gd name="connsiteX11" fmla="*/ 35129 w 110334"/>
              <a:gd name="connsiteY11" fmla="*/ -905 h 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34" h="70840">
                <a:moveTo>
                  <a:pt x="35129" y="-905"/>
                </a:moveTo>
                <a:lnTo>
                  <a:pt x="76033" y="457"/>
                </a:lnTo>
                <a:cubicBezTo>
                  <a:pt x="95184" y="1078"/>
                  <a:pt x="110205" y="17107"/>
                  <a:pt x="109584" y="36257"/>
                </a:cubicBezTo>
                <a:cubicBezTo>
                  <a:pt x="109584" y="36268"/>
                  <a:pt x="109584" y="36284"/>
                  <a:pt x="109584" y="36295"/>
                </a:cubicBezTo>
                <a:lnTo>
                  <a:pt x="109584" y="36295"/>
                </a:lnTo>
                <a:cubicBezTo>
                  <a:pt x="108996" y="55467"/>
                  <a:pt x="92988" y="70500"/>
                  <a:pt x="73838" y="69901"/>
                </a:cubicBezTo>
                <a:cubicBezTo>
                  <a:pt x="73806" y="69901"/>
                  <a:pt x="73778" y="69901"/>
                  <a:pt x="73746" y="69901"/>
                </a:cubicBezTo>
                <a:lnTo>
                  <a:pt x="32842" y="68539"/>
                </a:lnTo>
                <a:cubicBezTo>
                  <a:pt x="13719" y="67940"/>
                  <a:pt x="-1303" y="51982"/>
                  <a:pt x="-715" y="32848"/>
                </a:cubicBezTo>
                <a:cubicBezTo>
                  <a:pt x="-715" y="32799"/>
                  <a:pt x="-709" y="32750"/>
                  <a:pt x="-709" y="32700"/>
                </a:cubicBezTo>
                <a:lnTo>
                  <a:pt x="-709" y="32700"/>
                </a:lnTo>
                <a:cubicBezTo>
                  <a:pt x="-88" y="13529"/>
                  <a:pt x="15957" y="-1515"/>
                  <a:pt x="35129" y="-905"/>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7" name="任意多边形: 形状 176"/>
          <p:cNvSpPr/>
          <p:nvPr userDrawn="1">
            <p:custDataLst>
              <p:tags r:id="rId120"/>
            </p:custDataLst>
          </p:nvPr>
        </p:nvSpPr>
        <p:spPr>
          <a:xfrm rot="6465150">
            <a:off x="10779760" y="1017270"/>
            <a:ext cx="134620" cy="95885"/>
          </a:xfrm>
          <a:custGeom>
            <a:avLst/>
            <a:gdLst>
              <a:gd name="connsiteX0" fmla="*/ 87507 w 134823"/>
              <a:gd name="connsiteY0" fmla="*/ 94890 h 95812"/>
              <a:gd name="connsiteX1" fmla="*/ 85873 w 134823"/>
              <a:gd name="connsiteY1" fmla="*/ 94890 h 95812"/>
              <a:gd name="connsiteX2" fmla="*/ 44969 w 134823"/>
              <a:gd name="connsiteY2" fmla="*/ 93528 h 95812"/>
              <a:gd name="connsiteX3" fmla="*/ -706 w 134823"/>
              <a:gd name="connsiteY3" fmla="*/ 44809 h 95812"/>
              <a:gd name="connsiteX4" fmla="*/ 14250 w 134823"/>
              <a:gd name="connsiteY4" fmla="*/ 11829 h 95812"/>
              <a:gd name="connsiteX5" fmla="*/ 48073 w 134823"/>
              <a:gd name="connsiteY5" fmla="*/ -916 h 95812"/>
              <a:gd name="connsiteX6" fmla="*/ 88977 w 134823"/>
              <a:gd name="connsiteY6" fmla="*/ 391 h 95812"/>
              <a:gd name="connsiteX7" fmla="*/ 134042 w 134823"/>
              <a:gd name="connsiteY7" fmla="*/ 49781 h 95812"/>
              <a:gd name="connsiteX8" fmla="*/ 87507 w 134823"/>
              <a:gd name="connsiteY8" fmla="*/ 94890 h 95812"/>
              <a:gd name="connsiteX9" fmla="*/ 46494 w 134823"/>
              <a:gd name="connsiteY9" fmla="*/ 24084 h 95812"/>
              <a:gd name="connsiteX10" fmla="*/ 24326 w 134823"/>
              <a:gd name="connsiteY10" fmla="*/ 45871 h 95812"/>
              <a:gd name="connsiteX11" fmla="*/ 45987 w 134823"/>
              <a:gd name="connsiteY11" fmla="*/ 68855 h 95812"/>
              <a:gd name="connsiteX12" fmla="*/ 46113 w 134823"/>
              <a:gd name="connsiteY12" fmla="*/ 68855 h 95812"/>
              <a:gd name="connsiteX13" fmla="*/ 86962 w 134823"/>
              <a:gd name="connsiteY13" fmla="*/ 70217 h 95812"/>
              <a:gd name="connsiteX14" fmla="*/ 102920 w 134823"/>
              <a:gd name="connsiteY14" fmla="*/ 64171 h 95812"/>
              <a:gd name="connsiteX15" fmla="*/ 109946 w 134823"/>
              <a:gd name="connsiteY15" fmla="*/ 48703 h 95812"/>
              <a:gd name="connsiteX16" fmla="*/ 88285 w 134823"/>
              <a:gd name="connsiteY16" fmla="*/ 25724 h 95812"/>
              <a:gd name="connsiteX17" fmla="*/ 88160 w 134823"/>
              <a:gd name="connsiteY17" fmla="*/ 25718 h 95812"/>
              <a:gd name="connsiteX18" fmla="*/ 47256 w 134823"/>
              <a:gd name="connsiteY18" fmla="*/ 24411 h 95812"/>
              <a:gd name="connsiteX19" fmla="*/ 46494 w 134823"/>
              <a:gd name="connsiteY19" fmla="*/ 24411 h 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823" h="95812">
                <a:moveTo>
                  <a:pt x="87507" y="94890"/>
                </a:moveTo>
                <a:lnTo>
                  <a:pt x="85873" y="94890"/>
                </a:lnTo>
                <a:lnTo>
                  <a:pt x="44969" y="93528"/>
                </a:lnTo>
                <a:cubicBezTo>
                  <a:pt x="18901" y="92711"/>
                  <a:pt x="-1545" y="70870"/>
                  <a:pt x="-706" y="44809"/>
                </a:cubicBezTo>
                <a:cubicBezTo>
                  <a:pt x="-298" y="32265"/>
                  <a:pt x="5083" y="20397"/>
                  <a:pt x="14250" y="11829"/>
                </a:cubicBezTo>
                <a:cubicBezTo>
                  <a:pt x="23487" y="3425"/>
                  <a:pt x="35584" y="-1128"/>
                  <a:pt x="48073" y="-916"/>
                </a:cubicBezTo>
                <a:lnTo>
                  <a:pt x="88977" y="391"/>
                </a:lnTo>
                <a:cubicBezTo>
                  <a:pt x="115061" y="1584"/>
                  <a:pt x="135235" y="23697"/>
                  <a:pt x="134042" y="49781"/>
                </a:cubicBezTo>
                <a:cubicBezTo>
                  <a:pt x="132898" y="74738"/>
                  <a:pt x="112507" y="94509"/>
                  <a:pt x="87507" y="94890"/>
                </a:cubicBezTo>
                <a:close/>
                <a:moveTo>
                  <a:pt x="46494" y="24084"/>
                </a:moveTo>
                <a:cubicBezTo>
                  <a:pt x="34435" y="24171"/>
                  <a:pt x="24620" y="33812"/>
                  <a:pt x="24326" y="45871"/>
                </a:cubicBezTo>
                <a:cubicBezTo>
                  <a:pt x="23961" y="58180"/>
                  <a:pt x="33662" y="68474"/>
                  <a:pt x="45987" y="68855"/>
                </a:cubicBezTo>
                <a:cubicBezTo>
                  <a:pt x="46031" y="68855"/>
                  <a:pt x="46069" y="68855"/>
                  <a:pt x="46113" y="68855"/>
                </a:cubicBezTo>
                <a:lnTo>
                  <a:pt x="86962" y="70217"/>
                </a:lnTo>
                <a:cubicBezTo>
                  <a:pt x="92893" y="70544"/>
                  <a:pt x="98678" y="68311"/>
                  <a:pt x="102920" y="64171"/>
                </a:cubicBezTo>
                <a:cubicBezTo>
                  <a:pt x="107261" y="60195"/>
                  <a:pt x="109794" y="54585"/>
                  <a:pt x="109946" y="48703"/>
                </a:cubicBezTo>
                <a:cubicBezTo>
                  <a:pt x="110311" y="36377"/>
                  <a:pt x="100611" y="26089"/>
                  <a:pt x="88285" y="25724"/>
                </a:cubicBezTo>
                <a:cubicBezTo>
                  <a:pt x="88242" y="25718"/>
                  <a:pt x="88204" y="25718"/>
                  <a:pt x="88160" y="25718"/>
                </a:cubicBezTo>
                <a:lnTo>
                  <a:pt x="47256" y="24411"/>
                </a:lnTo>
                <a:lnTo>
                  <a:pt x="46494" y="2441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8" name="任意多边形: 形状 177"/>
          <p:cNvSpPr/>
          <p:nvPr userDrawn="1">
            <p:custDataLst>
              <p:tags r:id="rId121"/>
            </p:custDataLst>
          </p:nvPr>
        </p:nvSpPr>
        <p:spPr>
          <a:xfrm rot="6465150">
            <a:off x="10708640" y="1263015"/>
            <a:ext cx="110490" cy="71120"/>
          </a:xfrm>
          <a:custGeom>
            <a:avLst/>
            <a:gdLst>
              <a:gd name="connsiteX0" fmla="*/ 35586 w 110376"/>
              <a:gd name="connsiteY0" fmla="*/ -883 h 71372"/>
              <a:gd name="connsiteX1" fmla="*/ 76490 w 110376"/>
              <a:gd name="connsiteY1" fmla="*/ 1024 h 71372"/>
              <a:gd name="connsiteX2" fmla="*/ 109611 w 110376"/>
              <a:gd name="connsiteY2" fmla="*/ 37243 h 71372"/>
              <a:gd name="connsiteX3" fmla="*/ 109605 w 110376"/>
              <a:gd name="connsiteY3" fmla="*/ 37298 h 71372"/>
              <a:gd name="connsiteX4" fmla="*/ 109605 w 110376"/>
              <a:gd name="connsiteY4" fmla="*/ 37298 h 71372"/>
              <a:gd name="connsiteX5" fmla="*/ 73276 w 110376"/>
              <a:gd name="connsiteY5" fmla="*/ 70413 h 71372"/>
              <a:gd name="connsiteX6" fmla="*/ 32427 w 110376"/>
              <a:gd name="connsiteY6" fmla="*/ 68507 h 71372"/>
              <a:gd name="connsiteX7" fmla="*/ -699 w 110376"/>
              <a:gd name="connsiteY7" fmla="*/ 32396 h 71372"/>
              <a:gd name="connsiteX8" fmla="*/ -688 w 110376"/>
              <a:gd name="connsiteY8" fmla="*/ 32178 h 71372"/>
              <a:gd name="connsiteX9" fmla="*/ -688 w 110376"/>
              <a:gd name="connsiteY9" fmla="*/ 32178 h 71372"/>
              <a:gd name="connsiteX10" fmla="*/ 35455 w 110376"/>
              <a:gd name="connsiteY10" fmla="*/ -888 h 71372"/>
              <a:gd name="connsiteX11" fmla="*/ 35586 w 110376"/>
              <a:gd name="connsiteY11" fmla="*/ -883 h 7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76" h="71372">
                <a:moveTo>
                  <a:pt x="35586" y="-883"/>
                </a:moveTo>
                <a:lnTo>
                  <a:pt x="76490" y="1024"/>
                </a:lnTo>
                <a:cubicBezTo>
                  <a:pt x="95635" y="1873"/>
                  <a:pt x="110460" y="18082"/>
                  <a:pt x="109611" y="37243"/>
                </a:cubicBezTo>
                <a:cubicBezTo>
                  <a:pt x="109605" y="37243"/>
                  <a:pt x="109605" y="37298"/>
                  <a:pt x="109605" y="37298"/>
                </a:cubicBezTo>
                <a:lnTo>
                  <a:pt x="109605" y="37298"/>
                </a:lnTo>
                <a:cubicBezTo>
                  <a:pt x="108696" y="56470"/>
                  <a:pt x="92443" y="71285"/>
                  <a:pt x="73276" y="70413"/>
                </a:cubicBezTo>
                <a:lnTo>
                  <a:pt x="32427" y="68507"/>
                </a:lnTo>
                <a:cubicBezTo>
                  <a:pt x="13315" y="67690"/>
                  <a:pt x="-1516" y="51514"/>
                  <a:pt x="-699" y="32396"/>
                </a:cubicBezTo>
                <a:cubicBezTo>
                  <a:pt x="-694" y="32342"/>
                  <a:pt x="-694" y="32233"/>
                  <a:pt x="-688" y="32178"/>
                </a:cubicBezTo>
                <a:lnTo>
                  <a:pt x="-688" y="32178"/>
                </a:lnTo>
                <a:cubicBezTo>
                  <a:pt x="162" y="13066"/>
                  <a:pt x="16343" y="-1738"/>
                  <a:pt x="35455" y="-888"/>
                </a:cubicBezTo>
                <a:cubicBezTo>
                  <a:pt x="35499" y="-888"/>
                  <a:pt x="35542" y="-883"/>
                  <a:pt x="35586" y="-883"/>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9" name="任意多边形: 形状 178"/>
          <p:cNvSpPr/>
          <p:nvPr userDrawn="1">
            <p:custDataLst>
              <p:tags r:id="rId122"/>
            </p:custDataLst>
          </p:nvPr>
        </p:nvSpPr>
        <p:spPr>
          <a:xfrm rot="6465150">
            <a:off x="10695305" y="1250950"/>
            <a:ext cx="136525" cy="96520"/>
          </a:xfrm>
          <a:custGeom>
            <a:avLst/>
            <a:gdLst>
              <a:gd name="connsiteX0" fmla="*/ 87342 w 136479"/>
              <a:gd name="connsiteY0" fmla="*/ 95393 h 96383"/>
              <a:gd name="connsiteX1" fmla="*/ 85163 w 136479"/>
              <a:gd name="connsiteY1" fmla="*/ 95393 h 96383"/>
              <a:gd name="connsiteX2" fmla="*/ 44314 w 136479"/>
              <a:gd name="connsiteY2" fmla="*/ 93487 h 96383"/>
              <a:gd name="connsiteX3" fmla="*/ 11634 w 136479"/>
              <a:gd name="connsiteY3" fmla="*/ 78127 h 96383"/>
              <a:gd name="connsiteX4" fmla="*/ 14564 w 136479"/>
              <a:gd name="connsiteY4" fmla="*/ 11565 h 96383"/>
              <a:gd name="connsiteX5" fmla="*/ 14739 w 136479"/>
              <a:gd name="connsiteY5" fmla="*/ 11407 h 96383"/>
              <a:gd name="connsiteX6" fmla="*/ 48725 w 136479"/>
              <a:gd name="connsiteY6" fmla="*/ -848 h 96383"/>
              <a:gd name="connsiteX7" fmla="*/ 89629 w 136479"/>
              <a:gd name="connsiteY7" fmla="*/ 1003 h 96383"/>
              <a:gd name="connsiteX8" fmla="*/ 135735 w 136479"/>
              <a:gd name="connsiteY8" fmla="*/ 49315 h 96383"/>
              <a:gd name="connsiteX9" fmla="*/ 87396 w 136479"/>
              <a:gd name="connsiteY9" fmla="*/ 95448 h 96383"/>
              <a:gd name="connsiteX10" fmla="*/ 46438 w 136479"/>
              <a:gd name="connsiteY10" fmla="*/ 24042 h 96383"/>
              <a:gd name="connsiteX11" fmla="*/ 24292 w 136479"/>
              <a:gd name="connsiteY11" fmla="*/ 46319 h 96383"/>
              <a:gd name="connsiteX12" fmla="*/ 30098 w 136479"/>
              <a:gd name="connsiteY12" fmla="*/ 61243 h 96383"/>
              <a:gd name="connsiteX13" fmla="*/ 45512 w 136479"/>
              <a:gd name="connsiteY13" fmla="*/ 68487 h 96383"/>
              <a:gd name="connsiteX14" fmla="*/ 86416 w 136479"/>
              <a:gd name="connsiteY14" fmla="*/ 70393 h 96383"/>
              <a:gd name="connsiteX15" fmla="*/ 109673 w 136479"/>
              <a:gd name="connsiteY15" fmla="*/ 49152 h 96383"/>
              <a:gd name="connsiteX16" fmla="*/ 88485 w 136479"/>
              <a:gd name="connsiteY16" fmla="*/ 25949 h 96383"/>
              <a:gd name="connsiteX17" fmla="*/ 47582 w 136479"/>
              <a:gd name="connsiteY17" fmla="*/ 24042 h 96383"/>
              <a:gd name="connsiteX18" fmla="*/ 46492 w 136479"/>
              <a:gd name="connsiteY18" fmla="*/ 24042 h 9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479" h="96383">
                <a:moveTo>
                  <a:pt x="87342" y="95393"/>
                </a:moveTo>
                <a:lnTo>
                  <a:pt x="85163" y="95393"/>
                </a:lnTo>
                <a:lnTo>
                  <a:pt x="44314" y="93487"/>
                </a:lnTo>
                <a:cubicBezTo>
                  <a:pt x="31798" y="92997"/>
                  <a:pt x="20016" y="87441"/>
                  <a:pt x="11634" y="78127"/>
                </a:cubicBezTo>
                <a:cubicBezTo>
                  <a:pt x="-5937" y="58955"/>
                  <a:pt x="-4624" y="29135"/>
                  <a:pt x="14564" y="11565"/>
                </a:cubicBezTo>
                <a:cubicBezTo>
                  <a:pt x="14624" y="11510"/>
                  <a:pt x="14679" y="11461"/>
                  <a:pt x="14739" y="11407"/>
                </a:cubicBezTo>
                <a:cubicBezTo>
                  <a:pt x="23927" y="2866"/>
                  <a:pt x="36198" y="-1562"/>
                  <a:pt x="48725" y="-848"/>
                </a:cubicBezTo>
                <a:lnTo>
                  <a:pt x="89629" y="1003"/>
                </a:lnTo>
                <a:cubicBezTo>
                  <a:pt x="115708" y="1619"/>
                  <a:pt x="136350" y="23264"/>
                  <a:pt x="135735" y="49315"/>
                </a:cubicBezTo>
                <a:cubicBezTo>
                  <a:pt x="135119" y="75404"/>
                  <a:pt x="113474" y="96047"/>
                  <a:pt x="87396" y="95448"/>
                </a:cubicBezTo>
                <a:close/>
                <a:moveTo>
                  <a:pt x="46438" y="24042"/>
                </a:moveTo>
                <a:cubicBezTo>
                  <a:pt x="34167" y="24086"/>
                  <a:pt x="24249" y="34070"/>
                  <a:pt x="24292" y="46319"/>
                </a:cubicBezTo>
                <a:cubicBezTo>
                  <a:pt x="24308" y="51875"/>
                  <a:pt x="26378" y="57158"/>
                  <a:pt x="30098" y="61243"/>
                </a:cubicBezTo>
                <a:cubicBezTo>
                  <a:pt x="34085" y="65600"/>
                  <a:pt x="39624" y="68215"/>
                  <a:pt x="45512" y="68487"/>
                </a:cubicBezTo>
                <a:lnTo>
                  <a:pt x="86416" y="70393"/>
                </a:lnTo>
                <a:cubicBezTo>
                  <a:pt x="98649" y="70774"/>
                  <a:pt x="108970" y="61352"/>
                  <a:pt x="109673" y="49152"/>
                </a:cubicBezTo>
                <a:cubicBezTo>
                  <a:pt x="110196" y="36907"/>
                  <a:pt x="100730" y="26537"/>
                  <a:pt x="88485" y="25949"/>
                </a:cubicBezTo>
                <a:lnTo>
                  <a:pt x="47582" y="24042"/>
                </a:lnTo>
                <a:lnTo>
                  <a:pt x="46492" y="2404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0" name="任意多边形: 形状 179"/>
          <p:cNvSpPr/>
          <p:nvPr userDrawn="1">
            <p:custDataLst>
              <p:tags r:id="rId123"/>
            </p:custDataLst>
          </p:nvPr>
        </p:nvSpPr>
        <p:spPr>
          <a:xfrm rot="6465150">
            <a:off x="10623550" y="1483995"/>
            <a:ext cx="110490" cy="72390"/>
          </a:xfrm>
          <a:custGeom>
            <a:avLst/>
            <a:gdLst>
              <a:gd name="connsiteX0" fmla="*/ 36517 w 110276"/>
              <a:gd name="connsiteY0" fmla="*/ -829 h 72520"/>
              <a:gd name="connsiteX1" fmla="*/ 77366 w 110276"/>
              <a:gd name="connsiteY1" fmla="*/ 2221 h 72520"/>
              <a:gd name="connsiteX2" fmla="*/ 109452 w 110276"/>
              <a:gd name="connsiteY2" fmla="*/ 39367 h 72520"/>
              <a:gd name="connsiteX3" fmla="*/ 109447 w 110276"/>
              <a:gd name="connsiteY3" fmla="*/ 39421 h 72520"/>
              <a:gd name="connsiteX4" fmla="*/ 109447 w 110276"/>
              <a:gd name="connsiteY4" fmla="*/ 39421 h 72520"/>
              <a:gd name="connsiteX5" fmla="*/ 72247 w 110276"/>
              <a:gd name="connsiteY5" fmla="*/ 71502 h 72520"/>
              <a:gd name="connsiteX6" fmla="*/ 31397 w 110276"/>
              <a:gd name="connsiteY6" fmla="*/ 68506 h 72520"/>
              <a:gd name="connsiteX7" fmla="*/ -634 w 110276"/>
              <a:gd name="connsiteY7" fmla="*/ 31360 h 72520"/>
              <a:gd name="connsiteX8" fmla="*/ -629 w 110276"/>
              <a:gd name="connsiteY8" fmla="*/ 31251 h 72520"/>
              <a:gd name="connsiteX9" fmla="*/ -629 w 110276"/>
              <a:gd name="connsiteY9" fmla="*/ 31251 h 72520"/>
              <a:gd name="connsiteX10" fmla="*/ 36495 w 110276"/>
              <a:gd name="connsiteY10" fmla="*/ -829 h 72520"/>
              <a:gd name="connsiteX11" fmla="*/ 36517 w 110276"/>
              <a:gd name="connsiteY11" fmla="*/ -829 h 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276" h="72520">
                <a:moveTo>
                  <a:pt x="36517" y="-829"/>
                </a:moveTo>
                <a:lnTo>
                  <a:pt x="77366" y="2221"/>
                </a:lnTo>
                <a:cubicBezTo>
                  <a:pt x="96478" y="3610"/>
                  <a:pt x="110841" y="20249"/>
                  <a:pt x="109452" y="39367"/>
                </a:cubicBezTo>
                <a:cubicBezTo>
                  <a:pt x="109452" y="39367"/>
                  <a:pt x="109447" y="39421"/>
                  <a:pt x="109447" y="39421"/>
                </a:cubicBezTo>
                <a:lnTo>
                  <a:pt x="109447" y="39421"/>
                </a:lnTo>
                <a:cubicBezTo>
                  <a:pt x="108025" y="58539"/>
                  <a:pt x="91375" y="72918"/>
                  <a:pt x="72247" y="71502"/>
                </a:cubicBezTo>
                <a:lnTo>
                  <a:pt x="31397" y="68506"/>
                </a:lnTo>
                <a:cubicBezTo>
                  <a:pt x="12291" y="67090"/>
                  <a:pt x="-2056" y="50423"/>
                  <a:pt x="-634" y="31360"/>
                </a:cubicBezTo>
                <a:cubicBezTo>
                  <a:pt x="-634" y="31306"/>
                  <a:pt x="-629" y="31306"/>
                  <a:pt x="-629" y="31251"/>
                </a:cubicBezTo>
                <a:lnTo>
                  <a:pt x="-629" y="31251"/>
                </a:lnTo>
                <a:cubicBezTo>
                  <a:pt x="765" y="12139"/>
                  <a:pt x="17383" y="-2224"/>
                  <a:pt x="36495" y="-829"/>
                </a:cubicBezTo>
                <a:cubicBezTo>
                  <a:pt x="36501" y="-829"/>
                  <a:pt x="36512" y="-829"/>
                  <a:pt x="36517" y="-829"/>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1" name="任意多边形: 形状 180"/>
          <p:cNvSpPr/>
          <p:nvPr userDrawn="1">
            <p:custDataLst>
              <p:tags r:id="rId124"/>
            </p:custDataLst>
          </p:nvPr>
        </p:nvSpPr>
        <p:spPr>
          <a:xfrm rot="6465150">
            <a:off x="10610850" y="1471930"/>
            <a:ext cx="135255" cy="97790"/>
          </a:xfrm>
          <a:custGeom>
            <a:avLst/>
            <a:gdLst>
              <a:gd name="connsiteX0" fmla="*/ 87176 w 135528"/>
              <a:gd name="connsiteY0" fmla="*/ 96468 h 97500"/>
              <a:gd name="connsiteX1" fmla="*/ 83636 w 135528"/>
              <a:gd name="connsiteY1" fmla="*/ 96468 h 97500"/>
              <a:gd name="connsiteX2" fmla="*/ 42841 w 135528"/>
              <a:gd name="connsiteY2" fmla="*/ 93472 h 97500"/>
              <a:gd name="connsiteX3" fmla="*/ -579 w 135528"/>
              <a:gd name="connsiteY3" fmla="*/ 42546 h 97500"/>
              <a:gd name="connsiteX4" fmla="*/ 15608 w 135528"/>
              <a:gd name="connsiteY4" fmla="*/ 10520 h 97500"/>
              <a:gd name="connsiteX5" fmla="*/ 49976 w 135528"/>
              <a:gd name="connsiteY5" fmla="*/ -808 h 97500"/>
              <a:gd name="connsiteX6" fmla="*/ 49976 w 135528"/>
              <a:gd name="connsiteY6" fmla="*/ -808 h 97500"/>
              <a:gd name="connsiteX7" fmla="*/ 90771 w 135528"/>
              <a:gd name="connsiteY7" fmla="*/ 2242 h 97500"/>
              <a:gd name="connsiteX8" fmla="*/ 134687 w 135528"/>
              <a:gd name="connsiteY8" fmla="*/ 52568 h 97500"/>
              <a:gd name="connsiteX9" fmla="*/ 87340 w 135528"/>
              <a:gd name="connsiteY9" fmla="*/ 96577 h 97500"/>
              <a:gd name="connsiteX10" fmla="*/ 46272 w 135528"/>
              <a:gd name="connsiteY10" fmla="*/ 23974 h 97500"/>
              <a:gd name="connsiteX11" fmla="*/ 24105 w 135528"/>
              <a:gd name="connsiteY11" fmla="*/ 44562 h 97500"/>
              <a:gd name="connsiteX12" fmla="*/ 44682 w 135528"/>
              <a:gd name="connsiteY12" fmla="*/ 68418 h 97500"/>
              <a:gd name="connsiteX13" fmla="*/ 44693 w 135528"/>
              <a:gd name="connsiteY13" fmla="*/ 68418 h 97500"/>
              <a:gd name="connsiteX14" fmla="*/ 85488 w 135528"/>
              <a:gd name="connsiteY14" fmla="*/ 71414 h 97500"/>
              <a:gd name="connsiteX15" fmla="*/ 109507 w 135528"/>
              <a:gd name="connsiteY15" fmla="*/ 51152 h 97500"/>
              <a:gd name="connsiteX16" fmla="*/ 103952 w 135528"/>
              <a:gd name="connsiteY16" fmla="*/ 34486 h 97500"/>
              <a:gd name="connsiteX17" fmla="*/ 88756 w 135528"/>
              <a:gd name="connsiteY17" fmla="*/ 26860 h 97500"/>
              <a:gd name="connsiteX18" fmla="*/ 47960 w 135528"/>
              <a:gd name="connsiteY18" fmla="*/ 23810 h 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528" h="97500">
                <a:moveTo>
                  <a:pt x="87176" y="96468"/>
                </a:moveTo>
                <a:lnTo>
                  <a:pt x="83636" y="96468"/>
                </a:lnTo>
                <a:lnTo>
                  <a:pt x="42841" y="93472"/>
                </a:lnTo>
                <a:cubicBezTo>
                  <a:pt x="16784" y="91403"/>
                  <a:pt x="-2655" y="68581"/>
                  <a:pt x="-579" y="42546"/>
                </a:cubicBezTo>
                <a:cubicBezTo>
                  <a:pt x="407" y="30128"/>
                  <a:pt x="6223" y="18652"/>
                  <a:pt x="15608" y="10520"/>
                </a:cubicBezTo>
                <a:cubicBezTo>
                  <a:pt x="25140" y="2394"/>
                  <a:pt x="37481" y="-1674"/>
                  <a:pt x="49976" y="-808"/>
                </a:cubicBezTo>
                <a:lnTo>
                  <a:pt x="49976" y="-808"/>
                </a:lnTo>
                <a:lnTo>
                  <a:pt x="90771" y="2242"/>
                </a:lnTo>
                <a:cubicBezTo>
                  <a:pt x="116789" y="4006"/>
                  <a:pt x="136451" y="26533"/>
                  <a:pt x="134687" y="52568"/>
                </a:cubicBezTo>
                <a:cubicBezTo>
                  <a:pt x="132998" y="77405"/>
                  <a:pt x="112268" y="96686"/>
                  <a:pt x="87340" y="96577"/>
                </a:cubicBezTo>
                <a:close/>
                <a:moveTo>
                  <a:pt x="46272" y="23974"/>
                </a:moveTo>
                <a:cubicBezTo>
                  <a:pt x="34644" y="23995"/>
                  <a:pt x="24987" y="32960"/>
                  <a:pt x="24105" y="44562"/>
                </a:cubicBezTo>
                <a:cubicBezTo>
                  <a:pt x="23200" y="56817"/>
                  <a:pt x="32411" y="67492"/>
                  <a:pt x="44682" y="68418"/>
                </a:cubicBezTo>
                <a:cubicBezTo>
                  <a:pt x="44687" y="68418"/>
                  <a:pt x="44687" y="68418"/>
                  <a:pt x="44693" y="68418"/>
                </a:cubicBezTo>
                <a:lnTo>
                  <a:pt x="85488" y="71414"/>
                </a:lnTo>
                <a:cubicBezTo>
                  <a:pt x="97715" y="72448"/>
                  <a:pt x="108467" y="63352"/>
                  <a:pt x="109507" y="51152"/>
                </a:cubicBezTo>
                <a:cubicBezTo>
                  <a:pt x="110019" y="45052"/>
                  <a:pt x="108009" y="39061"/>
                  <a:pt x="103952" y="34486"/>
                </a:cubicBezTo>
                <a:cubicBezTo>
                  <a:pt x="100128" y="29965"/>
                  <a:pt x="94643" y="27242"/>
                  <a:pt x="88756" y="26860"/>
                </a:cubicBezTo>
                <a:lnTo>
                  <a:pt x="47960" y="2381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2" name="任意多边形: 形状 181"/>
          <p:cNvSpPr/>
          <p:nvPr userDrawn="1">
            <p:custDataLst>
              <p:tags r:id="rId125"/>
            </p:custDataLst>
          </p:nvPr>
        </p:nvSpPr>
        <p:spPr>
          <a:xfrm rot="6465150">
            <a:off x="10224770" y="836930"/>
            <a:ext cx="110490" cy="71755"/>
          </a:xfrm>
          <a:custGeom>
            <a:avLst/>
            <a:gdLst>
              <a:gd name="connsiteX0" fmla="*/ 35866 w 110231"/>
              <a:gd name="connsiteY0" fmla="*/ -871 h 71508"/>
              <a:gd name="connsiteX1" fmla="*/ 76770 w 110231"/>
              <a:gd name="connsiteY1" fmla="*/ 1308 h 71508"/>
              <a:gd name="connsiteX2" fmla="*/ 109450 w 110231"/>
              <a:gd name="connsiteY2" fmla="*/ 37854 h 71508"/>
              <a:gd name="connsiteX3" fmla="*/ 109450 w 110231"/>
              <a:gd name="connsiteY3" fmla="*/ 37854 h 71508"/>
              <a:gd name="connsiteX4" fmla="*/ 72903 w 110231"/>
              <a:gd name="connsiteY4" fmla="*/ 70534 h 71508"/>
              <a:gd name="connsiteX5" fmla="*/ 31999 w 110231"/>
              <a:gd name="connsiteY5" fmla="*/ 68355 h 71508"/>
              <a:gd name="connsiteX6" fmla="*/ -681 w 110231"/>
              <a:gd name="connsiteY6" fmla="*/ 31809 h 71508"/>
              <a:gd name="connsiteX7" fmla="*/ -681 w 110231"/>
              <a:gd name="connsiteY7" fmla="*/ 31809 h 71508"/>
              <a:gd name="connsiteX8" fmla="*/ 35866 w 110231"/>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1" h="71508">
                <a:moveTo>
                  <a:pt x="35866" y="-871"/>
                </a:moveTo>
                <a:lnTo>
                  <a:pt x="76770" y="1308"/>
                </a:lnTo>
                <a:cubicBezTo>
                  <a:pt x="95866" y="2397"/>
                  <a:pt x="110474" y="18737"/>
                  <a:pt x="109450" y="37854"/>
                </a:cubicBezTo>
                <a:lnTo>
                  <a:pt x="109450" y="37854"/>
                </a:lnTo>
                <a:cubicBezTo>
                  <a:pt x="108339" y="56972"/>
                  <a:pt x="92004" y="71568"/>
                  <a:pt x="72903" y="70534"/>
                </a:cubicBezTo>
                <a:lnTo>
                  <a:pt x="31999" y="68355"/>
                </a:lnTo>
                <a:cubicBezTo>
                  <a:pt x="12903" y="67266"/>
                  <a:pt x="-1705" y="50926"/>
                  <a:pt x="-681" y="31809"/>
                </a:cubicBezTo>
                <a:lnTo>
                  <a:pt x="-681" y="31809"/>
                </a:lnTo>
                <a:cubicBezTo>
                  <a:pt x="403" y="12691"/>
                  <a:pt x="16754" y="-1906"/>
                  <a:pt x="35866"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3" name="任意多边形: 形状 182"/>
          <p:cNvSpPr/>
          <p:nvPr userDrawn="1">
            <p:custDataLst>
              <p:tags r:id="rId126"/>
            </p:custDataLst>
          </p:nvPr>
        </p:nvSpPr>
        <p:spPr>
          <a:xfrm rot="6465150">
            <a:off x="10212070" y="824865"/>
            <a:ext cx="135255" cy="96520"/>
          </a:xfrm>
          <a:custGeom>
            <a:avLst/>
            <a:gdLst>
              <a:gd name="connsiteX0" fmla="*/ 87389 w 135407"/>
              <a:gd name="connsiteY0" fmla="*/ 95742 h 96665"/>
              <a:gd name="connsiteX1" fmla="*/ 84938 w 135407"/>
              <a:gd name="connsiteY1" fmla="*/ 95742 h 96665"/>
              <a:gd name="connsiteX2" fmla="*/ 44034 w 135407"/>
              <a:gd name="connsiteY2" fmla="*/ 93509 h 96665"/>
              <a:gd name="connsiteX3" fmla="*/ -666 w 135407"/>
              <a:gd name="connsiteY3" fmla="*/ 43891 h 96665"/>
              <a:gd name="connsiteX4" fmla="*/ 14949 w 135407"/>
              <a:gd name="connsiteY4" fmla="*/ 11211 h 96665"/>
              <a:gd name="connsiteX5" fmla="*/ 49099 w 135407"/>
              <a:gd name="connsiteY5" fmla="*/ -826 h 96665"/>
              <a:gd name="connsiteX6" fmla="*/ 89949 w 135407"/>
              <a:gd name="connsiteY6" fmla="*/ 1353 h 96665"/>
              <a:gd name="connsiteX7" fmla="*/ 134611 w 135407"/>
              <a:gd name="connsiteY7" fmla="*/ 51026 h 96665"/>
              <a:gd name="connsiteX8" fmla="*/ 87389 w 135407"/>
              <a:gd name="connsiteY8" fmla="*/ 95742 h 96665"/>
              <a:gd name="connsiteX9" fmla="*/ 46540 w 135407"/>
              <a:gd name="connsiteY9" fmla="*/ 24065 h 96665"/>
              <a:gd name="connsiteX10" fmla="*/ 23746 w 135407"/>
              <a:gd name="connsiteY10" fmla="*/ 45689 h 96665"/>
              <a:gd name="connsiteX11" fmla="*/ 45396 w 135407"/>
              <a:gd name="connsiteY11" fmla="*/ 68510 h 96665"/>
              <a:gd name="connsiteX12" fmla="*/ 86300 w 135407"/>
              <a:gd name="connsiteY12" fmla="*/ 70743 h 96665"/>
              <a:gd name="connsiteX13" fmla="*/ 109720 w 135407"/>
              <a:gd name="connsiteY13" fmla="*/ 49665 h 96665"/>
              <a:gd name="connsiteX14" fmla="*/ 88642 w 135407"/>
              <a:gd name="connsiteY14" fmla="*/ 26244 h 96665"/>
              <a:gd name="connsiteX15" fmla="*/ 47738 w 135407"/>
              <a:gd name="connsiteY15" fmla="*/ 24120 h 96665"/>
              <a:gd name="connsiteX16" fmla="*/ 46540 w 135407"/>
              <a:gd name="connsiteY16" fmla="*/ 24120 h 9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407" h="96665">
                <a:moveTo>
                  <a:pt x="87389" y="95742"/>
                </a:moveTo>
                <a:lnTo>
                  <a:pt x="84938" y="95742"/>
                </a:lnTo>
                <a:lnTo>
                  <a:pt x="44034" y="93509"/>
                </a:lnTo>
                <a:cubicBezTo>
                  <a:pt x="17989" y="92148"/>
                  <a:pt x="-2022" y="69926"/>
                  <a:pt x="-666" y="43891"/>
                </a:cubicBezTo>
                <a:cubicBezTo>
                  <a:pt x="-7" y="31364"/>
                  <a:pt x="5608" y="19599"/>
                  <a:pt x="14949" y="11211"/>
                </a:cubicBezTo>
                <a:cubicBezTo>
                  <a:pt x="24225" y="2715"/>
                  <a:pt x="36556" y="-1643"/>
                  <a:pt x="49099" y="-826"/>
                </a:cubicBezTo>
                <a:lnTo>
                  <a:pt x="89949" y="1353"/>
                </a:lnTo>
                <a:cubicBezTo>
                  <a:pt x="115989" y="2769"/>
                  <a:pt x="135973" y="24991"/>
                  <a:pt x="134611" y="51026"/>
                </a:cubicBezTo>
                <a:cubicBezTo>
                  <a:pt x="133195" y="76080"/>
                  <a:pt x="112487" y="95688"/>
                  <a:pt x="87389" y="95742"/>
                </a:cubicBezTo>
                <a:close/>
                <a:moveTo>
                  <a:pt x="46540" y="24065"/>
                </a:moveTo>
                <a:cubicBezTo>
                  <a:pt x="34268" y="23739"/>
                  <a:pt x="24061" y="33434"/>
                  <a:pt x="23746" y="45689"/>
                </a:cubicBezTo>
                <a:cubicBezTo>
                  <a:pt x="23430" y="57998"/>
                  <a:pt x="33125" y="68183"/>
                  <a:pt x="45396" y="68510"/>
                </a:cubicBezTo>
                <a:lnTo>
                  <a:pt x="86300" y="70743"/>
                </a:lnTo>
                <a:cubicBezTo>
                  <a:pt x="98587" y="71396"/>
                  <a:pt x="109072" y="61974"/>
                  <a:pt x="109720" y="49665"/>
                </a:cubicBezTo>
                <a:cubicBezTo>
                  <a:pt x="110368" y="37355"/>
                  <a:pt x="100929" y="26897"/>
                  <a:pt x="88642" y="26244"/>
                </a:cubicBezTo>
                <a:lnTo>
                  <a:pt x="47738" y="24120"/>
                </a:lnTo>
                <a:lnTo>
                  <a:pt x="46540" y="2412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4" name="任意多边形: 形状 183"/>
          <p:cNvSpPr/>
          <p:nvPr userDrawn="1">
            <p:custDataLst>
              <p:tags r:id="rId127"/>
            </p:custDataLst>
          </p:nvPr>
        </p:nvSpPr>
        <p:spPr>
          <a:xfrm rot="6465150">
            <a:off x="10146665" y="1052830"/>
            <a:ext cx="110490" cy="71755"/>
          </a:xfrm>
          <a:custGeom>
            <a:avLst/>
            <a:gdLst>
              <a:gd name="connsiteX0" fmla="*/ 35868 w 110233"/>
              <a:gd name="connsiteY0" fmla="*/ -871 h 71508"/>
              <a:gd name="connsiteX1" fmla="*/ 76772 w 110233"/>
              <a:gd name="connsiteY1" fmla="*/ 1308 h 71508"/>
              <a:gd name="connsiteX2" fmla="*/ 109452 w 110233"/>
              <a:gd name="connsiteY2" fmla="*/ 37854 h 71508"/>
              <a:gd name="connsiteX3" fmla="*/ 109452 w 110233"/>
              <a:gd name="connsiteY3" fmla="*/ 37854 h 71508"/>
              <a:gd name="connsiteX4" fmla="*/ 72905 w 110233"/>
              <a:gd name="connsiteY4" fmla="*/ 70534 h 71508"/>
              <a:gd name="connsiteX5" fmla="*/ 32002 w 110233"/>
              <a:gd name="connsiteY5" fmla="*/ 68355 h 71508"/>
              <a:gd name="connsiteX6" fmla="*/ -678 w 110233"/>
              <a:gd name="connsiteY6" fmla="*/ 31809 h 71508"/>
              <a:gd name="connsiteX7" fmla="*/ -678 w 110233"/>
              <a:gd name="connsiteY7" fmla="*/ 31809 h 71508"/>
              <a:gd name="connsiteX8" fmla="*/ 35868 w 110233"/>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3" h="71508">
                <a:moveTo>
                  <a:pt x="35868" y="-871"/>
                </a:moveTo>
                <a:lnTo>
                  <a:pt x="76772" y="1308"/>
                </a:lnTo>
                <a:cubicBezTo>
                  <a:pt x="95868" y="2397"/>
                  <a:pt x="110476" y="18737"/>
                  <a:pt x="109452" y="37854"/>
                </a:cubicBezTo>
                <a:lnTo>
                  <a:pt x="109452" y="37854"/>
                </a:lnTo>
                <a:cubicBezTo>
                  <a:pt x="108341" y="56972"/>
                  <a:pt x="92007" y="71569"/>
                  <a:pt x="72905" y="70534"/>
                </a:cubicBezTo>
                <a:lnTo>
                  <a:pt x="32002" y="68355"/>
                </a:lnTo>
                <a:cubicBezTo>
                  <a:pt x="12895" y="67266"/>
                  <a:pt x="-1729" y="50926"/>
                  <a:pt x="-678" y="31809"/>
                </a:cubicBezTo>
                <a:lnTo>
                  <a:pt x="-678" y="31809"/>
                </a:lnTo>
                <a:cubicBezTo>
                  <a:pt x="433" y="12691"/>
                  <a:pt x="16767" y="-1906"/>
                  <a:pt x="35868"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5" name="任意多边形: 形状 184"/>
          <p:cNvSpPr/>
          <p:nvPr userDrawn="1">
            <p:custDataLst>
              <p:tags r:id="rId128"/>
            </p:custDataLst>
          </p:nvPr>
        </p:nvSpPr>
        <p:spPr>
          <a:xfrm rot="6465150">
            <a:off x="10133330" y="1040765"/>
            <a:ext cx="135890" cy="96520"/>
          </a:xfrm>
          <a:custGeom>
            <a:avLst/>
            <a:gdLst>
              <a:gd name="connsiteX0" fmla="*/ 87503 w 135647"/>
              <a:gd name="connsiteY0" fmla="*/ 95678 h 96655"/>
              <a:gd name="connsiteX1" fmla="*/ 84889 w 135647"/>
              <a:gd name="connsiteY1" fmla="*/ 95678 h 96655"/>
              <a:gd name="connsiteX2" fmla="*/ 44039 w 135647"/>
              <a:gd name="connsiteY2" fmla="*/ 93499 h 96655"/>
              <a:gd name="connsiteX3" fmla="*/ -666 w 135647"/>
              <a:gd name="connsiteY3" fmla="*/ 43881 h 96655"/>
              <a:gd name="connsiteX4" fmla="*/ 15009 w 135647"/>
              <a:gd name="connsiteY4" fmla="*/ 11146 h 96655"/>
              <a:gd name="connsiteX5" fmla="*/ 49050 w 135647"/>
              <a:gd name="connsiteY5" fmla="*/ -836 h 96655"/>
              <a:gd name="connsiteX6" fmla="*/ 89954 w 135647"/>
              <a:gd name="connsiteY6" fmla="*/ 1342 h 96655"/>
              <a:gd name="connsiteX7" fmla="*/ 134861 w 135647"/>
              <a:gd name="connsiteY7" fmla="*/ 50743 h 96655"/>
              <a:gd name="connsiteX8" fmla="*/ 87503 w 135647"/>
              <a:gd name="connsiteY8" fmla="*/ 95732 h 96655"/>
              <a:gd name="connsiteX9" fmla="*/ 46545 w 135647"/>
              <a:gd name="connsiteY9" fmla="*/ 24000 h 96655"/>
              <a:gd name="connsiteX10" fmla="*/ 31676 w 135647"/>
              <a:gd name="connsiteY10" fmla="*/ 29447 h 96655"/>
              <a:gd name="connsiteX11" fmla="*/ 24377 w 135647"/>
              <a:gd name="connsiteY11" fmla="*/ 44806 h 96655"/>
              <a:gd name="connsiteX12" fmla="*/ 45401 w 135647"/>
              <a:gd name="connsiteY12" fmla="*/ 68227 h 96655"/>
              <a:gd name="connsiteX13" fmla="*/ 86250 w 135647"/>
              <a:gd name="connsiteY13" fmla="*/ 70405 h 96655"/>
              <a:gd name="connsiteX14" fmla="*/ 108674 w 135647"/>
              <a:gd name="connsiteY14" fmla="*/ 48292 h 96655"/>
              <a:gd name="connsiteX15" fmla="*/ 88592 w 135647"/>
              <a:gd name="connsiteY15" fmla="*/ 25961 h 96655"/>
              <a:gd name="connsiteX16" fmla="*/ 47743 w 135647"/>
              <a:gd name="connsiteY16" fmla="*/ 23782 h 96655"/>
              <a:gd name="connsiteX17" fmla="*/ 46545 w 135647"/>
              <a:gd name="connsiteY17" fmla="*/ 23782 h 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647" h="96655">
                <a:moveTo>
                  <a:pt x="87503" y="95678"/>
                </a:moveTo>
                <a:lnTo>
                  <a:pt x="84889" y="95678"/>
                </a:lnTo>
                <a:lnTo>
                  <a:pt x="44039" y="93499"/>
                </a:lnTo>
                <a:cubicBezTo>
                  <a:pt x="17994" y="92137"/>
                  <a:pt x="-2022" y="69915"/>
                  <a:pt x="-666" y="43881"/>
                </a:cubicBezTo>
                <a:cubicBezTo>
                  <a:pt x="-13" y="31299"/>
                  <a:pt x="5630" y="19534"/>
                  <a:pt x="15009" y="11146"/>
                </a:cubicBezTo>
                <a:cubicBezTo>
                  <a:pt x="24274" y="2704"/>
                  <a:pt x="36550" y="-1598"/>
                  <a:pt x="49050" y="-836"/>
                </a:cubicBezTo>
                <a:lnTo>
                  <a:pt x="89954" y="1342"/>
                </a:lnTo>
                <a:cubicBezTo>
                  <a:pt x="116005" y="2595"/>
                  <a:pt x="136109" y="24708"/>
                  <a:pt x="134861" y="50743"/>
                </a:cubicBezTo>
                <a:cubicBezTo>
                  <a:pt x="133652" y="76016"/>
                  <a:pt x="112781" y="95841"/>
                  <a:pt x="87503" y="95732"/>
                </a:cubicBezTo>
                <a:close/>
                <a:moveTo>
                  <a:pt x="46545" y="24000"/>
                </a:moveTo>
                <a:cubicBezTo>
                  <a:pt x="41087" y="23946"/>
                  <a:pt x="35793" y="25852"/>
                  <a:pt x="31676" y="29447"/>
                </a:cubicBezTo>
                <a:cubicBezTo>
                  <a:pt x="27264" y="33368"/>
                  <a:pt x="24628" y="38924"/>
                  <a:pt x="24377" y="44806"/>
                </a:cubicBezTo>
                <a:cubicBezTo>
                  <a:pt x="23729" y="57061"/>
                  <a:pt x="33135" y="67573"/>
                  <a:pt x="45401" y="68227"/>
                </a:cubicBezTo>
                <a:lnTo>
                  <a:pt x="86250" y="70405"/>
                </a:lnTo>
                <a:cubicBezTo>
                  <a:pt x="98554" y="70460"/>
                  <a:pt x="108592" y="60601"/>
                  <a:pt x="108674" y="48292"/>
                </a:cubicBezTo>
                <a:cubicBezTo>
                  <a:pt x="108750" y="36745"/>
                  <a:pt x="100047" y="27105"/>
                  <a:pt x="88592" y="25961"/>
                </a:cubicBezTo>
                <a:lnTo>
                  <a:pt x="47743" y="23782"/>
                </a:lnTo>
                <a:lnTo>
                  <a:pt x="46545" y="23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6" name="任意多边形: 形状 185"/>
          <p:cNvSpPr/>
          <p:nvPr userDrawn="1">
            <p:custDataLst>
              <p:tags r:id="rId129"/>
            </p:custDataLst>
          </p:nvPr>
        </p:nvSpPr>
        <p:spPr>
          <a:xfrm rot="6465150">
            <a:off x="10065385" y="1280795"/>
            <a:ext cx="110490" cy="69850"/>
          </a:xfrm>
          <a:custGeom>
            <a:avLst/>
            <a:gdLst>
              <a:gd name="connsiteX0" fmla="*/ 34291 w 110403"/>
              <a:gd name="connsiteY0" fmla="*/ -922 h 69772"/>
              <a:gd name="connsiteX1" fmla="*/ 75249 w 110403"/>
              <a:gd name="connsiteY1" fmla="*/ -595 h 69772"/>
              <a:gd name="connsiteX2" fmla="*/ 109672 w 110403"/>
              <a:gd name="connsiteY2" fmla="*/ 34263 h 69772"/>
              <a:gd name="connsiteX3" fmla="*/ 109672 w 110403"/>
              <a:gd name="connsiteY3" fmla="*/ 34372 h 69772"/>
              <a:gd name="connsiteX4" fmla="*/ 109672 w 110403"/>
              <a:gd name="connsiteY4" fmla="*/ 34372 h 69772"/>
              <a:gd name="connsiteX5" fmla="*/ 74759 w 110403"/>
              <a:gd name="connsiteY5" fmla="*/ 68849 h 69772"/>
              <a:gd name="connsiteX6" fmla="*/ 74705 w 110403"/>
              <a:gd name="connsiteY6" fmla="*/ 68849 h 69772"/>
              <a:gd name="connsiteX7" fmla="*/ 33746 w 110403"/>
              <a:gd name="connsiteY7" fmla="*/ 68523 h 69772"/>
              <a:gd name="connsiteX8" fmla="*/ -731 w 110403"/>
              <a:gd name="connsiteY8" fmla="*/ 33610 h 69772"/>
              <a:gd name="connsiteX9" fmla="*/ -731 w 110403"/>
              <a:gd name="connsiteY9" fmla="*/ 33555 h 69772"/>
              <a:gd name="connsiteX10" fmla="*/ -731 w 110403"/>
              <a:gd name="connsiteY10" fmla="*/ 33555 h 69772"/>
              <a:gd name="connsiteX11" fmla="*/ 34291 w 110403"/>
              <a:gd name="connsiteY11" fmla="*/ -922 h 69772"/>
              <a:gd name="connsiteX12" fmla="*/ 34291 w 110403"/>
              <a:gd name="connsiteY12" fmla="*/ -922 h 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403" h="69772">
                <a:moveTo>
                  <a:pt x="34291" y="-922"/>
                </a:moveTo>
                <a:lnTo>
                  <a:pt x="75249" y="-595"/>
                </a:lnTo>
                <a:cubicBezTo>
                  <a:pt x="94378" y="-486"/>
                  <a:pt x="109792" y="15146"/>
                  <a:pt x="109672" y="34263"/>
                </a:cubicBezTo>
                <a:cubicBezTo>
                  <a:pt x="109672" y="34318"/>
                  <a:pt x="109672" y="34318"/>
                  <a:pt x="109672" y="34372"/>
                </a:cubicBezTo>
                <a:lnTo>
                  <a:pt x="109672" y="34372"/>
                </a:lnTo>
                <a:cubicBezTo>
                  <a:pt x="109552" y="53544"/>
                  <a:pt x="93920" y="68958"/>
                  <a:pt x="74759" y="68849"/>
                </a:cubicBezTo>
                <a:cubicBezTo>
                  <a:pt x="74743" y="68849"/>
                  <a:pt x="74721" y="68849"/>
                  <a:pt x="74705" y="68849"/>
                </a:cubicBezTo>
                <a:lnTo>
                  <a:pt x="33746" y="68523"/>
                </a:lnTo>
                <a:cubicBezTo>
                  <a:pt x="14585" y="68414"/>
                  <a:pt x="-851" y="52782"/>
                  <a:pt x="-731" y="33610"/>
                </a:cubicBezTo>
                <a:cubicBezTo>
                  <a:pt x="-731" y="33610"/>
                  <a:pt x="-731" y="33555"/>
                  <a:pt x="-731" y="33555"/>
                </a:cubicBezTo>
                <a:lnTo>
                  <a:pt x="-731" y="33555"/>
                </a:lnTo>
                <a:cubicBezTo>
                  <a:pt x="-578" y="14383"/>
                  <a:pt x="15097" y="-1085"/>
                  <a:pt x="34291" y="-922"/>
                </a:cubicBezTo>
                <a:cubicBezTo>
                  <a:pt x="34291" y="-922"/>
                  <a:pt x="34291" y="-922"/>
                  <a:pt x="34291" y="-922"/>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7" name="任意多边形: 形状 186"/>
          <p:cNvSpPr/>
          <p:nvPr userDrawn="1">
            <p:custDataLst>
              <p:tags r:id="rId130"/>
            </p:custDataLst>
          </p:nvPr>
        </p:nvSpPr>
        <p:spPr>
          <a:xfrm rot="6465150">
            <a:off x="10054590" y="1268730"/>
            <a:ext cx="132715" cy="94615"/>
          </a:xfrm>
          <a:custGeom>
            <a:avLst/>
            <a:gdLst>
              <a:gd name="connsiteX0" fmla="*/ 86126 w 132647"/>
              <a:gd name="connsiteY0" fmla="*/ 93903 h 94825"/>
              <a:gd name="connsiteX1" fmla="*/ 85745 w 132647"/>
              <a:gd name="connsiteY1" fmla="*/ 93903 h 94825"/>
              <a:gd name="connsiteX2" fmla="*/ 44786 w 132647"/>
              <a:gd name="connsiteY2" fmla="*/ 93575 h 94825"/>
              <a:gd name="connsiteX3" fmla="*/ -698 w 132647"/>
              <a:gd name="connsiteY3" fmla="*/ 44556 h 94825"/>
              <a:gd name="connsiteX4" fmla="*/ 45113 w 132647"/>
              <a:gd name="connsiteY4" fmla="*/ -923 h 94825"/>
              <a:gd name="connsiteX5" fmla="*/ 45495 w 132647"/>
              <a:gd name="connsiteY5" fmla="*/ -923 h 94825"/>
              <a:gd name="connsiteX6" fmla="*/ 86399 w 132647"/>
              <a:gd name="connsiteY6" fmla="*/ -596 h 94825"/>
              <a:gd name="connsiteX7" fmla="*/ 131883 w 132647"/>
              <a:gd name="connsiteY7" fmla="*/ 48424 h 94825"/>
              <a:gd name="connsiteX8" fmla="*/ 86072 w 132647"/>
              <a:gd name="connsiteY8" fmla="*/ 93903 h 94825"/>
              <a:gd name="connsiteX9" fmla="*/ 45168 w 132647"/>
              <a:gd name="connsiteY9" fmla="*/ 24077 h 94825"/>
              <a:gd name="connsiteX10" fmla="*/ 29536 w 132647"/>
              <a:gd name="connsiteY10" fmla="*/ 30504 h 94825"/>
              <a:gd name="connsiteX11" fmla="*/ 29340 w 132647"/>
              <a:gd name="connsiteY11" fmla="*/ 61986 h 94825"/>
              <a:gd name="connsiteX12" fmla="*/ 45004 w 132647"/>
              <a:gd name="connsiteY12" fmla="*/ 68630 h 94825"/>
              <a:gd name="connsiteX13" fmla="*/ 85908 w 132647"/>
              <a:gd name="connsiteY13" fmla="*/ 68957 h 94825"/>
              <a:gd name="connsiteX14" fmla="*/ 85908 w 132647"/>
              <a:gd name="connsiteY14" fmla="*/ 68957 h 94825"/>
              <a:gd name="connsiteX15" fmla="*/ 107057 w 132647"/>
              <a:gd name="connsiteY15" fmla="*/ 45591 h 94825"/>
              <a:gd name="connsiteX16" fmla="*/ 85908 w 132647"/>
              <a:gd name="connsiteY16" fmla="*/ 24459 h 94825"/>
              <a:gd name="connsiteX17" fmla="*/ 44950 w 132647"/>
              <a:gd name="connsiteY17" fmla="*/ 24131 h 9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47" h="94825">
                <a:moveTo>
                  <a:pt x="86126" y="93903"/>
                </a:moveTo>
                <a:lnTo>
                  <a:pt x="85745" y="93903"/>
                </a:lnTo>
                <a:lnTo>
                  <a:pt x="44786" y="93575"/>
                </a:lnTo>
                <a:cubicBezTo>
                  <a:pt x="18692" y="92595"/>
                  <a:pt x="-1667" y="70646"/>
                  <a:pt x="-698" y="44556"/>
                </a:cubicBezTo>
                <a:cubicBezTo>
                  <a:pt x="228" y="19720"/>
                  <a:pt x="20255" y="-160"/>
                  <a:pt x="45113" y="-923"/>
                </a:cubicBezTo>
                <a:lnTo>
                  <a:pt x="45495" y="-923"/>
                </a:lnTo>
                <a:lnTo>
                  <a:pt x="86399" y="-596"/>
                </a:lnTo>
                <a:cubicBezTo>
                  <a:pt x="112493" y="384"/>
                  <a:pt x="132852" y="22334"/>
                  <a:pt x="131883" y="48424"/>
                </a:cubicBezTo>
                <a:cubicBezTo>
                  <a:pt x="130957" y="73260"/>
                  <a:pt x="110930" y="93140"/>
                  <a:pt x="86072" y="93903"/>
                </a:cubicBezTo>
                <a:close/>
                <a:moveTo>
                  <a:pt x="45168" y="24077"/>
                </a:moveTo>
                <a:cubicBezTo>
                  <a:pt x="39313" y="24077"/>
                  <a:pt x="33692" y="26365"/>
                  <a:pt x="29536" y="30504"/>
                </a:cubicBezTo>
                <a:cubicBezTo>
                  <a:pt x="20783" y="39164"/>
                  <a:pt x="20696" y="53271"/>
                  <a:pt x="29340" y="61986"/>
                </a:cubicBezTo>
                <a:cubicBezTo>
                  <a:pt x="33479" y="66179"/>
                  <a:pt x="39111" y="68576"/>
                  <a:pt x="45004" y="68630"/>
                </a:cubicBezTo>
                <a:lnTo>
                  <a:pt x="85908" y="68957"/>
                </a:lnTo>
                <a:lnTo>
                  <a:pt x="85908" y="68957"/>
                </a:lnTo>
                <a:cubicBezTo>
                  <a:pt x="98196" y="68358"/>
                  <a:pt x="107662" y="57901"/>
                  <a:pt x="107057" y="45591"/>
                </a:cubicBezTo>
                <a:cubicBezTo>
                  <a:pt x="106491" y="34153"/>
                  <a:pt x="97346" y="25003"/>
                  <a:pt x="85908" y="24459"/>
                </a:cubicBezTo>
                <a:lnTo>
                  <a:pt x="44950" y="2413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userDrawn="1">
            <p:custDataLst>
              <p:tags r:id="rId131"/>
            </p:custDataLst>
          </p:nvPr>
        </p:nvSpPr>
        <p:spPr>
          <a:xfrm rot="6465150">
            <a:off x="10358120" y="842645"/>
            <a:ext cx="25400" cy="123190"/>
          </a:xfrm>
          <a:custGeom>
            <a:avLst/>
            <a:gdLst>
              <a:gd name="connsiteX0" fmla="*/ 11742 w 25326"/>
              <a:gd name="connsiteY0" fmla="*/ 122116 h 123038"/>
              <a:gd name="connsiteX1" fmla="*/ 11742 w 25326"/>
              <a:gd name="connsiteY1" fmla="*/ 122116 h 123038"/>
              <a:gd name="connsiteX2" fmla="*/ -731 w 25326"/>
              <a:gd name="connsiteY2" fmla="*/ 109588 h 123038"/>
              <a:gd name="connsiteX3" fmla="*/ -350 w 25326"/>
              <a:gd name="connsiteY3" fmla="*/ 11549 h 123038"/>
              <a:gd name="connsiteX4" fmla="*/ 12177 w 25326"/>
              <a:gd name="connsiteY4" fmla="*/ -923 h 123038"/>
              <a:gd name="connsiteX5" fmla="*/ 12177 w 25326"/>
              <a:gd name="connsiteY5" fmla="*/ -923 h 123038"/>
              <a:gd name="connsiteX6" fmla="*/ 24595 w 25326"/>
              <a:gd name="connsiteY6" fmla="*/ 11604 h 123038"/>
              <a:gd name="connsiteX7" fmla="*/ 24595 w 25326"/>
              <a:gd name="connsiteY7" fmla="*/ 11604 h 123038"/>
              <a:gd name="connsiteX8" fmla="*/ 24214 w 25326"/>
              <a:gd name="connsiteY8" fmla="*/ 109643 h 123038"/>
              <a:gd name="connsiteX9" fmla="*/ 11742 w 25326"/>
              <a:gd name="connsiteY9" fmla="*/ 122116 h 12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6" h="123038">
                <a:moveTo>
                  <a:pt x="11742" y="122116"/>
                </a:moveTo>
                <a:lnTo>
                  <a:pt x="11742" y="122116"/>
                </a:lnTo>
                <a:cubicBezTo>
                  <a:pt x="4846" y="122061"/>
                  <a:pt x="-731" y="116505"/>
                  <a:pt x="-731" y="109588"/>
                </a:cubicBezTo>
                <a:lnTo>
                  <a:pt x="-350" y="11549"/>
                </a:lnTo>
                <a:cubicBezTo>
                  <a:pt x="-323" y="4633"/>
                  <a:pt x="5282" y="-923"/>
                  <a:pt x="12177" y="-923"/>
                </a:cubicBezTo>
                <a:lnTo>
                  <a:pt x="12177" y="-923"/>
                </a:lnTo>
                <a:cubicBezTo>
                  <a:pt x="19067" y="-868"/>
                  <a:pt x="24628" y="4741"/>
                  <a:pt x="24595" y="11604"/>
                </a:cubicBezTo>
                <a:cubicBezTo>
                  <a:pt x="24595" y="11604"/>
                  <a:pt x="24595" y="11604"/>
                  <a:pt x="24595" y="11604"/>
                </a:cubicBezTo>
                <a:lnTo>
                  <a:pt x="24214" y="109643"/>
                </a:lnTo>
                <a:cubicBezTo>
                  <a:pt x="24214" y="116505"/>
                  <a:pt x="18632" y="122116"/>
                  <a:pt x="11742" y="12211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userDrawn="1">
            <p:custDataLst>
              <p:tags r:id="rId132"/>
            </p:custDataLst>
          </p:nvPr>
        </p:nvSpPr>
        <p:spPr>
          <a:xfrm rot="6465150">
            <a:off x="10273030" y="1060450"/>
            <a:ext cx="28575" cy="123825"/>
          </a:xfrm>
          <a:custGeom>
            <a:avLst/>
            <a:gdLst>
              <a:gd name="connsiteX0" fmla="*/ 11806 w 28890"/>
              <a:gd name="connsiteY0" fmla="*/ 123150 h 124072"/>
              <a:gd name="connsiteX1" fmla="*/ 11262 w 28890"/>
              <a:gd name="connsiteY1" fmla="*/ 123150 h 124072"/>
              <a:gd name="connsiteX2" fmla="*/ -721 w 28890"/>
              <a:gd name="connsiteY2" fmla="*/ 110133 h 124072"/>
              <a:gd name="connsiteX3" fmla="*/ 3146 w 28890"/>
              <a:gd name="connsiteY3" fmla="*/ 11059 h 124072"/>
              <a:gd name="connsiteX4" fmla="*/ 16109 w 28890"/>
              <a:gd name="connsiteY4" fmla="*/ -923 h 124072"/>
              <a:gd name="connsiteX5" fmla="*/ 28152 w 28890"/>
              <a:gd name="connsiteY5" fmla="*/ 11986 h 124072"/>
              <a:gd name="connsiteX6" fmla="*/ 28146 w 28890"/>
              <a:gd name="connsiteY6" fmla="*/ 12040 h 124072"/>
              <a:gd name="connsiteX7" fmla="*/ 24279 w 28890"/>
              <a:gd name="connsiteY7" fmla="*/ 111113 h 124072"/>
              <a:gd name="connsiteX8" fmla="*/ 11806 w 28890"/>
              <a:gd name="connsiteY8" fmla="*/ 123150 h 12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0" h="124072">
                <a:moveTo>
                  <a:pt x="11806" y="123150"/>
                </a:moveTo>
                <a:lnTo>
                  <a:pt x="11262" y="123150"/>
                </a:lnTo>
                <a:cubicBezTo>
                  <a:pt x="4361" y="122878"/>
                  <a:pt x="-999" y="117050"/>
                  <a:pt x="-721" y="110133"/>
                </a:cubicBezTo>
                <a:lnTo>
                  <a:pt x="3146" y="11059"/>
                </a:lnTo>
                <a:cubicBezTo>
                  <a:pt x="3713" y="4306"/>
                  <a:pt x="9339" y="-868"/>
                  <a:pt x="16109" y="-923"/>
                </a:cubicBezTo>
                <a:cubicBezTo>
                  <a:pt x="22994" y="-705"/>
                  <a:pt x="28386" y="5068"/>
                  <a:pt x="28152" y="11986"/>
                </a:cubicBezTo>
                <a:cubicBezTo>
                  <a:pt x="28146" y="11986"/>
                  <a:pt x="28146" y="12040"/>
                  <a:pt x="28146" y="12040"/>
                </a:cubicBezTo>
                <a:lnTo>
                  <a:pt x="24279" y="111113"/>
                </a:lnTo>
                <a:cubicBezTo>
                  <a:pt x="24017" y="117813"/>
                  <a:pt x="18516" y="123150"/>
                  <a:pt x="11806" y="12315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0" name="任意多边形: 形状 189"/>
          <p:cNvSpPr/>
          <p:nvPr userDrawn="1">
            <p:custDataLst>
              <p:tags r:id="rId133"/>
            </p:custDataLst>
          </p:nvPr>
        </p:nvSpPr>
        <p:spPr>
          <a:xfrm rot="6465150">
            <a:off x="10199370" y="1282065"/>
            <a:ext cx="26670" cy="125095"/>
          </a:xfrm>
          <a:custGeom>
            <a:avLst/>
            <a:gdLst>
              <a:gd name="connsiteX0" fmla="*/ 11579 w 26745"/>
              <a:gd name="connsiteY0" fmla="*/ 124403 h 125327"/>
              <a:gd name="connsiteX1" fmla="*/ 11579 w 26745"/>
              <a:gd name="connsiteY1" fmla="*/ 124403 h 125327"/>
              <a:gd name="connsiteX2" fmla="*/ -730 w 26745"/>
              <a:gd name="connsiteY2" fmla="*/ 111658 h 125327"/>
              <a:gd name="connsiteX3" fmla="*/ 1012 w 26745"/>
              <a:gd name="connsiteY3" fmla="*/ 11387 h 125327"/>
              <a:gd name="connsiteX4" fmla="*/ 13703 w 26745"/>
              <a:gd name="connsiteY4" fmla="*/ -923 h 125327"/>
              <a:gd name="connsiteX5" fmla="*/ 26012 w 26745"/>
              <a:gd name="connsiteY5" fmla="*/ 11822 h 125327"/>
              <a:gd name="connsiteX6" fmla="*/ 26012 w 26745"/>
              <a:gd name="connsiteY6" fmla="*/ 11822 h 125327"/>
              <a:gd name="connsiteX7" fmla="*/ 24270 w 26745"/>
              <a:gd name="connsiteY7" fmla="*/ 112094 h 125327"/>
              <a:gd name="connsiteX8" fmla="*/ 11639 w 26745"/>
              <a:gd name="connsiteY8" fmla="*/ 124403 h 125327"/>
              <a:gd name="connsiteX9" fmla="*/ 11579 w 26745"/>
              <a:gd name="connsiteY9" fmla="*/ 124403 h 12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45" h="125327">
                <a:moveTo>
                  <a:pt x="11579" y="124403"/>
                </a:moveTo>
                <a:lnTo>
                  <a:pt x="11579" y="124403"/>
                </a:lnTo>
                <a:cubicBezTo>
                  <a:pt x="4673" y="124240"/>
                  <a:pt x="-823" y="118575"/>
                  <a:pt x="-730" y="111658"/>
                </a:cubicBezTo>
                <a:lnTo>
                  <a:pt x="1012" y="11387"/>
                </a:lnTo>
                <a:cubicBezTo>
                  <a:pt x="1503" y="4633"/>
                  <a:pt x="6960" y="-651"/>
                  <a:pt x="13703" y="-923"/>
                </a:cubicBezTo>
                <a:cubicBezTo>
                  <a:pt x="20620" y="-814"/>
                  <a:pt x="26132" y="4905"/>
                  <a:pt x="26012" y="11822"/>
                </a:cubicBezTo>
                <a:cubicBezTo>
                  <a:pt x="26012" y="11822"/>
                  <a:pt x="26012" y="11822"/>
                  <a:pt x="26012" y="11822"/>
                </a:cubicBezTo>
                <a:lnTo>
                  <a:pt x="24270" y="112094"/>
                </a:lnTo>
                <a:cubicBezTo>
                  <a:pt x="24182" y="118957"/>
                  <a:pt x="18523" y="124512"/>
                  <a:pt x="11639" y="124403"/>
                </a:cubicBezTo>
                <a:cubicBezTo>
                  <a:pt x="11617" y="124403"/>
                  <a:pt x="11601" y="124403"/>
                  <a:pt x="11579" y="12440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userDrawn="1">
            <p:custDataLst>
              <p:tags r:id="rId134"/>
            </p:custDataLst>
          </p:nvPr>
        </p:nvSpPr>
        <p:spPr>
          <a:xfrm rot="6465150">
            <a:off x="10582275" y="1431925"/>
            <a:ext cx="26035" cy="109855"/>
          </a:xfrm>
          <a:custGeom>
            <a:avLst/>
            <a:gdLst>
              <a:gd name="connsiteX0" fmla="*/ 11633 w 25926"/>
              <a:gd name="connsiteY0" fmla="*/ 108881 h 109803"/>
              <a:gd name="connsiteX1" fmla="*/ 11633 w 25926"/>
              <a:gd name="connsiteY1" fmla="*/ 108881 h 109803"/>
              <a:gd name="connsiteX2" fmla="*/ -731 w 25926"/>
              <a:gd name="connsiteY2" fmla="*/ 96245 h 109803"/>
              <a:gd name="connsiteX3" fmla="*/ 358 w 25926"/>
              <a:gd name="connsiteY3" fmla="*/ 11387 h 109803"/>
              <a:gd name="connsiteX4" fmla="*/ 12831 w 25926"/>
              <a:gd name="connsiteY4" fmla="*/ -922 h 109803"/>
              <a:gd name="connsiteX5" fmla="*/ 12831 w 25926"/>
              <a:gd name="connsiteY5" fmla="*/ -922 h 109803"/>
              <a:gd name="connsiteX6" fmla="*/ 25195 w 25926"/>
              <a:gd name="connsiteY6" fmla="*/ 11659 h 109803"/>
              <a:gd name="connsiteX7" fmla="*/ 25195 w 25926"/>
              <a:gd name="connsiteY7" fmla="*/ 11713 h 109803"/>
              <a:gd name="connsiteX8" fmla="*/ 24106 w 25926"/>
              <a:gd name="connsiteY8" fmla="*/ 96517 h 109803"/>
              <a:gd name="connsiteX9" fmla="*/ 11633 w 25926"/>
              <a:gd name="connsiteY9" fmla="*/ 108881 h 1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26" h="109803">
                <a:moveTo>
                  <a:pt x="11633" y="108881"/>
                </a:moveTo>
                <a:lnTo>
                  <a:pt x="11633" y="108881"/>
                </a:lnTo>
                <a:cubicBezTo>
                  <a:pt x="4737" y="108772"/>
                  <a:pt x="-791" y="103162"/>
                  <a:pt x="-731" y="96245"/>
                </a:cubicBezTo>
                <a:lnTo>
                  <a:pt x="358" y="11387"/>
                </a:lnTo>
                <a:cubicBezTo>
                  <a:pt x="418" y="4524"/>
                  <a:pt x="5996" y="-977"/>
                  <a:pt x="12831" y="-922"/>
                </a:cubicBezTo>
                <a:lnTo>
                  <a:pt x="12831" y="-922"/>
                </a:lnTo>
                <a:cubicBezTo>
                  <a:pt x="19721" y="-868"/>
                  <a:pt x="25255" y="4796"/>
                  <a:pt x="25195" y="11659"/>
                </a:cubicBezTo>
                <a:cubicBezTo>
                  <a:pt x="25195" y="11659"/>
                  <a:pt x="25195" y="11713"/>
                  <a:pt x="25195" y="11713"/>
                </a:cubicBezTo>
                <a:lnTo>
                  <a:pt x="24106" y="96517"/>
                </a:lnTo>
                <a:cubicBezTo>
                  <a:pt x="24045" y="103380"/>
                  <a:pt x="18479" y="108881"/>
                  <a:pt x="11633" y="1088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135"/>
            </p:custDataLst>
          </p:nvPr>
        </p:nvSpPr>
        <p:spPr>
          <a:xfrm rot="6465150">
            <a:off x="10664190" y="1202690"/>
            <a:ext cx="29845" cy="127000"/>
          </a:xfrm>
          <a:custGeom>
            <a:avLst/>
            <a:gdLst>
              <a:gd name="connsiteX0" fmla="*/ 11810 w 30091"/>
              <a:gd name="connsiteY0" fmla="*/ 126310 h 127233"/>
              <a:gd name="connsiteX1" fmla="*/ 11156 w 30091"/>
              <a:gd name="connsiteY1" fmla="*/ 126310 h 127233"/>
              <a:gd name="connsiteX2" fmla="*/ -717 w 30091"/>
              <a:gd name="connsiteY2" fmla="*/ 113293 h 127233"/>
              <a:gd name="connsiteX3" fmla="*/ -717 w 30091"/>
              <a:gd name="connsiteY3" fmla="*/ 113238 h 127233"/>
              <a:gd name="connsiteX4" fmla="*/ 4348 w 30091"/>
              <a:gd name="connsiteY4" fmla="*/ 11006 h 127233"/>
              <a:gd name="connsiteX5" fmla="*/ 16385 w 30091"/>
              <a:gd name="connsiteY5" fmla="*/ -922 h 127233"/>
              <a:gd name="connsiteX6" fmla="*/ 17474 w 30091"/>
              <a:gd name="connsiteY6" fmla="*/ -868 h 127233"/>
              <a:gd name="connsiteX7" fmla="*/ 29347 w 30091"/>
              <a:gd name="connsiteY7" fmla="*/ 12204 h 127233"/>
              <a:gd name="connsiteX8" fmla="*/ 24282 w 30091"/>
              <a:gd name="connsiteY8" fmla="*/ 114491 h 127233"/>
              <a:gd name="connsiteX9" fmla="*/ 11810 w 30091"/>
              <a:gd name="connsiteY9" fmla="*/ 126310 h 12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1" h="127233">
                <a:moveTo>
                  <a:pt x="11810" y="126310"/>
                </a:moveTo>
                <a:lnTo>
                  <a:pt x="11156" y="126310"/>
                </a:lnTo>
                <a:cubicBezTo>
                  <a:pt x="4277" y="125983"/>
                  <a:pt x="-1039" y="120156"/>
                  <a:pt x="-717" y="113293"/>
                </a:cubicBezTo>
                <a:cubicBezTo>
                  <a:pt x="-717" y="113238"/>
                  <a:pt x="-717" y="113238"/>
                  <a:pt x="-717" y="113238"/>
                </a:cubicBezTo>
                <a:lnTo>
                  <a:pt x="4348" y="11006"/>
                </a:lnTo>
                <a:cubicBezTo>
                  <a:pt x="4380" y="4361"/>
                  <a:pt x="9767" y="-977"/>
                  <a:pt x="16385" y="-922"/>
                </a:cubicBezTo>
                <a:cubicBezTo>
                  <a:pt x="16750" y="-922"/>
                  <a:pt x="17109" y="-922"/>
                  <a:pt x="17474" y="-868"/>
                </a:cubicBezTo>
                <a:cubicBezTo>
                  <a:pt x="24353" y="-541"/>
                  <a:pt x="29658" y="5341"/>
                  <a:pt x="29347" y="12204"/>
                </a:cubicBezTo>
                <a:lnTo>
                  <a:pt x="24282" y="114491"/>
                </a:lnTo>
                <a:cubicBezTo>
                  <a:pt x="23907" y="121136"/>
                  <a:pt x="18438" y="126310"/>
                  <a:pt x="11810" y="12631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3" name="任意多边形: 形状 192"/>
          <p:cNvSpPr/>
          <p:nvPr userDrawn="1">
            <p:custDataLst>
              <p:tags r:id="rId136"/>
            </p:custDataLst>
          </p:nvPr>
        </p:nvSpPr>
        <p:spPr>
          <a:xfrm rot="6465150">
            <a:off x="10743565" y="966470"/>
            <a:ext cx="28575" cy="132080"/>
          </a:xfrm>
          <a:custGeom>
            <a:avLst/>
            <a:gdLst>
              <a:gd name="connsiteX0" fmla="*/ 11803 w 28827"/>
              <a:gd name="connsiteY0" fmla="*/ 130943 h 131865"/>
              <a:gd name="connsiteX1" fmla="*/ 11313 w 28827"/>
              <a:gd name="connsiteY1" fmla="*/ 130943 h 131865"/>
              <a:gd name="connsiteX2" fmla="*/ -724 w 28827"/>
              <a:gd name="connsiteY2" fmla="*/ 118035 h 131865"/>
              <a:gd name="connsiteX3" fmla="*/ -724 w 28827"/>
              <a:gd name="connsiteY3" fmla="*/ 118035 h 131865"/>
              <a:gd name="connsiteX4" fmla="*/ 3089 w 28827"/>
              <a:gd name="connsiteY4" fmla="*/ 11118 h 131865"/>
              <a:gd name="connsiteX5" fmla="*/ 16052 w 28827"/>
              <a:gd name="connsiteY5" fmla="*/ -919 h 131865"/>
              <a:gd name="connsiteX6" fmla="*/ 28089 w 28827"/>
              <a:gd name="connsiteY6" fmla="*/ 11989 h 131865"/>
              <a:gd name="connsiteX7" fmla="*/ 28089 w 28827"/>
              <a:gd name="connsiteY7" fmla="*/ 11989 h 131865"/>
              <a:gd name="connsiteX8" fmla="*/ 24276 w 28827"/>
              <a:gd name="connsiteY8" fmla="*/ 118906 h 131865"/>
              <a:gd name="connsiteX9" fmla="*/ 11803 w 28827"/>
              <a:gd name="connsiteY9" fmla="*/ 130943 h 13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27" h="131865">
                <a:moveTo>
                  <a:pt x="11803" y="130943"/>
                </a:moveTo>
                <a:lnTo>
                  <a:pt x="11313" y="130943"/>
                </a:lnTo>
                <a:cubicBezTo>
                  <a:pt x="4429" y="130725"/>
                  <a:pt x="-958" y="124952"/>
                  <a:pt x="-724" y="118035"/>
                </a:cubicBezTo>
                <a:cubicBezTo>
                  <a:pt x="-724" y="118035"/>
                  <a:pt x="-724" y="118035"/>
                  <a:pt x="-724" y="118035"/>
                </a:cubicBezTo>
                <a:lnTo>
                  <a:pt x="3089" y="11118"/>
                </a:lnTo>
                <a:cubicBezTo>
                  <a:pt x="3443" y="4255"/>
                  <a:pt x="9184" y="-1082"/>
                  <a:pt x="16052" y="-919"/>
                </a:cubicBezTo>
                <a:cubicBezTo>
                  <a:pt x="22936" y="-701"/>
                  <a:pt x="28323" y="5072"/>
                  <a:pt x="28089" y="11989"/>
                </a:cubicBezTo>
                <a:cubicBezTo>
                  <a:pt x="28089" y="11989"/>
                  <a:pt x="28089" y="11989"/>
                  <a:pt x="28089" y="11989"/>
                </a:cubicBezTo>
                <a:lnTo>
                  <a:pt x="24276" y="118906"/>
                </a:lnTo>
                <a:cubicBezTo>
                  <a:pt x="24014" y="125605"/>
                  <a:pt x="18514" y="130943"/>
                  <a:pt x="11803" y="1309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137"/>
            </p:custDataLst>
          </p:nvPr>
        </p:nvSpPr>
        <p:spPr>
          <a:xfrm rot="6465150">
            <a:off x="8908415" y="4258310"/>
            <a:ext cx="236855" cy="335915"/>
          </a:xfrm>
          <a:custGeom>
            <a:avLst/>
            <a:gdLst>
              <a:gd name="connsiteX0" fmla="*/ 228804 w 236979"/>
              <a:gd name="connsiteY0" fmla="*/ 111834 h 336028"/>
              <a:gd name="connsiteX1" fmla="*/ 15788 w 236979"/>
              <a:gd name="connsiteY1" fmla="*/ 334436 h 336028"/>
              <a:gd name="connsiteX2" fmla="*/ -62 w 236979"/>
              <a:gd name="connsiteY2" fmla="*/ 326539 h 336028"/>
              <a:gd name="connsiteX3" fmla="*/ 7781 w 236979"/>
              <a:gd name="connsiteY3" fmla="*/ 310689 h 336028"/>
              <a:gd name="connsiteX4" fmla="*/ 9197 w 236979"/>
              <a:gd name="connsiteY4" fmla="*/ 310308 h 336028"/>
              <a:gd name="connsiteX5" fmla="*/ 204403 w 236979"/>
              <a:gd name="connsiteY5" fmla="*/ 106387 h 336028"/>
              <a:gd name="connsiteX6" fmla="*/ 209142 w 236979"/>
              <a:gd name="connsiteY6" fmla="*/ 12924 h 336028"/>
              <a:gd name="connsiteX7" fmla="*/ 220307 w 236979"/>
              <a:gd name="connsiteY7" fmla="*/ -856 h 336028"/>
              <a:gd name="connsiteX8" fmla="*/ 233815 w 236979"/>
              <a:gd name="connsiteY8" fmla="*/ 8839 h 336028"/>
              <a:gd name="connsiteX9" fmla="*/ 228804 w 236979"/>
              <a:gd name="connsiteY9" fmla="*/ 111834 h 33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979" h="336028">
                <a:moveTo>
                  <a:pt x="228804" y="111834"/>
                </a:moveTo>
                <a:cubicBezTo>
                  <a:pt x="204676" y="219840"/>
                  <a:pt x="122650" y="305624"/>
                  <a:pt x="15788" y="334436"/>
                </a:cubicBezTo>
                <a:cubicBezTo>
                  <a:pt x="9252" y="336669"/>
                  <a:pt x="2117" y="333129"/>
                  <a:pt x="-62" y="326539"/>
                </a:cubicBezTo>
                <a:cubicBezTo>
                  <a:pt x="-2295" y="320003"/>
                  <a:pt x="1246" y="312922"/>
                  <a:pt x="7781" y="310689"/>
                </a:cubicBezTo>
                <a:cubicBezTo>
                  <a:pt x="8271" y="310526"/>
                  <a:pt x="8707" y="310417"/>
                  <a:pt x="9197" y="310308"/>
                </a:cubicBezTo>
                <a:cubicBezTo>
                  <a:pt x="107127" y="283892"/>
                  <a:pt x="182290" y="205352"/>
                  <a:pt x="204403" y="106387"/>
                </a:cubicBezTo>
                <a:cubicBezTo>
                  <a:pt x="211429" y="75777"/>
                  <a:pt x="213063" y="44133"/>
                  <a:pt x="209142" y="12924"/>
                </a:cubicBezTo>
                <a:cubicBezTo>
                  <a:pt x="208434" y="6061"/>
                  <a:pt x="213445" y="-93"/>
                  <a:pt x="220307" y="-856"/>
                </a:cubicBezTo>
                <a:cubicBezTo>
                  <a:pt x="226626" y="-1509"/>
                  <a:pt x="232399" y="2685"/>
                  <a:pt x="233815" y="8839"/>
                </a:cubicBezTo>
                <a:cubicBezTo>
                  <a:pt x="238281" y="43207"/>
                  <a:pt x="236593" y="78065"/>
                  <a:pt x="228804" y="1118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userDrawn="1">
            <p:custDataLst>
              <p:tags r:id="rId138"/>
            </p:custDataLst>
          </p:nvPr>
        </p:nvSpPr>
        <p:spPr>
          <a:xfrm rot="6465150">
            <a:off x="9149080" y="4337050"/>
            <a:ext cx="267970" cy="310515"/>
          </a:xfrm>
          <a:custGeom>
            <a:avLst/>
            <a:gdLst>
              <a:gd name="connsiteX0" fmla="*/ 110562 w 268168"/>
              <a:gd name="connsiteY0" fmla="*/ 31575 h 310273"/>
              <a:gd name="connsiteX1" fmla="*/ 267424 w 268168"/>
              <a:gd name="connsiteY1" fmla="*/ 296823 h 310273"/>
              <a:gd name="connsiteX2" fmla="*/ 254897 w 268168"/>
              <a:gd name="connsiteY2" fmla="*/ 309351 h 310273"/>
              <a:gd name="connsiteX3" fmla="*/ 242370 w 268168"/>
              <a:gd name="connsiteY3" fmla="*/ 296823 h 310273"/>
              <a:gd name="connsiteX4" fmla="*/ 98743 w 268168"/>
              <a:gd name="connsiteY4" fmla="*/ 53742 h 310273"/>
              <a:gd name="connsiteX5" fmla="*/ 10018 w 268168"/>
              <a:gd name="connsiteY5" fmla="*/ 24004 h 310273"/>
              <a:gd name="connsiteX6" fmla="*/ -603 w 268168"/>
              <a:gd name="connsiteY6" fmla="*/ 9788 h 310273"/>
              <a:gd name="connsiteX7" fmla="*/ 12741 w 268168"/>
              <a:gd name="connsiteY7" fmla="*/ -888 h 310273"/>
              <a:gd name="connsiteX8" fmla="*/ 110562 w 268168"/>
              <a:gd name="connsiteY8" fmla="*/ 31575 h 31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68" h="310273">
                <a:moveTo>
                  <a:pt x="110562" y="31575"/>
                </a:moveTo>
                <a:cubicBezTo>
                  <a:pt x="208056" y="83971"/>
                  <a:pt x="268459" y="186149"/>
                  <a:pt x="267424" y="296823"/>
                </a:cubicBezTo>
                <a:cubicBezTo>
                  <a:pt x="267424" y="303741"/>
                  <a:pt x="261814" y="309351"/>
                  <a:pt x="254897" y="309351"/>
                </a:cubicBezTo>
                <a:cubicBezTo>
                  <a:pt x="247980" y="309351"/>
                  <a:pt x="242370" y="303741"/>
                  <a:pt x="242370" y="296823"/>
                </a:cubicBezTo>
                <a:cubicBezTo>
                  <a:pt x="243404" y="195408"/>
                  <a:pt x="188067" y="101781"/>
                  <a:pt x="98743" y="53742"/>
                </a:cubicBezTo>
                <a:cubicBezTo>
                  <a:pt x="71129" y="38709"/>
                  <a:pt x="41118" y="28688"/>
                  <a:pt x="10018" y="24004"/>
                </a:cubicBezTo>
                <a:cubicBezTo>
                  <a:pt x="3155" y="23023"/>
                  <a:pt x="-1584" y="16651"/>
                  <a:pt x="-603" y="9788"/>
                </a:cubicBezTo>
                <a:cubicBezTo>
                  <a:pt x="377" y="3306"/>
                  <a:pt x="6151" y="-1378"/>
                  <a:pt x="12741" y="-888"/>
                </a:cubicBezTo>
                <a:cubicBezTo>
                  <a:pt x="47000" y="4014"/>
                  <a:pt x="80115" y="15017"/>
                  <a:pt x="110562" y="3157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6" name="任意多边形: 形状 195"/>
          <p:cNvSpPr/>
          <p:nvPr userDrawn="1">
            <p:custDataLst>
              <p:tags r:id="rId139"/>
            </p:custDataLst>
          </p:nvPr>
        </p:nvSpPr>
        <p:spPr>
          <a:xfrm rot="6465150">
            <a:off x="8756650" y="4996815"/>
            <a:ext cx="233680" cy="835025"/>
          </a:xfrm>
          <a:custGeom>
            <a:avLst/>
            <a:gdLst>
              <a:gd name="connsiteX0" fmla="*/ 222742 w 233899"/>
              <a:gd name="connsiteY0" fmla="*/ 13246 h 834757"/>
              <a:gd name="connsiteX1" fmla="*/ 221326 w 233899"/>
              <a:gd name="connsiteY1" fmla="*/ 13246 h 834757"/>
              <a:gd name="connsiteX2" fmla="*/ 90607 w 233899"/>
              <a:gd name="connsiteY2" fmla="*/ -861 h 834757"/>
              <a:gd name="connsiteX3" fmla="*/ 81403 w 233899"/>
              <a:gd name="connsiteY3" fmla="*/ 1862 h 834757"/>
              <a:gd name="connsiteX4" fmla="*/ 76828 w 233899"/>
              <a:gd name="connsiteY4" fmla="*/ 10250 h 834757"/>
              <a:gd name="connsiteX5" fmla="*/ -731 w 233899"/>
              <a:gd name="connsiteY5" fmla="*/ 729201 h 834757"/>
              <a:gd name="connsiteX6" fmla="*/ 11577 w 233899"/>
              <a:gd name="connsiteY6" fmla="*/ 731760 h 834757"/>
              <a:gd name="connsiteX7" fmla="*/ 23996 w 233899"/>
              <a:gd name="connsiteY7" fmla="*/ 733067 h 834757"/>
              <a:gd name="connsiteX8" fmla="*/ 25466 w 233899"/>
              <a:gd name="connsiteY8" fmla="*/ 719505 h 834757"/>
              <a:gd name="connsiteX9" fmla="*/ 100357 w 233899"/>
              <a:gd name="connsiteY9" fmla="*/ 25174 h 834757"/>
              <a:gd name="connsiteX10" fmla="*/ 205204 w 233899"/>
              <a:gd name="connsiteY10" fmla="*/ 36502 h 834757"/>
              <a:gd name="connsiteX11" fmla="*/ 191915 w 233899"/>
              <a:gd name="connsiteY11" fmla="*/ 204857 h 834757"/>
              <a:gd name="connsiteX12" fmla="*/ 199376 w 233899"/>
              <a:gd name="connsiteY12" fmla="*/ 302895 h 834757"/>
              <a:gd name="connsiteX13" fmla="*/ 204006 w 233899"/>
              <a:gd name="connsiteY13" fmla="*/ 520051 h 834757"/>
              <a:gd name="connsiteX14" fmla="*/ 151991 w 233899"/>
              <a:gd name="connsiteY14" fmla="*/ 752240 h 834757"/>
              <a:gd name="connsiteX15" fmla="*/ 132982 w 233899"/>
              <a:gd name="connsiteY15" fmla="*/ 818198 h 834757"/>
              <a:gd name="connsiteX16" fmla="*/ 141860 w 233899"/>
              <a:gd name="connsiteY16" fmla="*/ 833503 h 834757"/>
              <a:gd name="connsiteX17" fmla="*/ 157165 w 233899"/>
              <a:gd name="connsiteY17" fmla="*/ 824679 h 834757"/>
              <a:gd name="connsiteX18" fmla="*/ 175956 w 233899"/>
              <a:gd name="connsiteY18" fmla="*/ 759320 h 834757"/>
              <a:gd name="connsiteX19" fmla="*/ 228897 w 233899"/>
              <a:gd name="connsiteY19" fmla="*/ 522720 h 834757"/>
              <a:gd name="connsiteX20" fmla="*/ 224267 w 233899"/>
              <a:gd name="connsiteY20" fmla="*/ 300390 h 834757"/>
              <a:gd name="connsiteX21" fmla="*/ 216914 w 233899"/>
              <a:gd name="connsiteY21" fmla="*/ 204421 h 834757"/>
              <a:gd name="connsiteX22" fmla="*/ 232219 w 233899"/>
              <a:gd name="connsiteY22" fmla="*/ 28224 h 834757"/>
              <a:gd name="connsiteX23" fmla="*/ 222687 w 233899"/>
              <a:gd name="connsiteY23" fmla="*/ 13572 h 8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3899" h="834757">
                <a:moveTo>
                  <a:pt x="222742" y="13246"/>
                </a:moveTo>
                <a:lnTo>
                  <a:pt x="221326" y="13246"/>
                </a:lnTo>
                <a:lnTo>
                  <a:pt x="90607" y="-861"/>
                </a:lnTo>
                <a:cubicBezTo>
                  <a:pt x="87285" y="-1188"/>
                  <a:pt x="84017" y="-208"/>
                  <a:pt x="81403" y="1862"/>
                </a:cubicBezTo>
                <a:cubicBezTo>
                  <a:pt x="78789" y="3932"/>
                  <a:pt x="77155" y="6928"/>
                  <a:pt x="76828" y="10250"/>
                </a:cubicBezTo>
                <a:lnTo>
                  <a:pt x="-731" y="729201"/>
                </a:lnTo>
                <a:lnTo>
                  <a:pt x="11577" y="731760"/>
                </a:lnTo>
                <a:lnTo>
                  <a:pt x="23996" y="733067"/>
                </a:lnTo>
                <a:lnTo>
                  <a:pt x="25466" y="719505"/>
                </a:lnTo>
                <a:lnTo>
                  <a:pt x="100357" y="25174"/>
                </a:lnTo>
                <a:lnTo>
                  <a:pt x="205204" y="36502"/>
                </a:lnTo>
                <a:cubicBezTo>
                  <a:pt x="195563" y="92113"/>
                  <a:pt x="191098" y="148430"/>
                  <a:pt x="191915" y="204857"/>
                </a:cubicBezTo>
                <a:cubicBezTo>
                  <a:pt x="192840" y="236883"/>
                  <a:pt x="196000" y="268854"/>
                  <a:pt x="199376" y="302895"/>
                </a:cubicBezTo>
                <a:cubicBezTo>
                  <a:pt x="206021" y="369344"/>
                  <a:pt x="212829" y="438080"/>
                  <a:pt x="204006" y="520051"/>
                </a:cubicBezTo>
                <a:cubicBezTo>
                  <a:pt x="194365" y="609375"/>
                  <a:pt x="171871" y="685247"/>
                  <a:pt x="151991" y="752240"/>
                </a:cubicBezTo>
                <a:cubicBezTo>
                  <a:pt x="145291" y="774788"/>
                  <a:pt x="138810" y="796684"/>
                  <a:pt x="132982" y="818198"/>
                </a:cubicBezTo>
                <a:cubicBezTo>
                  <a:pt x="131240" y="824897"/>
                  <a:pt x="135215" y="831705"/>
                  <a:pt x="141860" y="833503"/>
                </a:cubicBezTo>
                <a:cubicBezTo>
                  <a:pt x="148505" y="835028"/>
                  <a:pt x="155150" y="831161"/>
                  <a:pt x="157165" y="824679"/>
                </a:cubicBezTo>
                <a:cubicBezTo>
                  <a:pt x="162612" y="803383"/>
                  <a:pt x="169311" y="781706"/>
                  <a:pt x="175956" y="759320"/>
                </a:cubicBezTo>
                <a:cubicBezTo>
                  <a:pt x="196162" y="691347"/>
                  <a:pt x="218984" y="614332"/>
                  <a:pt x="228897" y="522720"/>
                </a:cubicBezTo>
                <a:cubicBezTo>
                  <a:pt x="237993" y="438189"/>
                  <a:pt x="230694" y="364769"/>
                  <a:pt x="224267" y="300390"/>
                </a:cubicBezTo>
                <a:cubicBezTo>
                  <a:pt x="220945" y="267003"/>
                  <a:pt x="217786" y="235521"/>
                  <a:pt x="216914" y="204421"/>
                </a:cubicBezTo>
                <a:cubicBezTo>
                  <a:pt x="216261" y="145326"/>
                  <a:pt x="221380" y="86339"/>
                  <a:pt x="232219" y="28224"/>
                </a:cubicBezTo>
                <a:cubicBezTo>
                  <a:pt x="233581" y="21579"/>
                  <a:pt x="229333" y="15043"/>
                  <a:pt x="222687" y="1357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pic>
        <p:nvPicPr>
          <p:cNvPr id="198" name="图片 1" descr="303b333635393631363bd2f4b7fb"/>
          <p:cNvPicPr>
            <a:picLocks noChangeAspect="1"/>
          </p:cNvPicPr>
          <p:nvPr userDrawn="1">
            <p:custDataLst>
              <p:tags r:id="rId140"/>
            </p:custDataLst>
          </p:nvPr>
        </p:nvPicPr>
        <p:blipFill>
          <a:blip r:embed="rId141">
            <a:extLst>
              <a:ext uri="{96DAC541-7B7A-43D3-8B79-37D633B846F1}">
                <asvg:svgBlip xmlns:asvg="http://schemas.microsoft.com/office/drawing/2016/SVG/main" r:embed="rId142"/>
              </a:ext>
            </a:extLst>
          </a:blip>
          <a:stretch>
            <a:fillRect/>
          </a:stretch>
        </p:blipFill>
        <p:spPr>
          <a:xfrm>
            <a:off x="7776845" y="1769745"/>
            <a:ext cx="914400" cy="914400"/>
          </a:xfrm>
          <a:prstGeom prst="rect">
            <a:avLst/>
          </a:prstGeom>
        </p:spPr>
      </p:pic>
      <p:pic>
        <p:nvPicPr>
          <p:cNvPr id="199" name="图片 2" descr="303b333635393631363bd2f4b7fb"/>
          <p:cNvPicPr>
            <a:picLocks noChangeAspect="1"/>
          </p:cNvPicPr>
          <p:nvPr userDrawn="1">
            <p:custDataLst>
              <p:tags r:id="rId143"/>
            </p:custDataLst>
          </p:nvPr>
        </p:nvPicPr>
        <p:blipFill>
          <a:blip r:embed="rId144">
            <a:extLst>
              <a:ext uri="{96DAC541-7B7A-43D3-8B79-37D633B846F1}">
                <asvg:svgBlip xmlns:asvg="http://schemas.microsoft.com/office/drawing/2016/SVG/main" r:embed="rId145"/>
              </a:ext>
            </a:extLst>
          </a:blip>
          <a:stretch>
            <a:fillRect/>
          </a:stretch>
        </p:blipFill>
        <p:spPr>
          <a:xfrm>
            <a:off x="7524115" y="2755900"/>
            <a:ext cx="532130" cy="53213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wrap="square">
            <a:normAutofit/>
          </a:bodyPr>
          <a:lstStyle>
            <a:lvl1pPr>
              <a:defRPr>
                <a:solidFill>
                  <a:schemeClr val="tx1">
                    <a:lumMod val="75000"/>
                    <a:lumOff val="25000"/>
                  </a:schemeClr>
                </a:solidFill>
                <a:latin typeface="Mali" panose="00000500000000000000" charset="0"/>
                <a:cs typeface="Mali" panose="00000500000000000000" charset="0"/>
                <a:sym typeface="Mali" panose="00000500000000000000" charset="0"/>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 name="标题 6"/>
          <p:cNvSpPr>
            <a:spLocks noGrp="1"/>
          </p:cNvSpPr>
          <p:nvPr>
            <p:ph type="title" hasCustomPrompt="1"/>
            <p:custDataLst>
              <p:tags r:id="rId6"/>
            </p:custDataLst>
          </p:nvPr>
        </p:nvSpPr>
        <p:spPr/>
        <p:txBody>
          <a:bodyPr/>
          <a:lstStyle>
            <a:lvl1pPr>
              <a:defRPr>
                <a:latin typeface="Mali SemiBold" panose="00000700000000000000" charset="0"/>
                <a:cs typeface="Mali SemiBold" panose="00000700000000000000" charset="0"/>
                <a:sym typeface="Mali SemiBold" panose="00000700000000000000" charset="0"/>
              </a:defRPr>
            </a:lvl1pPr>
          </a:lstStyle>
          <a:p>
            <a:r>
              <a:rPr lang="en-US">
                <a:latin typeface="+mj-lt"/>
              </a:rPr>
              <a:t>Click to add title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9788" y="360000"/>
            <a:ext cx="10515600" cy="864000"/>
          </a:xfrm>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46" name="矩形 45"/>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8" name="直接连接符 77"/>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12" name="任意多边形: 形状 211"/>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grpSp>
        <p:nvGrpSpPr>
          <p:cNvPr id="204" name="组合 203"/>
          <p:cNvGrpSpPr/>
          <p:nvPr userDrawn="1">
            <p:custDataLst>
              <p:tags r:id="rId56"/>
            </p:custDataLst>
          </p:nvPr>
        </p:nvGrpSpPr>
        <p:grpSpPr>
          <a:xfrm>
            <a:off x="5523230" y="5386705"/>
            <a:ext cx="6653530" cy="953770"/>
            <a:chOff x="5745060" y="4424771"/>
            <a:chExt cx="4703109" cy="674364"/>
          </a:xfrm>
        </p:grpSpPr>
        <p:sp>
          <p:nvSpPr>
            <p:cNvPr id="205" name="任意多边形: 形状 204"/>
            <p:cNvSpPr/>
            <p:nvPr>
              <p:custDataLst>
                <p:tags r:id="rId57"/>
              </p:custDataLst>
            </p:nvPr>
          </p:nvSpPr>
          <p:spPr>
            <a:xfrm>
              <a:off x="5745060" y="4424771"/>
              <a:ext cx="4703109" cy="674364"/>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6" name="任意多边形: 形状 205"/>
            <p:cNvSpPr/>
            <p:nvPr>
              <p:custDataLst>
                <p:tags r:id="rId58"/>
              </p:custDataLst>
            </p:nvPr>
          </p:nvSpPr>
          <p:spPr>
            <a:xfrm>
              <a:off x="5748119" y="4709593"/>
              <a:ext cx="4700050" cy="389542"/>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7" name="任意多边形: 形状 206"/>
            <p:cNvSpPr/>
            <p:nvPr>
              <p:custDataLst>
                <p:tags r:id="rId59"/>
              </p:custDataLst>
            </p:nvPr>
          </p:nvSpPr>
          <p:spPr>
            <a:xfrm>
              <a:off x="6322286" y="4425884"/>
              <a:ext cx="3323557" cy="362418"/>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grpSp>
      <p:sp>
        <p:nvSpPr>
          <p:cNvPr id="208" name="任意多边形: 形状 207"/>
          <p:cNvSpPr/>
          <p:nvPr userDrawn="1">
            <p:custDataLst>
              <p:tags r:id="rId60"/>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209" name="任意多边形: 形状 208"/>
          <p:cNvSpPr/>
          <p:nvPr userDrawn="1">
            <p:custDataLst>
              <p:tags r:id="rId61"/>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pPr lvl="0"/>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210" name="图片 209"/>
          <p:cNvPicPr>
            <a:picLocks noChangeAspect="1"/>
          </p:cNvPicPr>
          <p:nvPr userDrawn="1">
            <p:custDataLst>
              <p:tags r:id="rId62"/>
            </p:custDataLst>
          </p:nvPr>
        </p:nvPicPr>
        <p:blipFill>
          <a:blip r:embed="rId63"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
        <p:nvSpPr>
          <p:cNvPr id="48" name="标题 1"/>
          <p:cNvSpPr>
            <a:spLocks noGrp="1"/>
          </p:cNvSpPr>
          <p:nvPr userDrawn="1">
            <p:ph type="ctrTitle" hasCustomPrompt="1"/>
            <p:custDataLst>
              <p:tags r:id="rId64"/>
            </p:custDataLst>
          </p:nvPr>
        </p:nvSpPr>
        <p:spPr>
          <a:xfrm>
            <a:off x="1084580" y="1981200"/>
            <a:ext cx="6526530" cy="2566035"/>
          </a:xfrm>
        </p:spPr>
        <p:txBody>
          <a:bodyPr wrap="square" lIns="90000" tIns="46800" rIns="90000" bIns="46800" anchor="ctr">
            <a:normAutofit/>
          </a:bodyPr>
          <a:lstStyle>
            <a:lvl1pPr algn="l">
              <a:lnSpc>
                <a:spcPct val="100000"/>
              </a:lnSpc>
              <a:defRPr sz="6600" b="0" i="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50" name="公司名占位符 6"/>
          <p:cNvSpPr>
            <a:spLocks noGrp="1"/>
          </p:cNvSpPr>
          <p:nvPr userDrawn="1">
            <p:ph type="body" sz="quarter" idx="13" hasCustomPrompt="1"/>
            <p:custDataLst>
              <p:tags r:id="rId65"/>
            </p:custDataLst>
          </p:nvPr>
        </p:nvSpPr>
        <p:spPr>
          <a:xfrm>
            <a:off x="1109989" y="1275026"/>
            <a:ext cx="4064400" cy="685600"/>
          </a:xfrm>
        </p:spPr>
        <p:txBody>
          <a:bodyPr wrap="square" lIns="90000" tIns="0" rIns="90000" bIns="0" anchor="b">
            <a:normAutofit/>
          </a:bodyPr>
          <a:lstStyle>
            <a:lvl1pPr marL="0" indent="0" algn="l">
              <a:lnSpc>
                <a:spcPct val="100000"/>
              </a:lnSpc>
              <a:buNone/>
              <a:defRPr sz="2400" b="1" i="0">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1" name="署名占位符 10"/>
          <p:cNvSpPr>
            <a:spLocks noGrp="1"/>
          </p:cNvSpPr>
          <p:nvPr userDrawn="1">
            <p:ph type="body" sz="quarter" idx="17" hasCustomPrompt="1"/>
            <p:custDataLst>
              <p:tags r:id="rId66"/>
            </p:custDataLst>
          </p:nvPr>
        </p:nvSpPr>
        <p:spPr>
          <a:xfrm>
            <a:off x="1184400" y="4696400"/>
            <a:ext cx="2282700" cy="48520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191" name="任意多边形: 形状 190"/>
          <p:cNvSpPr/>
          <p:nvPr userDrawn="1">
            <p:custDataLst>
              <p:tags r:id="rId67"/>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68"/>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69"/>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userDrawn="1">
            <p:custDataLst>
              <p:tags r:id="rId70"/>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4" name="日期占位符 3"/>
          <p:cNvSpPr>
            <a:spLocks noGrp="1"/>
          </p:cNvSpPr>
          <p:nvPr userDrawn="1">
            <p:ph type="dt" sz="half" idx="10"/>
            <p:custDataLst>
              <p:tags r:id="rId71"/>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72"/>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userDrawn="1">
            <p:ph type="sldNum" sz="quarter" idx="12"/>
            <p:custDataLst>
              <p:tags r:id="rId73"/>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6" name="任意多边形: 形状 75"/>
          <p:cNvSpPr/>
          <p:nvPr userDrawn="1">
            <p:custDataLst>
              <p:tags r:id="rId74"/>
            </p:custDataLst>
          </p:nvPr>
        </p:nvSpPr>
        <p:spPr>
          <a:xfrm>
            <a:off x="1209949" y="41961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529" name="直接连接符 528"/>
          <p:cNvCxnSpPr/>
          <p:nvPr>
            <p:custDataLst>
              <p:tags r:id="rId3"/>
            </p:custDataLst>
          </p:nvPr>
        </p:nvCxnSpPr>
        <p:spPr>
          <a:xfrm rot="5400000">
            <a:off x="839685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custDataLst>
              <p:tags r:id="rId4"/>
            </p:custDataLst>
          </p:nvPr>
        </p:nvCxnSpPr>
        <p:spPr>
          <a:xfrm rot="5400000">
            <a:off x="8045230"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custDataLst>
              <p:tags r:id="rId5"/>
            </p:custDataLst>
          </p:nvPr>
        </p:nvCxnSpPr>
        <p:spPr>
          <a:xfrm rot="5400000">
            <a:off x="769360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custDataLst>
              <p:tags r:id="rId6"/>
            </p:custDataLst>
          </p:nvPr>
        </p:nvCxnSpPr>
        <p:spPr>
          <a:xfrm rot="5400000">
            <a:off x="734197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custDataLst>
              <p:tags r:id="rId7"/>
            </p:custDataLst>
          </p:nvPr>
        </p:nvCxnSpPr>
        <p:spPr>
          <a:xfrm rot="5400000">
            <a:off x="6990351"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custDataLst>
              <p:tags r:id="rId8"/>
            </p:custDataLst>
          </p:nvPr>
        </p:nvCxnSpPr>
        <p:spPr>
          <a:xfrm rot="5400000">
            <a:off x="6638724"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custDataLst>
              <p:tags r:id="rId9"/>
            </p:custDataLst>
          </p:nvPr>
        </p:nvCxnSpPr>
        <p:spPr>
          <a:xfrm rot="5400000">
            <a:off x="628709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custDataLst>
              <p:tags r:id="rId10"/>
            </p:custDataLst>
          </p:nvPr>
        </p:nvCxnSpPr>
        <p:spPr>
          <a:xfrm rot="5400000">
            <a:off x="593547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custDataLst>
              <p:tags r:id="rId11"/>
            </p:custDataLst>
          </p:nvPr>
        </p:nvCxnSpPr>
        <p:spPr>
          <a:xfrm rot="5400000">
            <a:off x="5583845"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custDataLst>
              <p:tags r:id="rId12"/>
            </p:custDataLst>
          </p:nvPr>
        </p:nvCxnSpPr>
        <p:spPr>
          <a:xfrm rot="5400000">
            <a:off x="523221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custDataLst>
              <p:tags r:id="rId13"/>
            </p:custDataLst>
          </p:nvPr>
        </p:nvCxnSpPr>
        <p:spPr>
          <a:xfrm rot="5400000">
            <a:off x="488059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custDataLst>
              <p:tags r:id="rId14"/>
            </p:custDataLst>
          </p:nvPr>
        </p:nvCxnSpPr>
        <p:spPr>
          <a:xfrm rot="5400000">
            <a:off x="452896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custDataLst>
              <p:tags r:id="rId15"/>
            </p:custDataLst>
          </p:nvPr>
        </p:nvCxnSpPr>
        <p:spPr>
          <a:xfrm rot="5400000">
            <a:off x="417733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custDataLst>
              <p:tags r:id="rId16"/>
            </p:custDataLst>
          </p:nvPr>
        </p:nvCxnSpPr>
        <p:spPr>
          <a:xfrm rot="5400000">
            <a:off x="382571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custDataLst>
              <p:tags r:id="rId17"/>
            </p:custDataLst>
          </p:nvPr>
        </p:nvCxnSpPr>
        <p:spPr>
          <a:xfrm rot="5400000">
            <a:off x="347408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custDataLst>
              <p:tags r:id="rId18"/>
            </p:custDataLst>
          </p:nvPr>
        </p:nvCxnSpPr>
        <p:spPr>
          <a:xfrm rot="5400000">
            <a:off x="312245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custDataLst>
              <p:tags r:id="rId19"/>
            </p:custDataLst>
          </p:nvPr>
        </p:nvCxnSpPr>
        <p:spPr>
          <a:xfrm>
            <a:off x="0" y="102620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custDataLst>
              <p:tags r:id="rId20"/>
            </p:custDataLst>
          </p:nvPr>
        </p:nvCxnSpPr>
        <p:spPr>
          <a:xfrm>
            <a:off x="0" y="137783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custDataLst>
              <p:tags r:id="rId21"/>
            </p:custDataLst>
          </p:nvPr>
        </p:nvCxnSpPr>
        <p:spPr>
          <a:xfrm>
            <a:off x="0" y="172946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custDataLst>
              <p:tags r:id="rId22"/>
            </p:custDataLst>
          </p:nvPr>
        </p:nvCxnSpPr>
        <p:spPr>
          <a:xfrm>
            <a:off x="0" y="208108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custDataLst>
              <p:tags r:id="rId23"/>
            </p:custDataLst>
          </p:nvPr>
        </p:nvCxnSpPr>
        <p:spPr>
          <a:xfrm>
            <a:off x="0" y="243271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custDataLst>
              <p:tags r:id="rId24"/>
            </p:custDataLst>
          </p:nvPr>
        </p:nvCxnSpPr>
        <p:spPr>
          <a:xfrm>
            <a:off x="0" y="278434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custDataLst>
              <p:tags r:id="rId25"/>
            </p:custDataLst>
          </p:nvPr>
        </p:nvCxnSpPr>
        <p:spPr>
          <a:xfrm>
            <a:off x="0" y="313596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custDataLst>
              <p:tags r:id="rId26"/>
            </p:custDataLst>
          </p:nvPr>
        </p:nvCxnSpPr>
        <p:spPr>
          <a:xfrm>
            <a:off x="0" y="348759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custDataLst>
              <p:tags r:id="rId27"/>
            </p:custDataLst>
          </p:nvPr>
        </p:nvCxnSpPr>
        <p:spPr>
          <a:xfrm>
            <a:off x="0" y="383921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custDataLst>
              <p:tags r:id="rId28"/>
            </p:custDataLst>
          </p:nvPr>
        </p:nvCxnSpPr>
        <p:spPr>
          <a:xfrm>
            <a:off x="0" y="419084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custDataLst>
              <p:tags r:id="rId29"/>
            </p:custDataLst>
          </p:nvPr>
        </p:nvCxnSpPr>
        <p:spPr>
          <a:xfrm>
            <a:off x="0" y="4542472"/>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6" name="直接连接符 555"/>
          <p:cNvCxnSpPr/>
          <p:nvPr>
            <p:custDataLst>
              <p:tags r:id="rId30"/>
            </p:custDataLst>
          </p:nvPr>
        </p:nvCxnSpPr>
        <p:spPr>
          <a:xfrm>
            <a:off x="0" y="489409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custDataLst>
              <p:tags r:id="rId31"/>
            </p:custDataLst>
          </p:nvPr>
        </p:nvCxnSpPr>
        <p:spPr>
          <a:xfrm>
            <a:off x="0" y="524572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custDataLst>
              <p:tags r:id="rId32"/>
            </p:custDataLst>
          </p:nvPr>
        </p:nvCxnSpPr>
        <p:spPr>
          <a:xfrm>
            <a:off x="0" y="5597351"/>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custDataLst>
              <p:tags r:id="rId33"/>
            </p:custDataLst>
          </p:nvPr>
        </p:nvCxnSpPr>
        <p:spPr>
          <a:xfrm>
            <a:off x="0" y="594897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custDataLst>
              <p:tags r:id="rId34"/>
            </p:custDataLst>
          </p:nvPr>
        </p:nvCxnSpPr>
        <p:spPr>
          <a:xfrm>
            <a:off x="0" y="630060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custDataLst>
              <p:tags r:id="rId35"/>
            </p:custDataLst>
          </p:nvPr>
        </p:nvCxnSpPr>
        <p:spPr>
          <a:xfrm>
            <a:off x="0" y="64417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custDataLst>
              <p:tags r:id="rId36"/>
            </p:custDataLst>
          </p:nvPr>
        </p:nvCxnSpPr>
        <p:spPr>
          <a:xfrm>
            <a:off x="0" y="26213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custDataLst>
              <p:tags r:id="rId37"/>
            </p:custDataLst>
          </p:nvPr>
        </p:nvCxnSpPr>
        <p:spPr>
          <a:xfrm>
            <a:off x="0" y="670529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custDataLst>
              <p:tags r:id="rId38"/>
            </p:custDataLst>
          </p:nvPr>
        </p:nvCxnSpPr>
        <p:spPr>
          <a:xfrm rot="5400000">
            <a:off x="281503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custDataLst>
              <p:tags r:id="rId39"/>
            </p:custDataLst>
          </p:nvPr>
        </p:nvCxnSpPr>
        <p:spPr>
          <a:xfrm rot="5400000">
            <a:off x="246340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custDataLst>
              <p:tags r:id="rId40"/>
            </p:custDataLst>
          </p:nvPr>
        </p:nvCxnSpPr>
        <p:spPr>
          <a:xfrm rot="5400000">
            <a:off x="211177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custDataLst>
              <p:tags r:id="rId41"/>
            </p:custDataLst>
          </p:nvPr>
        </p:nvCxnSpPr>
        <p:spPr>
          <a:xfrm rot="5400000">
            <a:off x="176015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custDataLst>
              <p:tags r:id="rId42"/>
            </p:custDataLst>
          </p:nvPr>
        </p:nvCxnSpPr>
        <p:spPr>
          <a:xfrm rot="5400000">
            <a:off x="140852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custDataLst>
              <p:tags r:id="rId43"/>
            </p:custDataLst>
          </p:nvPr>
        </p:nvCxnSpPr>
        <p:spPr>
          <a:xfrm rot="5400000">
            <a:off x="105690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custDataLst>
              <p:tags r:id="rId44"/>
            </p:custDataLst>
          </p:nvPr>
        </p:nvCxnSpPr>
        <p:spPr>
          <a:xfrm rot="5400000">
            <a:off x="705274"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custDataLst>
              <p:tags r:id="rId45"/>
            </p:custDataLst>
          </p:nvPr>
        </p:nvCxnSpPr>
        <p:spPr>
          <a:xfrm rot="5400000">
            <a:off x="353647"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p:nvPr>
            <p:custDataLst>
              <p:tags r:id="rId46"/>
            </p:custDataLst>
          </p:nvPr>
        </p:nvCxnSpPr>
        <p:spPr>
          <a:xfrm rot="5400000">
            <a:off x="202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custDataLst>
              <p:tags r:id="rId47"/>
            </p:custDataLst>
          </p:nvPr>
        </p:nvCxnSpPr>
        <p:spPr>
          <a:xfrm rot="5400000">
            <a:off x="-34960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custDataLst>
              <p:tags r:id="rId48"/>
            </p:custDataLst>
          </p:nvPr>
        </p:nvCxnSpPr>
        <p:spPr>
          <a:xfrm rot="5400000">
            <a:off x="-701232"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custDataLst>
              <p:tags r:id="rId49"/>
            </p:custDataLst>
          </p:nvPr>
        </p:nvCxnSpPr>
        <p:spPr>
          <a:xfrm rot="5400000">
            <a:off x="-105285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custDataLst>
              <p:tags r:id="rId50"/>
            </p:custDataLst>
          </p:nvPr>
        </p:nvCxnSpPr>
        <p:spPr>
          <a:xfrm rot="5400000">
            <a:off x="-140448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custDataLst>
              <p:tags r:id="rId51"/>
            </p:custDataLst>
          </p:nvPr>
        </p:nvCxnSpPr>
        <p:spPr>
          <a:xfrm rot="5400000">
            <a:off x="-1756111"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custDataLst>
              <p:tags r:id="rId52"/>
            </p:custDataLst>
          </p:nvPr>
        </p:nvCxnSpPr>
        <p:spPr>
          <a:xfrm rot="5400000">
            <a:off x="-21077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custDataLst>
              <p:tags r:id="rId53"/>
            </p:custDataLst>
          </p:nvPr>
        </p:nvCxnSpPr>
        <p:spPr>
          <a:xfrm rot="5400000">
            <a:off x="-245936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custDataLst>
              <p:tags r:id="rId54"/>
            </p:custDataLst>
          </p:nvPr>
        </p:nvCxnSpPr>
        <p:spPr>
          <a:xfrm rot="5400000">
            <a:off x="-28224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527" name="任意多边形: 形状 526"/>
          <p:cNvSpPr/>
          <p:nvPr userDrawn="1">
            <p:custDataLst>
              <p:tags r:id="rId55"/>
            </p:custDataLst>
          </p:nvPr>
        </p:nvSpPr>
        <p:spPr>
          <a:xfrm flipV="1">
            <a:off x="8172450" y="-3175"/>
            <a:ext cx="4019550" cy="6857365"/>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userDrawn="1">
            <p:ph type="ctrTitle" hasCustomPrompt="1"/>
            <p:custDataLst>
              <p:tags r:id="rId56"/>
            </p:custDataLst>
          </p:nvPr>
        </p:nvSpPr>
        <p:spPr>
          <a:xfrm>
            <a:off x="1084580" y="1459865"/>
            <a:ext cx="7348220" cy="2731135"/>
          </a:xfrm>
        </p:spPr>
        <p:txBody>
          <a:bodyPr wrap="square" lIns="90000" tIns="46800" rIns="90000" bIns="46800" anchor="b" anchorCtr="0">
            <a:normAutofit/>
          </a:bodyPr>
          <a:lstStyle>
            <a:lvl1pPr algn="l">
              <a:lnSpc>
                <a:spcPct val="100000"/>
              </a:lnSpc>
              <a:defRPr sz="5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副标题 2"/>
          <p:cNvSpPr>
            <a:spLocks noGrp="1"/>
          </p:cNvSpPr>
          <p:nvPr userDrawn="1">
            <p:ph type="subTitle" idx="1" hasCustomPrompt="1"/>
            <p:custDataLst>
              <p:tags r:id="rId57"/>
            </p:custDataLst>
          </p:nvPr>
        </p:nvSpPr>
        <p:spPr>
          <a:xfrm>
            <a:off x="1109989" y="4197114"/>
            <a:ext cx="4695100" cy="576000"/>
          </a:xfrm>
        </p:spPr>
        <p:txBody>
          <a:bodyPr wrap="square" lIns="90000" tIns="46800" rIns="90000" bIns="46800" anchor="t">
            <a:normAutofit/>
          </a:bodyPr>
          <a:lstStyle>
            <a:lvl1pPr marL="0" indent="0" algn="l">
              <a:lnSpc>
                <a:spcPct val="100000"/>
              </a:lnSpc>
              <a:buNone/>
              <a:defRPr sz="2800">
                <a:solidFill>
                  <a:schemeClr val="accent1"/>
                </a:solidFill>
                <a:latin typeface="Mali SemiBold" panose="00000700000000000000" charset="0"/>
                <a:cs typeface="Mali SemiBold" panose="00000700000000000000" charset="0"/>
                <a:sym typeface="Mali SemiBold" panose="00000700000000000000"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59"/>
            </p:custDataLst>
          </p:nvPr>
        </p:nvSpPr>
        <p:spPr/>
        <p:txBody>
          <a:bodyPr>
            <a:normAutofit/>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12"/>
            <p:custDataLst>
              <p:tags r:id="rId60"/>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0" name="公司名占位符 6"/>
          <p:cNvSpPr>
            <a:spLocks noGrp="1"/>
          </p:cNvSpPr>
          <p:nvPr userDrawn="1">
            <p:ph type="body" sz="quarter" idx="13" hasCustomPrompt="1"/>
            <p:custDataLst>
              <p:tags r:id="rId61"/>
            </p:custDataLst>
          </p:nvPr>
        </p:nvSpPr>
        <p:spPr>
          <a:xfrm>
            <a:off x="1109989" y="774900"/>
            <a:ext cx="4064400" cy="685600"/>
          </a:xfrm>
        </p:spPr>
        <p:txBody>
          <a:bodyPr wrap="square" lIns="90000" tIns="0" rIns="90000" bIns="0" anchor="b">
            <a:normAutofit/>
          </a:bodyPr>
          <a:lstStyle>
            <a:lvl1pPr marL="0" indent="0" algn="l">
              <a:lnSpc>
                <a:spcPct val="100000"/>
              </a:lnSpc>
              <a:buNone/>
              <a:defRPr sz="2400" b="1">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24" name="署名占位符 10"/>
          <p:cNvSpPr>
            <a:spLocks noGrp="1"/>
          </p:cNvSpPr>
          <p:nvPr userDrawn="1">
            <p:ph type="body" sz="quarter" idx="17" hasCustomPrompt="1"/>
            <p:custDataLst>
              <p:tags r:id="rId62"/>
            </p:custDataLst>
          </p:nvPr>
        </p:nvSpPr>
        <p:spPr>
          <a:xfrm>
            <a:off x="1184275" y="5179060"/>
            <a:ext cx="4183380" cy="48514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0" name="任意多边形: 形状 49"/>
          <p:cNvSpPr/>
          <p:nvPr userDrawn="1">
            <p:custDataLst>
              <p:tags r:id="rId63"/>
            </p:custDataLst>
          </p:nvPr>
        </p:nvSpPr>
        <p:spPr>
          <a:xfrm>
            <a:off x="5523230" y="5386705"/>
            <a:ext cx="6653530" cy="953770"/>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1" name="任意多边形: 形状 50"/>
          <p:cNvSpPr/>
          <p:nvPr userDrawn="1">
            <p:custDataLst>
              <p:tags r:id="rId64"/>
            </p:custDataLst>
          </p:nvPr>
        </p:nvSpPr>
        <p:spPr>
          <a:xfrm>
            <a:off x="5527675" y="5789295"/>
            <a:ext cx="6649085" cy="551180"/>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2" name="任意多边形: 形状 51"/>
          <p:cNvSpPr/>
          <p:nvPr userDrawn="1">
            <p:custDataLst>
              <p:tags r:id="rId65"/>
            </p:custDataLst>
          </p:nvPr>
        </p:nvSpPr>
        <p:spPr>
          <a:xfrm>
            <a:off x="6339840" y="5387975"/>
            <a:ext cx="4702175" cy="512445"/>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userDrawn="1">
            <p:custDataLst>
              <p:tags r:id="rId66"/>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userDrawn="1">
            <p:custDataLst>
              <p:tags r:id="rId67"/>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userDrawn="1">
            <p:custDataLst>
              <p:tags r:id="rId68"/>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69"/>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70"/>
            </p:custDataLst>
          </p:nvPr>
        </p:nvSpPr>
        <p:spPr>
          <a:xfrm>
            <a:off x="1209949" y="45390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466" name="任意多边形: 形状 465"/>
          <p:cNvSpPr/>
          <p:nvPr userDrawn="1">
            <p:custDataLst>
              <p:tags r:id="rId71"/>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467" name="任意多边形: 形状 466"/>
          <p:cNvSpPr/>
          <p:nvPr userDrawn="1">
            <p:custDataLst>
              <p:tags r:id="rId72"/>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468" name="图片 467"/>
          <p:cNvPicPr>
            <a:picLocks noChangeAspect="1"/>
          </p:cNvPicPr>
          <p:nvPr userDrawn="1">
            <p:custDataLst>
              <p:tags r:id="rId73"/>
            </p:custDataLst>
          </p:nvPr>
        </p:nvPicPr>
        <p:blipFill>
          <a:blip r:embed="rId74"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wrap="square">
            <a:normAutofit/>
          </a:bodyPr>
          <a:lstStyle>
            <a:lvl1pPr>
              <a:defRPr>
                <a:solidFill>
                  <a:schemeClr val="tx1">
                    <a:lumMod val="75000"/>
                    <a:lumOff val="25000"/>
                  </a:schemeClr>
                </a:solidFill>
                <a:latin typeface="Mali" panose="00000500000000000000" charset="0"/>
                <a:cs typeface="Mali" panose="00000500000000000000" charset="0"/>
                <a:sym typeface="Mali" panose="00000500000000000000" charset="0"/>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 name="标题 6"/>
          <p:cNvSpPr>
            <a:spLocks noGrp="1"/>
          </p:cNvSpPr>
          <p:nvPr>
            <p:ph type="title" hasCustomPrompt="1"/>
            <p:custDataLst>
              <p:tags r:id="rId6"/>
            </p:custDataLst>
          </p:nvPr>
        </p:nvSpPr>
        <p:spPr/>
        <p:txBody>
          <a:bodyPr/>
          <a:lstStyle>
            <a:lvl1pPr>
              <a:defRPr>
                <a:latin typeface="Mali SemiBold" panose="00000700000000000000" charset="0"/>
                <a:cs typeface="Mali SemiBold" panose="00000700000000000000" charset="0"/>
                <a:sym typeface="Mali SemiBold" panose="00000700000000000000" charset="0"/>
              </a:defRPr>
            </a:lvl1pPr>
          </a:lstStyle>
          <a:p>
            <a:r>
              <a:rPr lang="en-US">
                <a:latin typeface="+mj-lt"/>
              </a:rPr>
              <a:t>Click to add title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61" name="矩形 60"/>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0" name="直接连接符 69"/>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3"/>
          <p:cNvSpPr>
            <a:spLocks noGrp="1"/>
          </p:cNvSpPr>
          <p:nvPr userDrawn="1">
            <p:ph type="dt" sz="half" idx="10"/>
            <p:custDataLst>
              <p:tags r:id="rId5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userDrawn="1">
            <p:ph type="ftr" sz="quarter" idx="11"/>
            <p:custDataLst>
              <p:tags r:id="rId5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userDrawn="1">
            <p:ph type="sldNum" sz="quarter" idx="12"/>
            <p:custDataLst>
              <p:tags r:id="rId5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2" name="标题 1"/>
          <p:cNvSpPr>
            <a:spLocks noGrp="1"/>
          </p:cNvSpPr>
          <p:nvPr userDrawn="1">
            <p:ph type="title" hasCustomPrompt="1"/>
            <p:custDataLst>
              <p:tags r:id="rId58"/>
            </p:custDataLst>
          </p:nvPr>
        </p:nvSpPr>
        <p:spPr>
          <a:xfrm>
            <a:off x="274320" y="1922145"/>
            <a:ext cx="4392930" cy="1401445"/>
          </a:xfrm>
          <a:noFill/>
        </p:spPr>
        <p:txBody>
          <a:bodyPr vert="horz" wrap="square" lIns="90000" tIns="46800" rIns="90000" bIns="46800" anchor="ctr">
            <a:normAutofit/>
          </a:bodyPr>
          <a:lstStyle>
            <a:lvl1pPr algn="ctr">
              <a:defRPr sz="5400" b="0">
                <a:solidFill>
                  <a:schemeClr val="tx2"/>
                </a:solidFill>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latin typeface="+mj-lt"/>
            </a:endParaRPr>
          </a:p>
        </p:txBody>
      </p:sp>
      <p:sp>
        <p:nvSpPr>
          <p:cNvPr id="60" name="矩形 59"/>
          <p:cNvSpPr/>
          <p:nvPr userDrawn="1">
            <p:custDataLst>
              <p:tags r:id="rId59"/>
            </p:custDataLst>
          </p:nvPr>
        </p:nvSpPr>
        <p:spPr>
          <a:xfrm>
            <a:off x="-15050" y="-587"/>
            <a:ext cx="216690"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63" name="任意多边形: 形状 62"/>
          <p:cNvSpPr/>
          <p:nvPr userDrawn="1">
            <p:custDataLst>
              <p:tags r:id="rId60"/>
            </p:custDataLst>
          </p:nvPr>
        </p:nvSpPr>
        <p:spPr>
          <a:xfrm>
            <a:off x="763905" y="3961765"/>
            <a:ext cx="3903345" cy="2211070"/>
          </a:xfrm>
          <a:custGeom>
            <a:avLst/>
            <a:gdLst>
              <a:gd name="connsiteX0" fmla="*/ -267 w 3166566"/>
              <a:gd name="connsiteY0" fmla="*/ 45419 h 1793660"/>
              <a:gd name="connsiteX1" fmla="*/ 9204 w 3166566"/>
              <a:gd name="connsiteY1" fmla="*/ 11134 h 1793660"/>
              <a:gd name="connsiteX2" fmla="*/ 45194 w 3166566"/>
              <a:gd name="connsiteY2" fmla="*/ -373 h 1793660"/>
              <a:gd name="connsiteX3" fmla="*/ 1132935 w 3166566"/>
              <a:gd name="connsiteY3" fmla="*/ 142875 h 1793660"/>
              <a:gd name="connsiteX4" fmla="*/ 1181379 w 3166566"/>
              <a:gd name="connsiteY4" fmla="*/ 171904 h 1793660"/>
              <a:gd name="connsiteX5" fmla="*/ 1207945 w 3166566"/>
              <a:gd name="connsiteY5" fmla="*/ 233891 h 1793660"/>
              <a:gd name="connsiteX6" fmla="*/ 1535356 w 3166566"/>
              <a:gd name="connsiteY6" fmla="*/ 1255715 h 1793660"/>
              <a:gd name="connsiteX7" fmla="*/ 1881047 w 3166566"/>
              <a:gd name="connsiteY7" fmla="*/ 1222945 h 1793660"/>
              <a:gd name="connsiteX8" fmla="*/ 1946018 w 3166566"/>
              <a:gd name="connsiteY8" fmla="*/ 1226686 h 1793660"/>
              <a:gd name="connsiteX9" fmla="*/ 1994367 w 3166566"/>
              <a:gd name="connsiteY9" fmla="*/ 1234831 h 1793660"/>
              <a:gd name="connsiteX10" fmla="*/ 3166069 w 3166566"/>
              <a:gd name="connsiteY10" fmla="*/ 1498030 h 1793660"/>
              <a:gd name="connsiteX11" fmla="*/ 3155319 w 3166566"/>
              <a:gd name="connsiteY11" fmla="*/ 1545385 h 1793660"/>
              <a:gd name="connsiteX12" fmla="*/ 3114783 w 3166566"/>
              <a:gd name="connsiteY12" fmla="*/ 1564847 h 1793660"/>
              <a:gd name="connsiteX13" fmla="*/ 1692575 w 3166566"/>
              <a:gd name="connsiteY13" fmla="*/ 1779744 h 1793660"/>
              <a:gd name="connsiteX14" fmla="*/ 1668139 w 3166566"/>
              <a:gd name="connsiteY14" fmla="*/ 1793287 h 1793660"/>
              <a:gd name="connsiteX15" fmla="*/ 498995 w 3166566"/>
              <a:gd name="connsiteY15" fmla="*/ 1438126 h 1793660"/>
              <a:gd name="connsiteX16" fmla="*/ 462485 w 3166566"/>
              <a:gd name="connsiteY16" fmla="*/ 1402610 h 17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66566" h="1793660">
                <a:moveTo>
                  <a:pt x="-267" y="45419"/>
                </a:moveTo>
                <a:cubicBezTo>
                  <a:pt x="-267" y="45419"/>
                  <a:pt x="-2067" y="22594"/>
                  <a:pt x="9204" y="11134"/>
                </a:cubicBezTo>
                <a:cubicBezTo>
                  <a:pt x="20474" y="-326"/>
                  <a:pt x="45194" y="-373"/>
                  <a:pt x="45194" y="-373"/>
                </a:cubicBezTo>
                <a:lnTo>
                  <a:pt x="1132935" y="142875"/>
                </a:lnTo>
                <a:cubicBezTo>
                  <a:pt x="1132935" y="142875"/>
                  <a:pt x="1162674" y="149126"/>
                  <a:pt x="1181379" y="171904"/>
                </a:cubicBezTo>
                <a:cubicBezTo>
                  <a:pt x="1200084" y="194682"/>
                  <a:pt x="1207945" y="233891"/>
                  <a:pt x="1207945" y="233891"/>
                </a:cubicBezTo>
                <a:lnTo>
                  <a:pt x="1535356" y="1255715"/>
                </a:lnTo>
                <a:lnTo>
                  <a:pt x="1881047" y="1222945"/>
                </a:lnTo>
                <a:lnTo>
                  <a:pt x="1946018" y="1226686"/>
                </a:lnTo>
                <a:lnTo>
                  <a:pt x="1994367" y="1234831"/>
                </a:lnTo>
                <a:lnTo>
                  <a:pt x="3166069" y="1498030"/>
                </a:lnTo>
                <a:cubicBezTo>
                  <a:pt x="3166069" y="1498030"/>
                  <a:pt x="3168152" y="1528810"/>
                  <a:pt x="3155319" y="1545385"/>
                </a:cubicBezTo>
                <a:cubicBezTo>
                  <a:pt x="3142486" y="1561959"/>
                  <a:pt x="3114783" y="1564847"/>
                  <a:pt x="3114783" y="1564847"/>
                </a:cubicBezTo>
                <a:lnTo>
                  <a:pt x="1692575" y="1779744"/>
                </a:lnTo>
                <a:lnTo>
                  <a:pt x="1668139" y="1793287"/>
                </a:lnTo>
                <a:lnTo>
                  <a:pt x="498995" y="1438126"/>
                </a:lnTo>
                <a:lnTo>
                  <a:pt x="462485" y="1402610"/>
                </a:lnTo>
                <a:close/>
              </a:path>
            </a:pathLst>
          </a:custGeom>
          <a:solidFill>
            <a:srgbClr val="D6D6D6"/>
          </a:solidFill>
          <a:ln w="4730" cap="flat">
            <a:noFill/>
            <a:prstDash val="solid"/>
            <a:miter/>
          </a:ln>
        </p:spPr>
        <p:txBody>
          <a:bodyPr rtlCol="0" anchor="ctr"/>
          <a:lstStyle/>
          <a:p>
            <a:endParaRPr lang="en-US" dirty="0">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4" name="任意多边形: 形状 63"/>
          <p:cNvSpPr/>
          <p:nvPr userDrawn="1">
            <p:custDataLst>
              <p:tags r:id="rId61"/>
            </p:custDataLst>
          </p:nvPr>
        </p:nvSpPr>
        <p:spPr>
          <a:xfrm>
            <a:off x="2710180" y="5668645"/>
            <a:ext cx="958215" cy="371475"/>
          </a:xfrm>
          <a:custGeom>
            <a:avLst/>
            <a:gdLst>
              <a:gd name="connsiteX0" fmla="*/ -373 w 777140"/>
              <a:gd name="connsiteY0" fmla="*/ -373 h 301319"/>
              <a:gd name="connsiteX1" fmla="*/ 776768 w 777140"/>
              <a:gd name="connsiteY1" fmla="*/ 188005 h 301319"/>
              <a:gd name="connsiteX2" fmla="*/ 90123 w 777140"/>
              <a:gd name="connsiteY2" fmla="*/ 300946 h 301319"/>
            </a:gdLst>
            <a:ahLst/>
            <a:cxnLst>
              <a:cxn ang="0">
                <a:pos x="connsiteX0" y="connsiteY0"/>
              </a:cxn>
              <a:cxn ang="0">
                <a:pos x="connsiteX1" y="connsiteY1"/>
              </a:cxn>
              <a:cxn ang="0">
                <a:pos x="connsiteX2" y="connsiteY2"/>
              </a:cxn>
            </a:cxnLst>
            <a:rect l="l" t="t" r="r" b="b"/>
            <a:pathLst>
              <a:path w="777140" h="301319">
                <a:moveTo>
                  <a:pt x="-373" y="-373"/>
                </a:moveTo>
                <a:lnTo>
                  <a:pt x="776768" y="188005"/>
                </a:lnTo>
                <a:lnTo>
                  <a:pt x="90123" y="300946"/>
                </a:lnTo>
                <a:close/>
              </a:path>
            </a:pathLst>
          </a:custGeom>
          <a:solidFill>
            <a:srgbClr val="B4B4B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5" name="任意多边形: 形状 64"/>
          <p:cNvSpPr/>
          <p:nvPr userDrawn="1">
            <p:custDataLst>
              <p:tags r:id="rId62"/>
            </p:custDataLst>
          </p:nvPr>
        </p:nvSpPr>
        <p:spPr>
          <a:xfrm>
            <a:off x="753745" y="3949065"/>
            <a:ext cx="2108835" cy="2233295"/>
          </a:xfrm>
          <a:custGeom>
            <a:avLst/>
            <a:gdLst>
              <a:gd name="connsiteX0" fmla="*/ 1675754 w 1710849"/>
              <a:gd name="connsiteY0" fmla="*/ 1811329 h 1811702"/>
              <a:gd name="connsiteX1" fmla="*/ 1658612 w 1710849"/>
              <a:gd name="connsiteY1" fmla="*/ 1809151 h 1811702"/>
              <a:gd name="connsiteX2" fmla="*/ 510445 w 1710849"/>
              <a:gd name="connsiteY2" fmla="*/ 1456641 h 1811702"/>
              <a:gd name="connsiteX3" fmla="*/ 468726 w 1710849"/>
              <a:gd name="connsiteY3" fmla="*/ 1425339 h 1811702"/>
              <a:gd name="connsiteX4" fmla="*/ 442302 w 1710849"/>
              <a:gd name="connsiteY4" fmla="*/ 1366620 h 1811702"/>
              <a:gd name="connsiteX5" fmla="*/ 6637 w 1710849"/>
              <a:gd name="connsiteY5" fmla="*/ 73832 h 1811702"/>
              <a:gd name="connsiteX6" fmla="*/ 5216 w 1710849"/>
              <a:gd name="connsiteY6" fmla="*/ 17432 h 1811702"/>
              <a:gd name="connsiteX7" fmla="*/ 5216 w 1710849"/>
              <a:gd name="connsiteY7" fmla="*/ 17432 h 1811702"/>
              <a:gd name="connsiteX8" fmla="*/ 56833 w 1710849"/>
              <a:gd name="connsiteY8" fmla="*/ -231 h 1811702"/>
              <a:gd name="connsiteX9" fmla="*/ 1123975 w 1710849"/>
              <a:gd name="connsiteY9" fmla="*/ 138897 h 1811702"/>
              <a:gd name="connsiteX10" fmla="*/ 1187383 w 1710849"/>
              <a:gd name="connsiteY10" fmla="*/ 165795 h 1811702"/>
              <a:gd name="connsiteX11" fmla="*/ 1223752 w 1710849"/>
              <a:gd name="connsiteY11" fmla="*/ 227924 h 1811702"/>
              <a:gd name="connsiteX12" fmla="*/ 1705493 w 1710849"/>
              <a:gd name="connsiteY12" fmla="*/ 1745837 h 1811702"/>
              <a:gd name="connsiteX13" fmla="*/ 1705209 w 1710849"/>
              <a:gd name="connsiteY13" fmla="*/ 1797643 h 1811702"/>
              <a:gd name="connsiteX14" fmla="*/ 1675754 w 1710849"/>
              <a:gd name="connsiteY14" fmla="*/ 1811329 h 1811702"/>
              <a:gd name="connsiteX15" fmla="*/ 51482 w 1710849"/>
              <a:gd name="connsiteY15" fmla="*/ 21315 h 1811702"/>
              <a:gd name="connsiteX16" fmla="*/ 23590 w 1710849"/>
              <a:gd name="connsiteY16" fmla="*/ 29366 h 1811702"/>
              <a:gd name="connsiteX17" fmla="*/ 23590 w 1710849"/>
              <a:gd name="connsiteY17" fmla="*/ 29366 h 1811702"/>
              <a:gd name="connsiteX18" fmla="*/ 27236 w 1710849"/>
              <a:gd name="connsiteY18" fmla="*/ 66444 h 1811702"/>
              <a:gd name="connsiteX19" fmla="*/ 463233 w 1710849"/>
              <a:gd name="connsiteY19" fmla="*/ 1360511 h 1811702"/>
              <a:gd name="connsiteX20" fmla="*/ 486436 w 1710849"/>
              <a:gd name="connsiteY20" fmla="*/ 1412601 h 1811702"/>
              <a:gd name="connsiteX21" fmla="*/ 517170 w 1710849"/>
              <a:gd name="connsiteY21" fmla="*/ 1436279 h 1811702"/>
              <a:gd name="connsiteX22" fmla="*/ 1664815 w 1710849"/>
              <a:gd name="connsiteY22" fmla="*/ 1788599 h 1811702"/>
              <a:gd name="connsiteX23" fmla="*/ 1686977 w 1710849"/>
              <a:gd name="connsiteY23" fmla="*/ 1786657 h 1811702"/>
              <a:gd name="connsiteX24" fmla="*/ 1685083 w 1710849"/>
              <a:gd name="connsiteY24" fmla="*/ 1752846 h 1811702"/>
              <a:gd name="connsiteX25" fmla="*/ 1203058 w 1710849"/>
              <a:gd name="connsiteY25" fmla="*/ 234223 h 1811702"/>
              <a:gd name="connsiteX26" fmla="*/ 1172940 w 1710849"/>
              <a:gd name="connsiteY26" fmla="*/ 182133 h 1811702"/>
              <a:gd name="connsiteX27" fmla="*/ 1121418 w 1710849"/>
              <a:gd name="connsiteY27" fmla="*/ 160633 h 1811702"/>
              <a:gd name="connsiteX28" fmla="*/ 54702 w 1710849"/>
              <a:gd name="connsiteY28" fmla="*/ 21173 h 1811702"/>
              <a:gd name="connsiteX29" fmla="*/ 14498 w 1710849"/>
              <a:gd name="connsiteY29" fmla="*/ 23399 h 1811702"/>
              <a:gd name="connsiteX30" fmla="*/ 14498 w 1710849"/>
              <a:gd name="connsiteY30" fmla="*/ 23399 h 181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0849" h="1811702">
                <a:moveTo>
                  <a:pt x="1675754" y="1811329"/>
                </a:moveTo>
                <a:cubicBezTo>
                  <a:pt x="1669977" y="1811282"/>
                  <a:pt x="1664223" y="1810524"/>
                  <a:pt x="1658612" y="1809151"/>
                </a:cubicBezTo>
                <a:lnTo>
                  <a:pt x="510445" y="1456641"/>
                </a:lnTo>
                <a:cubicBezTo>
                  <a:pt x="493791" y="1450485"/>
                  <a:pt x="479291" y="1439593"/>
                  <a:pt x="468726" y="1425339"/>
                </a:cubicBezTo>
                <a:cubicBezTo>
                  <a:pt x="452530" y="1403320"/>
                  <a:pt x="442681" y="1368135"/>
                  <a:pt x="442302" y="1366620"/>
                </a:cubicBezTo>
                <a:lnTo>
                  <a:pt x="6637" y="73832"/>
                </a:lnTo>
                <a:cubicBezTo>
                  <a:pt x="4364" y="68054"/>
                  <a:pt x="-7049" y="35948"/>
                  <a:pt x="5216" y="17432"/>
                </a:cubicBezTo>
                <a:lnTo>
                  <a:pt x="5216" y="17432"/>
                </a:lnTo>
                <a:cubicBezTo>
                  <a:pt x="18097" y="-2220"/>
                  <a:pt x="52855" y="-468"/>
                  <a:pt x="56833" y="-231"/>
                </a:cubicBezTo>
                <a:lnTo>
                  <a:pt x="1123975" y="138897"/>
                </a:lnTo>
                <a:cubicBezTo>
                  <a:pt x="1125301" y="138897"/>
                  <a:pt x="1162380" y="143396"/>
                  <a:pt x="1187383" y="165795"/>
                </a:cubicBezTo>
                <a:cubicBezTo>
                  <a:pt x="1212386" y="188193"/>
                  <a:pt x="1223325" y="226314"/>
                  <a:pt x="1223752" y="227924"/>
                </a:cubicBezTo>
                <a:lnTo>
                  <a:pt x="1705493" y="1745837"/>
                </a:lnTo>
                <a:cubicBezTo>
                  <a:pt x="1707292" y="1751331"/>
                  <a:pt x="1715911" y="1780122"/>
                  <a:pt x="1705209" y="1797643"/>
                </a:cubicBezTo>
                <a:cubicBezTo>
                  <a:pt x="1698626" y="1808677"/>
                  <a:pt x="1686172" y="1811329"/>
                  <a:pt x="1675754" y="1811329"/>
                </a:cubicBezTo>
                <a:close/>
                <a:moveTo>
                  <a:pt x="51482" y="21315"/>
                </a:moveTo>
                <a:cubicBezTo>
                  <a:pt x="41585" y="21315"/>
                  <a:pt x="27378" y="23541"/>
                  <a:pt x="23590" y="29366"/>
                </a:cubicBezTo>
                <a:lnTo>
                  <a:pt x="23590" y="29366"/>
                </a:lnTo>
                <a:cubicBezTo>
                  <a:pt x="19186" y="36042"/>
                  <a:pt x="22880" y="55174"/>
                  <a:pt x="27236" y="66444"/>
                </a:cubicBezTo>
                <a:lnTo>
                  <a:pt x="463233" y="1360511"/>
                </a:lnTo>
                <a:cubicBezTo>
                  <a:pt x="463517" y="1361410"/>
                  <a:pt x="472703" y="1393943"/>
                  <a:pt x="486436" y="1412601"/>
                </a:cubicBezTo>
                <a:cubicBezTo>
                  <a:pt x="494264" y="1423209"/>
                  <a:pt x="504910" y="1431401"/>
                  <a:pt x="517170" y="1436279"/>
                </a:cubicBezTo>
                <a:lnTo>
                  <a:pt x="1664815" y="1788599"/>
                </a:lnTo>
                <a:cubicBezTo>
                  <a:pt x="1672108" y="1790446"/>
                  <a:pt x="1684420" y="1790777"/>
                  <a:pt x="1686977" y="1786657"/>
                </a:cubicBezTo>
                <a:cubicBezTo>
                  <a:pt x="1691002" y="1779980"/>
                  <a:pt x="1688255" y="1762554"/>
                  <a:pt x="1685083" y="1752846"/>
                </a:cubicBezTo>
                <a:lnTo>
                  <a:pt x="1203058" y="234223"/>
                </a:lnTo>
                <a:cubicBezTo>
                  <a:pt x="1203058" y="233607"/>
                  <a:pt x="1192971" y="199891"/>
                  <a:pt x="1172940" y="182133"/>
                </a:cubicBezTo>
                <a:cubicBezTo>
                  <a:pt x="1152909" y="164374"/>
                  <a:pt x="1121749" y="160633"/>
                  <a:pt x="1121418" y="160633"/>
                </a:cubicBezTo>
                <a:lnTo>
                  <a:pt x="54702" y="21173"/>
                </a:lnTo>
                <a:close/>
                <a:moveTo>
                  <a:pt x="14498" y="23399"/>
                </a:moveTo>
                <a:lnTo>
                  <a:pt x="14498" y="23399"/>
                </a:ln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6" name="任意多边形: 形状 65"/>
          <p:cNvSpPr/>
          <p:nvPr userDrawn="1">
            <p:custDataLst>
              <p:tags r:id="rId63"/>
            </p:custDataLst>
          </p:nvPr>
        </p:nvSpPr>
        <p:spPr>
          <a:xfrm>
            <a:off x="2655570" y="5457190"/>
            <a:ext cx="2022475" cy="657225"/>
          </a:xfrm>
          <a:custGeom>
            <a:avLst/>
            <a:gdLst>
              <a:gd name="connsiteX0" fmla="*/ 157953 w 1640714"/>
              <a:gd name="connsiteY0" fmla="*/ 532832 h 533209"/>
              <a:gd name="connsiteX1" fmla="*/ 146304 w 1640714"/>
              <a:gd name="connsiteY1" fmla="*/ 524261 h 533209"/>
              <a:gd name="connsiteX2" fmla="*/ 153142 w 1640714"/>
              <a:gd name="connsiteY2" fmla="*/ 511806 h 533209"/>
              <a:gd name="connsiteX3" fmla="*/ 153359 w 1640714"/>
              <a:gd name="connsiteY3" fmla="*/ 511759 h 533209"/>
              <a:gd name="connsiteX4" fmla="*/ 156437 w 1640714"/>
              <a:gd name="connsiteY4" fmla="*/ 511238 h 533209"/>
              <a:gd name="connsiteX5" fmla="*/ 1565387 w 1640714"/>
              <a:gd name="connsiteY5" fmla="*/ 294495 h 533209"/>
              <a:gd name="connsiteX6" fmla="*/ 1607391 w 1640714"/>
              <a:gd name="connsiteY6" fmla="*/ 285024 h 533209"/>
              <a:gd name="connsiteX7" fmla="*/ 1577320 w 1640714"/>
              <a:gd name="connsiteY7" fmla="*/ 278252 h 533209"/>
              <a:gd name="connsiteX8" fmla="*/ 426929 w 1640714"/>
              <a:gd name="connsiteY8" fmla="*/ 26798 h 533209"/>
              <a:gd name="connsiteX9" fmla="*/ 426929 w 1640714"/>
              <a:gd name="connsiteY9" fmla="*/ 26798 h 533209"/>
              <a:gd name="connsiteX10" fmla="*/ 385067 w 1640714"/>
              <a:gd name="connsiteY10" fmla="*/ 22063 h 533209"/>
              <a:gd name="connsiteX11" fmla="*/ 342921 w 1640714"/>
              <a:gd name="connsiteY11" fmla="*/ 21683 h 533209"/>
              <a:gd name="connsiteX12" fmla="*/ 11437 w 1640714"/>
              <a:gd name="connsiteY12" fmla="*/ 50381 h 533209"/>
              <a:gd name="connsiteX13" fmla="*/ -331 w 1640714"/>
              <a:gd name="connsiteY13" fmla="*/ 40531 h 533209"/>
              <a:gd name="connsiteX14" fmla="*/ 9543 w 1640714"/>
              <a:gd name="connsiteY14" fmla="*/ 28739 h 533209"/>
              <a:gd name="connsiteX15" fmla="*/ 341500 w 1640714"/>
              <a:gd name="connsiteY15" fmla="*/ -5 h 533209"/>
              <a:gd name="connsiteX16" fmla="*/ 386393 w 1640714"/>
              <a:gd name="connsiteY16" fmla="*/ 374 h 533209"/>
              <a:gd name="connsiteX17" fmla="*/ 431048 w 1640714"/>
              <a:gd name="connsiteY17" fmla="*/ 5488 h 533209"/>
              <a:gd name="connsiteX18" fmla="*/ 1581440 w 1640714"/>
              <a:gd name="connsiteY18" fmla="*/ 256895 h 533209"/>
              <a:gd name="connsiteX19" fmla="*/ 1638266 w 1640714"/>
              <a:gd name="connsiteY19" fmla="*/ 277826 h 533209"/>
              <a:gd name="connsiteX20" fmla="*/ 1639686 w 1640714"/>
              <a:gd name="connsiteY20" fmla="*/ 289191 h 533209"/>
              <a:gd name="connsiteX21" fmla="*/ 1569081 w 1640714"/>
              <a:gd name="connsiteY21" fmla="*/ 315899 h 533209"/>
              <a:gd name="connsiteX22" fmla="*/ 160036 w 1640714"/>
              <a:gd name="connsiteY22" fmla="*/ 532643 h 533209"/>
              <a:gd name="connsiteX23" fmla="*/ 157953 w 1640714"/>
              <a:gd name="connsiteY23" fmla="*/ 532832 h 53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0714" h="533209">
                <a:moveTo>
                  <a:pt x="157953" y="532832"/>
                </a:moveTo>
                <a:cubicBezTo>
                  <a:pt x="152569" y="532974"/>
                  <a:pt x="147772" y="529423"/>
                  <a:pt x="146304" y="524261"/>
                </a:cubicBezTo>
                <a:cubicBezTo>
                  <a:pt x="144755" y="518957"/>
                  <a:pt x="147819" y="513369"/>
                  <a:pt x="153142" y="511806"/>
                </a:cubicBezTo>
                <a:cubicBezTo>
                  <a:pt x="153213" y="511806"/>
                  <a:pt x="153288" y="511759"/>
                  <a:pt x="153359" y="511759"/>
                </a:cubicBezTo>
                <a:lnTo>
                  <a:pt x="156437" y="511238"/>
                </a:lnTo>
                <a:lnTo>
                  <a:pt x="1565387" y="294495"/>
                </a:lnTo>
                <a:cubicBezTo>
                  <a:pt x="1579546" y="292127"/>
                  <a:pt x="1593563" y="288955"/>
                  <a:pt x="1607391" y="285024"/>
                </a:cubicBezTo>
                <a:cubicBezTo>
                  <a:pt x="1597494" y="282230"/>
                  <a:pt x="1587454" y="279957"/>
                  <a:pt x="1577320" y="278252"/>
                </a:cubicBezTo>
                <a:lnTo>
                  <a:pt x="426929" y="26798"/>
                </a:lnTo>
                <a:lnTo>
                  <a:pt x="426929" y="26798"/>
                </a:lnTo>
                <a:cubicBezTo>
                  <a:pt x="426929" y="26798"/>
                  <a:pt x="405713" y="23341"/>
                  <a:pt x="385067" y="22063"/>
                </a:cubicBezTo>
                <a:cubicBezTo>
                  <a:pt x="364420" y="20784"/>
                  <a:pt x="343110" y="21636"/>
                  <a:pt x="342921" y="21683"/>
                </a:cubicBezTo>
                <a:lnTo>
                  <a:pt x="11437" y="50381"/>
                </a:lnTo>
                <a:cubicBezTo>
                  <a:pt x="5461" y="50902"/>
                  <a:pt x="190" y="46497"/>
                  <a:pt x="-331" y="40531"/>
                </a:cubicBezTo>
                <a:cubicBezTo>
                  <a:pt x="-852" y="34517"/>
                  <a:pt x="3566" y="29261"/>
                  <a:pt x="9543" y="28739"/>
                </a:cubicBezTo>
                <a:lnTo>
                  <a:pt x="341500" y="-5"/>
                </a:lnTo>
                <a:cubicBezTo>
                  <a:pt x="342826" y="-5"/>
                  <a:pt x="364373" y="-1047"/>
                  <a:pt x="386393" y="374"/>
                </a:cubicBezTo>
                <a:cubicBezTo>
                  <a:pt x="408413" y="1795"/>
                  <a:pt x="430149" y="5109"/>
                  <a:pt x="431048" y="5488"/>
                </a:cubicBezTo>
                <a:lnTo>
                  <a:pt x="1581440" y="256895"/>
                </a:lnTo>
                <a:cubicBezTo>
                  <a:pt x="1613689" y="262294"/>
                  <a:pt x="1632915" y="269350"/>
                  <a:pt x="1638266" y="277826"/>
                </a:cubicBezTo>
                <a:cubicBezTo>
                  <a:pt x="1640397" y="281236"/>
                  <a:pt x="1640918" y="285356"/>
                  <a:pt x="1639686" y="289191"/>
                </a:cubicBezTo>
                <a:cubicBezTo>
                  <a:pt x="1638076" y="294258"/>
                  <a:pt x="1634667" y="304866"/>
                  <a:pt x="1569081" y="315899"/>
                </a:cubicBezTo>
                <a:lnTo>
                  <a:pt x="160036" y="532643"/>
                </a:lnTo>
                <a:cubicBezTo>
                  <a:pt x="159350" y="532785"/>
                  <a:pt x="158654" y="532832"/>
                  <a:pt x="157953" y="532832"/>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7" name="任意多边形: 形状 66"/>
          <p:cNvSpPr/>
          <p:nvPr userDrawn="1">
            <p:custDataLst>
              <p:tags r:id="rId64"/>
            </p:custDataLst>
          </p:nvPr>
        </p:nvSpPr>
        <p:spPr>
          <a:xfrm>
            <a:off x="2832735" y="5800090"/>
            <a:ext cx="1845945" cy="374015"/>
          </a:xfrm>
          <a:custGeom>
            <a:avLst/>
            <a:gdLst>
              <a:gd name="connsiteX0" fmla="*/ 10425 w 1497636"/>
              <a:gd name="connsiteY0" fmla="*/ 303213 h 303621"/>
              <a:gd name="connsiteX1" fmla="*/ -372 w 1497636"/>
              <a:gd name="connsiteY1" fmla="*/ 292227 h 303621"/>
              <a:gd name="connsiteX2" fmla="*/ 8768 w 1497636"/>
              <a:gd name="connsiteY2" fmla="*/ 281572 h 303621"/>
              <a:gd name="connsiteX3" fmla="*/ 1436043 w 1497636"/>
              <a:gd name="connsiteY3" fmla="*/ 62129 h 303621"/>
              <a:gd name="connsiteX4" fmla="*/ 1467913 w 1497636"/>
              <a:gd name="connsiteY4" fmla="*/ 48349 h 303621"/>
              <a:gd name="connsiteX5" fmla="*/ 1475348 w 1497636"/>
              <a:gd name="connsiteY5" fmla="*/ 11365 h 303621"/>
              <a:gd name="connsiteX6" fmla="*/ 1485245 w 1497636"/>
              <a:gd name="connsiteY6" fmla="*/ -332 h 303621"/>
              <a:gd name="connsiteX7" fmla="*/ 1496989 w 1497636"/>
              <a:gd name="connsiteY7" fmla="*/ 9565 h 303621"/>
              <a:gd name="connsiteX8" fmla="*/ 1485103 w 1497636"/>
              <a:gd name="connsiteY8" fmla="*/ 61656 h 303621"/>
              <a:gd name="connsiteX9" fmla="*/ 1438600 w 1497636"/>
              <a:gd name="connsiteY9" fmla="*/ 83628 h 303621"/>
              <a:gd name="connsiteX10" fmla="*/ 12035 w 1497636"/>
              <a:gd name="connsiteY10" fmla="*/ 303213 h 303621"/>
              <a:gd name="connsiteX11" fmla="*/ 10425 w 1497636"/>
              <a:gd name="connsiteY11" fmla="*/ 303213 h 30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7636" h="303621">
                <a:moveTo>
                  <a:pt x="10425" y="303213"/>
                </a:moveTo>
                <a:cubicBezTo>
                  <a:pt x="4411" y="303165"/>
                  <a:pt x="-424" y="298240"/>
                  <a:pt x="-372" y="292227"/>
                </a:cubicBezTo>
                <a:cubicBezTo>
                  <a:pt x="-329" y="286923"/>
                  <a:pt x="3530" y="282424"/>
                  <a:pt x="8768" y="281572"/>
                </a:cubicBezTo>
                <a:lnTo>
                  <a:pt x="1436043" y="62129"/>
                </a:lnTo>
                <a:cubicBezTo>
                  <a:pt x="1442910" y="61513"/>
                  <a:pt x="1460431" y="57962"/>
                  <a:pt x="1467913" y="48349"/>
                </a:cubicBezTo>
                <a:cubicBezTo>
                  <a:pt x="1475395" y="38736"/>
                  <a:pt x="1475868" y="17805"/>
                  <a:pt x="1475348" y="11365"/>
                </a:cubicBezTo>
                <a:cubicBezTo>
                  <a:pt x="1474827" y="5398"/>
                  <a:pt x="1479278" y="142"/>
                  <a:pt x="1485245" y="-332"/>
                </a:cubicBezTo>
                <a:cubicBezTo>
                  <a:pt x="1491259" y="-853"/>
                  <a:pt x="1496515" y="3599"/>
                  <a:pt x="1496989" y="9565"/>
                </a:cubicBezTo>
                <a:cubicBezTo>
                  <a:pt x="1497273" y="12975"/>
                  <a:pt x="1499404" y="43282"/>
                  <a:pt x="1485103" y="61656"/>
                </a:cubicBezTo>
                <a:cubicBezTo>
                  <a:pt x="1470802" y="80029"/>
                  <a:pt x="1441821" y="83391"/>
                  <a:pt x="1438600" y="83628"/>
                </a:cubicBezTo>
                <a:lnTo>
                  <a:pt x="12035" y="303213"/>
                </a:lnTo>
                <a:cubicBezTo>
                  <a:pt x="11500" y="303260"/>
                  <a:pt x="10960" y="303260"/>
                  <a:pt x="10425" y="303213"/>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8" name="任意多边形: 形状 67"/>
          <p:cNvSpPr/>
          <p:nvPr userDrawn="1">
            <p:custDataLst>
              <p:tags r:id="rId65"/>
            </p:custDataLst>
          </p:nvPr>
        </p:nvSpPr>
        <p:spPr>
          <a:xfrm>
            <a:off x="2693035" y="5652770"/>
            <a:ext cx="1002030" cy="399415"/>
          </a:xfrm>
          <a:custGeom>
            <a:avLst/>
            <a:gdLst>
              <a:gd name="connsiteX0" fmla="*/ 111261 w 812988"/>
              <a:gd name="connsiteY0" fmla="*/ 323527 h 323900"/>
              <a:gd name="connsiteX1" fmla="*/ 100459 w 812988"/>
              <a:gd name="connsiteY1" fmla="*/ 312635 h 323900"/>
              <a:gd name="connsiteX2" fmla="*/ 109556 w 812988"/>
              <a:gd name="connsiteY2" fmla="*/ 301980 h 323900"/>
              <a:gd name="connsiteX3" fmla="*/ 746668 w 812988"/>
              <a:gd name="connsiteY3" fmla="*/ 199410 h 323900"/>
              <a:gd name="connsiteX4" fmla="*/ 7932 w 812988"/>
              <a:gd name="connsiteY4" fmla="*/ 21024 h 323900"/>
              <a:gd name="connsiteX5" fmla="*/ -71 w 812988"/>
              <a:gd name="connsiteY5" fmla="*/ 7954 h 323900"/>
              <a:gd name="connsiteX6" fmla="*/ 13047 w 812988"/>
              <a:gd name="connsiteY6" fmla="*/ -96 h 323900"/>
              <a:gd name="connsiteX7" fmla="*/ 804346 w 812988"/>
              <a:gd name="connsiteY7" fmla="*/ 190934 h 323900"/>
              <a:gd name="connsiteX8" fmla="*/ 812292 w 812988"/>
              <a:gd name="connsiteY8" fmla="*/ 204146 h 323900"/>
              <a:gd name="connsiteX9" fmla="*/ 803541 w 812988"/>
              <a:gd name="connsiteY9" fmla="*/ 212243 h 323900"/>
              <a:gd name="connsiteX10" fmla="*/ 113013 w 812988"/>
              <a:gd name="connsiteY10" fmla="*/ 323385 h 323900"/>
              <a:gd name="connsiteX11" fmla="*/ 111261 w 812988"/>
              <a:gd name="connsiteY11" fmla="*/ 323527 h 3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8" h="323900">
                <a:moveTo>
                  <a:pt x="111261" y="323527"/>
                </a:moveTo>
                <a:cubicBezTo>
                  <a:pt x="105270" y="323480"/>
                  <a:pt x="100435" y="318649"/>
                  <a:pt x="100459" y="312635"/>
                </a:cubicBezTo>
                <a:cubicBezTo>
                  <a:pt x="100483" y="307332"/>
                  <a:pt x="104328" y="302833"/>
                  <a:pt x="109556" y="301980"/>
                </a:cubicBezTo>
                <a:lnTo>
                  <a:pt x="746668" y="199410"/>
                </a:lnTo>
                <a:lnTo>
                  <a:pt x="7932" y="21024"/>
                </a:lnTo>
                <a:cubicBezTo>
                  <a:pt x="2117" y="19603"/>
                  <a:pt x="-1468" y="13779"/>
                  <a:pt x="-71" y="7954"/>
                </a:cubicBezTo>
                <a:cubicBezTo>
                  <a:pt x="1378" y="2130"/>
                  <a:pt x="7213" y="-1422"/>
                  <a:pt x="13047" y="-96"/>
                </a:cubicBezTo>
                <a:lnTo>
                  <a:pt x="804346" y="190934"/>
                </a:lnTo>
                <a:cubicBezTo>
                  <a:pt x="810185" y="192402"/>
                  <a:pt x="813742" y="198274"/>
                  <a:pt x="812292" y="204146"/>
                </a:cubicBezTo>
                <a:cubicBezTo>
                  <a:pt x="811251" y="208313"/>
                  <a:pt x="807813" y="211533"/>
                  <a:pt x="803541" y="212243"/>
                </a:cubicBezTo>
                <a:lnTo>
                  <a:pt x="113013" y="323385"/>
                </a:lnTo>
                <a:cubicBezTo>
                  <a:pt x="112435" y="323480"/>
                  <a:pt x="111848" y="323527"/>
                  <a:pt x="111261" y="323527"/>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12" name="矩形 111"/>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latin typeface="Arial" panose="020B0604020202020204" pitchFamily="34" charset="0"/>
              <a:ea typeface="Mali" panose="00000500000000000000" charset="0"/>
              <a:sym typeface="Arial" panose="020B0604020202020204" pitchFamily="34" charset="0"/>
            </a:endParaRPr>
          </a:p>
        </p:txBody>
      </p:sp>
      <p:cxnSp>
        <p:nvCxnSpPr>
          <p:cNvPr id="255" name="直接连接符 254"/>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53" name="任意多边形: 形状 252"/>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userDrawn="1">
            <p:ph type="title" hasCustomPrompt="1"/>
            <p:custDataLst>
              <p:tags r:id="rId56"/>
            </p:custDataLst>
          </p:nvPr>
        </p:nvSpPr>
        <p:spPr>
          <a:xfrm>
            <a:off x="929640" y="2684780"/>
            <a:ext cx="6659880" cy="3140075"/>
          </a:xfrm>
        </p:spPr>
        <p:txBody>
          <a:bodyPr wrap="square" lIns="90000" tIns="46800" rIns="90000" bIns="46800" anchor="t">
            <a:normAutofit/>
          </a:bodyPr>
          <a:lstStyle>
            <a:lvl1pPr algn="l">
              <a:defRPr sz="4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8" name="节编号 3"/>
          <p:cNvSpPr>
            <a:spLocks noGrp="1"/>
          </p:cNvSpPr>
          <p:nvPr userDrawn="1">
            <p:ph type="body" sz="quarter" idx="13" hasCustomPrompt="1"/>
            <p:custDataLst>
              <p:tags r:id="rId57"/>
            </p:custDataLst>
          </p:nvPr>
        </p:nvSpPr>
        <p:spPr>
          <a:xfrm>
            <a:off x="929700" y="1068800"/>
            <a:ext cx="6127200" cy="1447200"/>
          </a:xfrm>
        </p:spPr>
        <p:txBody>
          <a:bodyPr wrap="none" lIns="90000" tIns="46800" rIns="90000" bIns="46800" anchor="b">
            <a:normAutofit/>
          </a:bodyPr>
          <a:lstStyle>
            <a:lvl1pPr marL="0" indent="0" algn="l">
              <a:buNone/>
              <a:defRPr sz="4800">
                <a:solidFill>
                  <a:schemeClr val="accent1">
                    <a:lumMod val="50000"/>
                    <a:alpha val="85000"/>
                  </a:schemeClr>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4"/>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5"/>
          <p:cNvSpPr>
            <a:spLocks noGrp="1"/>
          </p:cNvSpPr>
          <p:nvPr userDrawn="1">
            <p:ph type="ftr" sz="quarter" idx="11"/>
            <p:custDataLst>
              <p:tags r:id="rId59"/>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6"/>
          <p:cNvSpPr>
            <a:spLocks noGrp="1"/>
          </p:cNvSpPr>
          <p:nvPr userDrawn="1">
            <p:ph type="sldNum" sz="quarter" idx="12"/>
            <p:custDataLst>
              <p:tags r:id="rId60"/>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15" name="任意多边形: 形状 114"/>
          <p:cNvSpPr/>
          <p:nvPr userDrawn="1">
            <p:custDataLst>
              <p:tags r:id="rId61"/>
            </p:custDataLst>
          </p:nvPr>
        </p:nvSpPr>
        <p:spPr>
          <a:xfrm>
            <a:off x="6507480" y="5721985"/>
            <a:ext cx="5195570" cy="744855"/>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6" name="任意多边形: 形状 115"/>
          <p:cNvSpPr/>
          <p:nvPr userDrawn="1">
            <p:custDataLst>
              <p:tags r:id="rId62"/>
            </p:custDataLst>
          </p:nvPr>
        </p:nvSpPr>
        <p:spPr>
          <a:xfrm>
            <a:off x="6511290" y="6036945"/>
            <a:ext cx="5191760" cy="429895"/>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7" name="任意多边形: 形状 116"/>
          <p:cNvSpPr/>
          <p:nvPr userDrawn="1">
            <p:custDataLst>
              <p:tags r:id="rId63"/>
            </p:custDataLst>
          </p:nvPr>
        </p:nvSpPr>
        <p:spPr>
          <a:xfrm>
            <a:off x="7145655" y="5723255"/>
            <a:ext cx="3671570" cy="400050"/>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9" name="任意多边形: 形状 118"/>
          <p:cNvSpPr/>
          <p:nvPr userDrawn="1">
            <p:custDataLst>
              <p:tags r:id="rId64"/>
            </p:custDataLst>
          </p:nvPr>
        </p:nvSpPr>
        <p:spPr>
          <a:xfrm>
            <a:off x="9253220" y="5825490"/>
            <a:ext cx="1336040" cy="238125"/>
          </a:xfrm>
          <a:custGeom>
            <a:avLst/>
            <a:gdLst>
              <a:gd name="connsiteX0" fmla="*/ 1264008 w 1336262"/>
              <a:gd name="connsiteY0" fmla="*/ 52551 h 238055"/>
              <a:gd name="connsiteX1" fmla="*/ -55 w 1336262"/>
              <a:gd name="connsiteY1" fmla="*/ 8069 h 238055"/>
              <a:gd name="connsiteX2" fmla="*/ -55 w 1336262"/>
              <a:gd name="connsiteY2" fmla="*/ 233812 h 238055"/>
              <a:gd name="connsiteX3" fmla="*/ 1336208 w 1336262"/>
              <a:gd name="connsiteY3" fmla="*/ 62362 h 238055"/>
              <a:gd name="connsiteX4" fmla="*/ 1264008 w 1336262"/>
              <a:gd name="connsiteY4" fmla="*/ 52551 h 238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62" h="238055">
                <a:moveTo>
                  <a:pt x="1264008" y="52551"/>
                </a:moveTo>
                <a:cubicBezTo>
                  <a:pt x="853290" y="-2218"/>
                  <a:pt x="420569" y="-9933"/>
                  <a:pt x="-55" y="8069"/>
                </a:cubicBezTo>
                <a:lnTo>
                  <a:pt x="-55" y="233812"/>
                </a:lnTo>
                <a:cubicBezTo>
                  <a:pt x="471338" y="246670"/>
                  <a:pt x="943968" y="233050"/>
                  <a:pt x="1336208" y="62362"/>
                </a:cubicBezTo>
                <a:cubicBezTo>
                  <a:pt x="1329350" y="65600"/>
                  <a:pt x="1274105" y="53789"/>
                  <a:pt x="1264008" y="52551"/>
                </a:cubicBezTo>
                <a:close/>
              </a:path>
            </a:pathLst>
          </a:custGeom>
          <a:solidFill>
            <a:srgbClr val="AAC8E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0" name="任意多边形: 形状 119"/>
          <p:cNvSpPr/>
          <p:nvPr userDrawn="1">
            <p:custDataLst>
              <p:tags r:id="rId65"/>
            </p:custDataLst>
          </p:nvPr>
        </p:nvSpPr>
        <p:spPr>
          <a:xfrm>
            <a:off x="9253220" y="5107940"/>
            <a:ext cx="1332865" cy="913130"/>
          </a:xfrm>
          <a:custGeom>
            <a:avLst/>
            <a:gdLst>
              <a:gd name="connsiteX0" fmla="*/ 1263818 w 1333046"/>
              <a:gd name="connsiteY0" fmla="*/ 419944 h 913151"/>
              <a:gd name="connsiteX1" fmla="*/ 1123991 w 1333046"/>
              <a:gd name="connsiteY1" fmla="*/ 258019 h 913151"/>
              <a:gd name="connsiteX2" fmla="*/ 1065317 w 1333046"/>
              <a:gd name="connsiteY2" fmla="*/ 209442 h 913151"/>
              <a:gd name="connsiteX3" fmla="*/ 958256 w 1333046"/>
              <a:gd name="connsiteY3" fmla="*/ 139528 h 913151"/>
              <a:gd name="connsiteX4" fmla="*/ 932728 w 1333046"/>
              <a:gd name="connsiteY4" fmla="*/ 125717 h 913151"/>
              <a:gd name="connsiteX5" fmla="*/ 153965 w 1333046"/>
              <a:gd name="connsiteY5" fmla="*/ 25610 h 913151"/>
              <a:gd name="connsiteX6" fmla="*/ -55 w 1333046"/>
              <a:gd name="connsiteY6" fmla="*/ 68567 h 913151"/>
              <a:gd name="connsiteX7" fmla="*/ -55 w 1333046"/>
              <a:gd name="connsiteY7" fmla="*/ 905625 h 913151"/>
              <a:gd name="connsiteX8" fmla="*/ 1064174 w 1333046"/>
              <a:gd name="connsiteY8" fmla="*/ 838283 h 913151"/>
              <a:gd name="connsiteX9" fmla="*/ 1310395 w 1333046"/>
              <a:gd name="connsiteY9" fmla="*/ 708457 h 913151"/>
              <a:gd name="connsiteX10" fmla="*/ 1263818 w 1333046"/>
              <a:gd name="connsiteY10" fmla="*/ 419944 h 91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046" h="913151">
                <a:moveTo>
                  <a:pt x="1263818" y="419944"/>
                </a:moveTo>
                <a:cubicBezTo>
                  <a:pt x="1224413" y="360147"/>
                  <a:pt x="1177407" y="305711"/>
                  <a:pt x="1123991" y="258019"/>
                </a:cubicBezTo>
                <a:cubicBezTo>
                  <a:pt x="1104941" y="240874"/>
                  <a:pt x="1085891" y="224777"/>
                  <a:pt x="1065317" y="209442"/>
                </a:cubicBezTo>
                <a:cubicBezTo>
                  <a:pt x="1031217" y="183801"/>
                  <a:pt x="995451" y="160446"/>
                  <a:pt x="958256" y="139528"/>
                </a:cubicBezTo>
                <a:cubicBezTo>
                  <a:pt x="949874" y="134861"/>
                  <a:pt x="941301" y="130003"/>
                  <a:pt x="932728" y="125717"/>
                </a:cubicBezTo>
                <a:cubicBezTo>
                  <a:pt x="699938" y="3416"/>
                  <a:pt x="413711" y="-30397"/>
                  <a:pt x="153965" y="25610"/>
                </a:cubicBezTo>
                <a:cubicBezTo>
                  <a:pt x="101847" y="36973"/>
                  <a:pt x="50422" y="51317"/>
                  <a:pt x="-55" y="68567"/>
                </a:cubicBezTo>
                <a:lnTo>
                  <a:pt x="-55" y="905625"/>
                </a:lnTo>
                <a:cubicBezTo>
                  <a:pt x="356103" y="925360"/>
                  <a:pt x="713349" y="902748"/>
                  <a:pt x="1064174" y="838283"/>
                </a:cubicBezTo>
                <a:cubicBezTo>
                  <a:pt x="1158662" y="820852"/>
                  <a:pt x="1264199" y="792372"/>
                  <a:pt x="1310395" y="708457"/>
                </a:cubicBezTo>
                <a:cubicBezTo>
                  <a:pt x="1360211" y="618446"/>
                  <a:pt x="1320015" y="505669"/>
                  <a:pt x="1263818" y="419944"/>
                </a:cubicBezTo>
                <a:close/>
              </a:path>
            </a:pathLst>
          </a:custGeom>
          <a:solidFill>
            <a:srgbClr val="9AA7AE"/>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1" name="任意多边形: 形状 120"/>
          <p:cNvSpPr/>
          <p:nvPr userDrawn="1">
            <p:custDataLst>
              <p:tags r:id="rId66"/>
            </p:custDataLst>
          </p:nvPr>
        </p:nvSpPr>
        <p:spPr>
          <a:xfrm>
            <a:off x="9253220" y="5367020"/>
            <a:ext cx="1332865" cy="654050"/>
          </a:xfrm>
          <a:custGeom>
            <a:avLst/>
            <a:gdLst>
              <a:gd name="connsiteX0" fmla="*/ 1263532 w 1332851"/>
              <a:gd name="connsiteY0" fmla="*/ 161302 h 654033"/>
              <a:gd name="connsiteX1" fmla="*/ 1123705 w 1332851"/>
              <a:gd name="connsiteY1" fmla="*/ -623 h 654033"/>
              <a:gd name="connsiteX2" fmla="*/ 1069508 w 1332851"/>
              <a:gd name="connsiteY2" fmla="*/ 180829 h 654033"/>
              <a:gd name="connsiteX3" fmla="*/ 868816 w 1332851"/>
              <a:gd name="connsiteY3" fmla="*/ 334752 h 654033"/>
              <a:gd name="connsiteX4" fmla="*/ 611641 w 1332851"/>
              <a:gd name="connsiteY4" fmla="*/ 374281 h 654033"/>
              <a:gd name="connsiteX5" fmla="*/ 440191 w 1332851"/>
              <a:gd name="connsiteY5" fmla="*/ 412381 h 654033"/>
              <a:gd name="connsiteX6" fmla="*/ 368944 w 1332851"/>
              <a:gd name="connsiteY6" fmla="*/ 434860 h 654033"/>
              <a:gd name="connsiteX7" fmla="*/ 335130 w 1332851"/>
              <a:gd name="connsiteY7" fmla="*/ 453910 h 654033"/>
              <a:gd name="connsiteX8" fmla="*/ 307889 w 1332851"/>
              <a:gd name="connsiteY8" fmla="*/ 475627 h 654033"/>
              <a:gd name="connsiteX9" fmla="*/ 350370 w 1332851"/>
              <a:gd name="connsiteY9" fmla="*/ 496582 h 654033"/>
              <a:gd name="connsiteX10" fmla="*/ 366277 w 1332851"/>
              <a:gd name="connsiteY10" fmla="*/ 510298 h 654033"/>
              <a:gd name="connsiteX11" fmla="*/ 345322 w 1332851"/>
              <a:gd name="connsiteY11" fmla="*/ 538873 h 654033"/>
              <a:gd name="connsiteX12" fmla="*/ 111293 w 1332851"/>
              <a:gd name="connsiteY12" fmla="*/ 573354 h 654033"/>
              <a:gd name="connsiteX13" fmla="*/ 63668 w 1332851"/>
              <a:gd name="connsiteY13" fmla="*/ 557447 h 654033"/>
              <a:gd name="connsiteX14" fmla="*/ 65763 w 1332851"/>
              <a:gd name="connsiteY14" fmla="*/ 513537 h 654033"/>
              <a:gd name="connsiteX15" fmla="*/ 11185 w 1332851"/>
              <a:gd name="connsiteY15" fmla="*/ 517823 h 654033"/>
              <a:gd name="connsiteX16" fmla="*/ -55 w 1332851"/>
              <a:gd name="connsiteY16" fmla="*/ 523729 h 654033"/>
              <a:gd name="connsiteX17" fmla="*/ -55 w 1332851"/>
              <a:gd name="connsiteY17" fmla="*/ 646506 h 654033"/>
              <a:gd name="connsiteX18" fmla="*/ 1064174 w 1332851"/>
              <a:gd name="connsiteY18" fmla="*/ 579164 h 654033"/>
              <a:gd name="connsiteX19" fmla="*/ 1310395 w 1332851"/>
              <a:gd name="connsiteY19" fmla="*/ 449339 h 654033"/>
              <a:gd name="connsiteX20" fmla="*/ 1263532 w 1332851"/>
              <a:gd name="connsiteY20" fmla="*/ 161302 h 6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2851" h="654033">
                <a:moveTo>
                  <a:pt x="1263532" y="161302"/>
                </a:moveTo>
                <a:cubicBezTo>
                  <a:pt x="1224127" y="101504"/>
                  <a:pt x="1177121" y="47069"/>
                  <a:pt x="1123705" y="-623"/>
                </a:cubicBezTo>
                <a:cubicBezTo>
                  <a:pt x="1143612" y="66052"/>
                  <a:pt x="1128182" y="142252"/>
                  <a:pt x="1069508" y="180829"/>
                </a:cubicBezTo>
                <a:cubicBezTo>
                  <a:pt x="1031884" y="259124"/>
                  <a:pt x="951778" y="309511"/>
                  <a:pt x="868816" y="334752"/>
                </a:cubicBezTo>
                <a:cubicBezTo>
                  <a:pt x="785853" y="359994"/>
                  <a:pt x="698032" y="363994"/>
                  <a:pt x="611641" y="374281"/>
                </a:cubicBezTo>
                <a:cubicBezTo>
                  <a:pt x="553424" y="381578"/>
                  <a:pt x="496017" y="394331"/>
                  <a:pt x="440191" y="412381"/>
                </a:cubicBezTo>
                <a:cubicBezTo>
                  <a:pt x="416188" y="419906"/>
                  <a:pt x="392566" y="423906"/>
                  <a:pt x="368944" y="434860"/>
                </a:cubicBezTo>
                <a:cubicBezTo>
                  <a:pt x="357192" y="440318"/>
                  <a:pt x="345886" y="446690"/>
                  <a:pt x="335130" y="453910"/>
                </a:cubicBezTo>
                <a:cubicBezTo>
                  <a:pt x="332368" y="455911"/>
                  <a:pt x="308936" y="476198"/>
                  <a:pt x="307889" y="475627"/>
                </a:cubicBezTo>
                <a:lnTo>
                  <a:pt x="350370" y="496582"/>
                </a:lnTo>
                <a:cubicBezTo>
                  <a:pt x="357221" y="498973"/>
                  <a:pt x="362908" y="503869"/>
                  <a:pt x="366277" y="510298"/>
                </a:cubicBezTo>
                <a:cubicBezTo>
                  <a:pt x="370563" y="522681"/>
                  <a:pt x="356752" y="533539"/>
                  <a:pt x="345322" y="538873"/>
                </a:cubicBezTo>
                <a:cubicBezTo>
                  <a:pt x="273218" y="573068"/>
                  <a:pt x="190731" y="579831"/>
                  <a:pt x="111293" y="573354"/>
                </a:cubicBezTo>
                <a:cubicBezTo>
                  <a:pt x="94148" y="571925"/>
                  <a:pt x="75669" y="569353"/>
                  <a:pt x="63668" y="557447"/>
                </a:cubicBezTo>
                <a:cubicBezTo>
                  <a:pt x="51666" y="545541"/>
                  <a:pt x="50333" y="521061"/>
                  <a:pt x="65763" y="513537"/>
                </a:cubicBezTo>
                <a:cubicBezTo>
                  <a:pt x="47575" y="509165"/>
                  <a:pt x="28467" y="510660"/>
                  <a:pt x="11185" y="517823"/>
                </a:cubicBezTo>
                <a:cubicBezTo>
                  <a:pt x="7280" y="519442"/>
                  <a:pt x="3660" y="522109"/>
                  <a:pt x="-55" y="523729"/>
                </a:cubicBezTo>
                <a:lnTo>
                  <a:pt x="-55" y="646506"/>
                </a:lnTo>
                <a:cubicBezTo>
                  <a:pt x="356103" y="666242"/>
                  <a:pt x="713349" y="643629"/>
                  <a:pt x="1064174" y="579164"/>
                </a:cubicBezTo>
                <a:cubicBezTo>
                  <a:pt x="1158662" y="561733"/>
                  <a:pt x="1264199" y="533254"/>
                  <a:pt x="1310395" y="449339"/>
                </a:cubicBezTo>
                <a:cubicBezTo>
                  <a:pt x="1359925" y="359803"/>
                  <a:pt x="1319729" y="247027"/>
                  <a:pt x="1263532" y="161302"/>
                </a:cubicBezTo>
                <a:close/>
              </a:path>
            </a:pathLst>
          </a:custGeom>
          <a:solidFill>
            <a:srgbClr val="637886"/>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2" name="任意多边形: 形状 121"/>
          <p:cNvSpPr/>
          <p:nvPr userDrawn="1">
            <p:custDataLst>
              <p:tags r:id="rId67"/>
            </p:custDataLst>
          </p:nvPr>
        </p:nvSpPr>
        <p:spPr>
          <a:xfrm>
            <a:off x="10062845" y="5342890"/>
            <a:ext cx="196215" cy="120015"/>
          </a:xfrm>
          <a:custGeom>
            <a:avLst/>
            <a:gdLst>
              <a:gd name="connsiteX0" fmla="*/ 155396 w 196027"/>
              <a:gd name="connsiteY0" fmla="*/ 118855 h 120056"/>
              <a:gd name="connsiteX1" fmla="*/ 195973 w 196027"/>
              <a:gd name="connsiteY1" fmla="*/ 104377 h 120056"/>
              <a:gd name="connsiteX2" fmla="*/ 121201 w 196027"/>
              <a:gd name="connsiteY2" fmla="*/ 21224 h 120056"/>
              <a:gd name="connsiteX3" fmla="*/ 17855 w 196027"/>
              <a:gd name="connsiteY3" fmla="*/ 5793 h 120056"/>
              <a:gd name="connsiteX4" fmla="*/ 520 w 196027"/>
              <a:gd name="connsiteY4" fmla="*/ 37988 h 120056"/>
              <a:gd name="connsiteX5" fmla="*/ 67195 w 196027"/>
              <a:gd name="connsiteY5" fmla="*/ 88279 h 120056"/>
              <a:gd name="connsiteX6" fmla="*/ 155396 w 196027"/>
              <a:gd name="connsiteY6" fmla="*/ 118855 h 12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027" h="120056">
                <a:moveTo>
                  <a:pt x="155396" y="118855"/>
                </a:moveTo>
                <a:cubicBezTo>
                  <a:pt x="170827" y="120665"/>
                  <a:pt x="190162" y="118855"/>
                  <a:pt x="195973" y="104377"/>
                </a:cubicBezTo>
                <a:cubicBezTo>
                  <a:pt x="181199" y="68982"/>
                  <a:pt x="154834" y="39664"/>
                  <a:pt x="121201" y="21224"/>
                </a:cubicBezTo>
                <a:cubicBezTo>
                  <a:pt x="93484" y="5888"/>
                  <a:pt x="48526" y="-9733"/>
                  <a:pt x="17855" y="5793"/>
                </a:cubicBezTo>
                <a:cubicBezTo>
                  <a:pt x="5073" y="10936"/>
                  <a:pt x="-2224" y="24481"/>
                  <a:pt x="520" y="37988"/>
                </a:cubicBezTo>
                <a:cubicBezTo>
                  <a:pt x="7568" y="70087"/>
                  <a:pt x="42620" y="75325"/>
                  <a:pt x="67195" y="88279"/>
                </a:cubicBezTo>
                <a:cubicBezTo>
                  <a:pt x="94389" y="103967"/>
                  <a:pt x="124326" y="114349"/>
                  <a:pt x="155396" y="118855"/>
                </a:cubicBezTo>
                <a:close/>
              </a:path>
            </a:pathLst>
          </a:custGeom>
          <a:solidFill>
            <a:srgbClr val="788B95"/>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3" name="任意多边形: 形状 122"/>
          <p:cNvSpPr/>
          <p:nvPr userDrawn="1">
            <p:custDataLst>
              <p:tags r:id="rId68"/>
            </p:custDataLst>
          </p:nvPr>
        </p:nvSpPr>
        <p:spPr>
          <a:xfrm>
            <a:off x="9253220" y="5234305"/>
            <a:ext cx="958215" cy="382905"/>
          </a:xfrm>
          <a:custGeom>
            <a:avLst/>
            <a:gdLst>
              <a:gd name="connsiteX0" fmla="*/ 932728 w 958310"/>
              <a:gd name="connsiteY0" fmla="*/ -623 h 382714"/>
              <a:gd name="connsiteX1" fmla="*/ 915298 w 958310"/>
              <a:gd name="connsiteY1" fmla="*/ 7664 h 382714"/>
              <a:gd name="connsiteX2" fmla="*/ 827001 w 958310"/>
              <a:gd name="connsiteY2" fmla="*/ 22999 h 382714"/>
              <a:gd name="connsiteX3" fmla="*/ 670505 w 958310"/>
              <a:gd name="connsiteY3" fmla="*/ 156349 h 382714"/>
              <a:gd name="connsiteX4" fmla="*/ 410949 w 958310"/>
              <a:gd name="connsiteY4" fmla="*/ 300271 h 382714"/>
              <a:gd name="connsiteX5" fmla="*/ 206828 w 958310"/>
              <a:gd name="connsiteY5" fmla="*/ 341229 h 382714"/>
              <a:gd name="connsiteX6" fmla="*/ 20043 w 958310"/>
              <a:gd name="connsiteY6" fmla="*/ 341991 h 382714"/>
              <a:gd name="connsiteX7" fmla="*/ -55 w 958310"/>
              <a:gd name="connsiteY7" fmla="*/ 341229 h 382714"/>
              <a:gd name="connsiteX8" fmla="*/ -55 w 958310"/>
              <a:gd name="connsiteY8" fmla="*/ 382091 h 382714"/>
              <a:gd name="connsiteX9" fmla="*/ 304745 w 958310"/>
              <a:gd name="connsiteY9" fmla="*/ 368089 h 382714"/>
              <a:gd name="connsiteX10" fmla="*/ 454002 w 958310"/>
              <a:gd name="connsiteY10" fmla="*/ 349039 h 382714"/>
              <a:gd name="connsiteX11" fmla="*/ 739752 w 958310"/>
              <a:gd name="connsiteY11" fmla="*/ 149681 h 382714"/>
              <a:gd name="connsiteX12" fmla="*/ 958256 w 958310"/>
              <a:gd name="connsiteY12" fmla="*/ 13378 h 382714"/>
              <a:gd name="connsiteX13" fmla="*/ 932728 w 958310"/>
              <a:gd name="connsiteY13" fmla="*/ -623 h 3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8310" h="382714">
                <a:moveTo>
                  <a:pt x="932728" y="-623"/>
                </a:moveTo>
                <a:cubicBezTo>
                  <a:pt x="927128" y="2558"/>
                  <a:pt x="921299" y="5330"/>
                  <a:pt x="915298" y="7664"/>
                </a:cubicBezTo>
                <a:cubicBezTo>
                  <a:pt x="887675" y="17760"/>
                  <a:pt x="856052" y="16046"/>
                  <a:pt x="827001" y="22999"/>
                </a:cubicBezTo>
                <a:cubicBezTo>
                  <a:pt x="754802" y="40620"/>
                  <a:pt x="717654" y="106057"/>
                  <a:pt x="670505" y="156349"/>
                </a:cubicBezTo>
                <a:cubicBezTo>
                  <a:pt x="604688" y="225500"/>
                  <a:pt x="509152" y="269792"/>
                  <a:pt x="410949" y="300271"/>
                </a:cubicBezTo>
                <a:cubicBezTo>
                  <a:pt x="344600" y="321303"/>
                  <a:pt x="276155" y="335038"/>
                  <a:pt x="206828" y="341229"/>
                </a:cubicBezTo>
                <a:cubicBezTo>
                  <a:pt x="144632" y="345058"/>
                  <a:pt x="82268" y="345306"/>
                  <a:pt x="20043" y="341991"/>
                </a:cubicBezTo>
                <a:lnTo>
                  <a:pt x="-55" y="341229"/>
                </a:lnTo>
                <a:lnTo>
                  <a:pt x="-55" y="382091"/>
                </a:lnTo>
                <a:cubicBezTo>
                  <a:pt x="101546" y="378091"/>
                  <a:pt x="203145" y="373424"/>
                  <a:pt x="304745" y="368089"/>
                </a:cubicBezTo>
                <a:cubicBezTo>
                  <a:pt x="354942" y="365518"/>
                  <a:pt x="405901" y="362565"/>
                  <a:pt x="454002" y="349039"/>
                </a:cubicBezTo>
                <a:cubicBezTo>
                  <a:pt x="572779" y="316559"/>
                  <a:pt x="655456" y="227786"/>
                  <a:pt x="739752" y="149681"/>
                </a:cubicBezTo>
                <a:cubicBezTo>
                  <a:pt x="801188" y="93103"/>
                  <a:pt x="874817" y="37286"/>
                  <a:pt x="958256" y="13378"/>
                </a:cubicBezTo>
                <a:cubicBezTo>
                  <a:pt x="949874" y="8521"/>
                  <a:pt x="941301" y="3853"/>
                  <a:pt x="932728" y="-623"/>
                </a:cubicBezTo>
                <a:close/>
              </a:path>
            </a:pathLst>
          </a:custGeom>
          <a:solidFill>
            <a:srgbClr val="7B8D97"/>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5" name="任意多边形: 形状 124"/>
          <p:cNvSpPr/>
          <p:nvPr userDrawn="1">
            <p:custDataLst>
              <p:tags r:id="rId69"/>
            </p:custDataLst>
          </p:nvPr>
        </p:nvSpPr>
        <p:spPr>
          <a:xfrm>
            <a:off x="8606155" y="4973320"/>
            <a:ext cx="2174875" cy="1192530"/>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6" name="任意多边形: 形状 125"/>
          <p:cNvSpPr/>
          <p:nvPr userDrawn="1">
            <p:custDataLst>
              <p:tags r:id="rId70"/>
            </p:custDataLst>
          </p:nvPr>
        </p:nvSpPr>
        <p:spPr>
          <a:xfrm>
            <a:off x="8606155" y="5619750"/>
            <a:ext cx="1922145" cy="540385"/>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8" name="任意多边形: 形状 127"/>
          <p:cNvSpPr/>
          <p:nvPr userDrawn="1">
            <p:custDataLst>
              <p:tags r:id="rId71"/>
            </p:custDataLst>
          </p:nvPr>
        </p:nvSpPr>
        <p:spPr>
          <a:xfrm rot="6465150">
            <a:off x="7467600" y="3699510"/>
            <a:ext cx="2905760" cy="2199005"/>
          </a:xfrm>
          <a:custGeom>
            <a:avLst/>
            <a:gdLst>
              <a:gd name="connsiteX0" fmla="*/ 2801444 w 2905676"/>
              <a:gd name="connsiteY0" fmla="*/ 483652 h 2198980"/>
              <a:gd name="connsiteX1" fmla="*/ 2867620 w 2905676"/>
              <a:gd name="connsiteY1" fmla="*/ 653314 h 2198980"/>
              <a:gd name="connsiteX2" fmla="*/ 2881509 w 2905676"/>
              <a:gd name="connsiteY2" fmla="*/ 721669 h 2198980"/>
              <a:gd name="connsiteX3" fmla="*/ 2899973 w 2905676"/>
              <a:gd name="connsiteY3" fmla="*/ 1132124 h 2198980"/>
              <a:gd name="connsiteX4" fmla="*/ 2750845 w 2905676"/>
              <a:gd name="connsiteY4" fmla="*/ 1821881 h 2198980"/>
              <a:gd name="connsiteX5" fmla="*/ 2065119 w 2905676"/>
              <a:gd name="connsiteY5" fmla="*/ 2195463 h 2198980"/>
              <a:gd name="connsiteX6" fmla="*/ 1839739 w 2905676"/>
              <a:gd name="connsiteY6" fmla="*/ 2158426 h 2198980"/>
              <a:gd name="connsiteX7" fmla="*/ 1424218 w 2905676"/>
              <a:gd name="connsiteY7" fmla="*/ 1963274 h 2198980"/>
              <a:gd name="connsiteX8" fmla="*/ 1395787 w 2905676"/>
              <a:gd name="connsiteY8" fmla="*/ 1947370 h 2198980"/>
              <a:gd name="connsiteX9" fmla="*/ 1196007 w 2905676"/>
              <a:gd name="connsiteY9" fmla="*/ 1779561 h 2198980"/>
              <a:gd name="connsiteX10" fmla="*/ 911477 w 2905676"/>
              <a:gd name="connsiteY10" fmla="*/ 1660226 h 2198980"/>
              <a:gd name="connsiteX11" fmla="*/ 415837 w 2905676"/>
              <a:gd name="connsiteY11" fmla="*/ 1687459 h 2198980"/>
              <a:gd name="connsiteX12" fmla="*/ 123136 w 2905676"/>
              <a:gd name="connsiteY12" fmla="*/ 1487460 h 2198980"/>
              <a:gd name="connsiteX13" fmla="*/ 62679 w 2905676"/>
              <a:gd name="connsiteY13" fmla="*/ 1371829 h 2198980"/>
              <a:gd name="connsiteX14" fmla="*/ 24063 w 2905676"/>
              <a:gd name="connsiteY14" fmla="*/ 692094 h 2198980"/>
              <a:gd name="connsiteX15" fmla="*/ 268670 w 2905676"/>
              <a:gd name="connsiteY15" fmla="*/ 262303 h 2198980"/>
              <a:gd name="connsiteX16" fmla="*/ 671718 w 2905676"/>
              <a:gd name="connsiteY16" fmla="*/ 187848 h 2198980"/>
              <a:gd name="connsiteX17" fmla="*/ 1195843 w 2905676"/>
              <a:gd name="connsiteY17" fmla="*/ 312521 h 2198980"/>
              <a:gd name="connsiteX18" fmla="*/ 1576178 w 2905676"/>
              <a:gd name="connsiteY18" fmla="*/ 180168 h 2198980"/>
              <a:gd name="connsiteX19" fmla="*/ 1978028 w 2905676"/>
              <a:gd name="connsiteY19" fmla="*/ 14919 h 2198980"/>
              <a:gd name="connsiteX20" fmla="*/ 2409943 w 2905676"/>
              <a:gd name="connsiteY20" fmla="*/ 61541 h 2198980"/>
              <a:gd name="connsiteX21" fmla="*/ 2527426 w 2905676"/>
              <a:gd name="connsiteY21" fmla="*/ 143731 h 2198980"/>
              <a:gd name="connsiteX22" fmla="*/ 2604985 w 2905676"/>
              <a:gd name="connsiteY22" fmla="*/ 220364 h 2198980"/>
              <a:gd name="connsiteX23" fmla="*/ 2711738 w 2905676"/>
              <a:gd name="connsiteY23" fmla="*/ 343621 h 2198980"/>
              <a:gd name="connsiteX24" fmla="*/ 2785104 w 2905676"/>
              <a:gd name="connsiteY24" fmla="*/ 453696 h 219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5676" h="2198980">
                <a:moveTo>
                  <a:pt x="2801444" y="483652"/>
                </a:moveTo>
                <a:cubicBezTo>
                  <a:pt x="2831291" y="536866"/>
                  <a:pt x="2853568" y="593946"/>
                  <a:pt x="2867620" y="653314"/>
                </a:cubicBezTo>
                <a:cubicBezTo>
                  <a:pt x="2872413" y="673684"/>
                  <a:pt x="2877151" y="696506"/>
                  <a:pt x="2881509" y="721669"/>
                </a:cubicBezTo>
                <a:cubicBezTo>
                  <a:pt x="2905256" y="859304"/>
                  <a:pt x="2910049" y="1040785"/>
                  <a:pt x="2899973" y="1132124"/>
                </a:cubicBezTo>
                <a:cubicBezTo>
                  <a:pt x="2877315" y="1337842"/>
                  <a:pt x="2856400" y="1616327"/>
                  <a:pt x="2750845" y="1821881"/>
                </a:cubicBezTo>
                <a:cubicBezTo>
                  <a:pt x="2616206" y="2084298"/>
                  <a:pt x="2366316" y="2218774"/>
                  <a:pt x="2065119" y="2195463"/>
                </a:cubicBezTo>
                <a:cubicBezTo>
                  <a:pt x="2005207" y="2190833"/>
                  <a:pt x="1922310" y="2183807"/>
                  <a:pt x="1839739" y="2158426"/>
                </a:cubicBezTo>
                <a:cubicBezTo>
                  <a:pt x="1704500" y="2116868"/>
                  <a:pt x="1557279" y="2042686"/>
                  <a:pt x="1424218" y="1963274"/>
                </a:cubicBezTo>
                <a:cubicBezTo>
                  <a:pt x="1414905" y="1957828"/>
                  <a:pt x="1405537" y="1952381"/>
                  <a:pt x="1395787" y="1947370"/>
                </a:cubicBezTo>
                <a:cubicBezTo>
                  <a:pt x="1304720" y="1901728"/>
                  <a:pt x="1255320" y="1837349"/>
                  <a:pt x="1196007" y="1779561"/>
                </a:cubicBezTo>
                <a:cubicBezTo>
                  <a:pt x="1119482" y="1705487"/>
                  <a:pt x="1017957" y="1662895"/>
                  <a:pt x="911477" y="1660226"/>
                </a:cubicBezTo>
                <a:cubicBezTo>
                  <a:pt x="737186" y="1655215"/>
                  <a:pt x="492089" y="1684300"/>
                  <a:pt x="415837" y="1687459"/>
                </a:cubicBezTo>
                <a:cubicBezTo>
                  <a:pt x="242471" y="1694975"/>
                  <a:pt x="123136" y="1487460"/>
                  <a:pt x="123136" y="1487460"/>
                </a:cubicBezTo>
                <a:cubicBezTo>
                  <a:pt x="123136" y="1487460"/>
                  <a:pt x="83649" y="1425913"/>
                  <a:pt x="62679" y="1371829"/>
                </a:cubicBezTo>
                <a:cubicBezTo>
                  <a:pt x="-5839" y="1195305"/>
                  <a:pt x="-19020" y="914315"/>
                  <a:pt x="24063" y="692094"/>
                </a:cubicBezTo>
                <a:cubicBezTo>
                  <a:pt x="62189" y="496016"/>
                  <a:pt x="144651" y="352335"/>
                  <a:pt x="268670" y="262303"/>
                </a:cubicBezTo>
                <a:cubicBezTo>
                  <a:pt x="357831" y="197652"/>
                  <a:pt x="518178" y="158437"/>
                  <a:pt x="671718" y="187848"/>
                </a:cubicBezTo>
                <a:cubicBezTo>
                  <a:pt x="832773" y="218676"/>
                  <a:pt x="989635" y="319656"/>
                  <a:pt x="1195843" y="312521"/>
                </a:cubicBezTo>
                <a:cubicBezTo>
                  <a:pt x="1342466" y="307455"/>
                  <a:pt x="1458369" y="241388"/>
                  <a:pt x="1576178" y="180168"/>
                </a:cubicBezTo>
                <a:cubicBezTo>
                  <a:pt x="1710710" y="110343"/>
                  <a:pt x="1844805" y="43078"/>
                  <a:pt x="1978028" y="14919"/>
                </a:cubicBezTo>
                <a:cubicBezTo>
                  <a:pt x="2123234" y="-16889"/>
                  <a:pt x="2274867" y="-522"/>
                  <a:pt x="2409943" y="61541"/>
                </a:cubicBezTo>
                <a:cubicBezTo>
                  <a:pt x="2453516" y="81999"/>
                  <a:pt x="2493276" y="109804"/>
                  <a:pt x="2527426" y="143731"/>
                </a:cubicBezTo>
                <a:lnTo>
                  <a:pt x="2604985" y="220364"/>
                </a:lnTo>
                <a:cubicBezTo>
                  <a:pt x="2642730" y="259503"/>
                  <a:pt x="2678405" y="300647"/>
                  <a:pt x="2711738" y="343621"/>
                </a:cubicBezTo>
                <a:cubicBezTo>
                  <a:pt x="2739026" y="378348"/>
                  <a:pt x="2763535" y="415135"/>
                  <a:pt x="2785104" y="453696"/>
                </a:cubicBezTo>
                <a:close/>
              </a:path>
            </a:pathLst>
          </a:custGeom>
          <a:solidFill>
            <a:srgbClr val="DCA162"/>
          </a:solidFill>
          <a:ln w="27214" cap="flat">
            <a:solidFill>
              <a:srgbClr val="602E00"/>
            </a:solid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9" name="任意多边形: 形状 128"/>
          <p:cNvSpPr/>
          <p:nvPr userDrawn="1">
            <p:custDataLst>
              <p:tags r:id="rId72"/>
            </p:custDataLst>
          </p:nvPr>
        </p:nvSpPr>
        <p:spPr>
          <a:xfrm rot="6465150">
            <a:off x="8794750" y="3887470"/>
            <a:ext cx="801370" cy="832485"/>
          </a:xfrm>
          <a:custGeom>
            <a:avLst/>
            <a:gdLst>
              <a:gd name="connsiteX0" fmla="*/ 27754 w 801518"/>
              <a:gd name="connsiteY0" fmla="*/ 196759 h 832620"/>
              <a:gd name="connsiteX1" fmla="*/ 354005 w 801518"/>
              <a:gd name="connsiteY1" fmla="*/ 681 h 832620"/>
              <a:gd name="connsiteX2" fmla="*/ 600464 w 801518"/>
              <a:gd name="connsiteY2" fmla="*/ 55147 h 832620"/>
              <a:gd name="connsiteX3" fmla="*/ 706836 w 801518"/>
              <a:gd name="connsiteY3" fmla="*/ 151661 h 832620"/>
              <a:gd name="connsiteX4" fmla="*/ 799428 w 801518"/>
              <a:gd name="connsiteY4" fmla="*/ 363371 h 832620"/>
              <a:gd name="connsiteX5" fmla="*/ 717729 w 801518"/>
              <a:gd name="connsiteY5" fmla="*/ 676767 h 832620"/>
              <a:gd name="connsiteX6" fmla="*/ 588427 w 801518"/>
              <a:gd name="connsiteY6" fmla="*/ 778292 h 832620"/>
              <a:gd name="connsiteX7" fmla="*/ 344746 w 801518"/>
              <a:gd name="connsiteY7" fmla="*/ 830742 h 832620"/>
              <a:gd name="connsiteX8" fmla="*/ -731 w 801518"/>
              <a:gd name="connsiteY8" fmla="*/ 567726 h 83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518" h="832620">
                <a:moveTo>
                  <a:pt x="27754" y="196759"/>
                </a:moveTo>
                <a:cubicBezTo>
                  <a:pt x="27754" y="196759"/>
                  <a:pt x="135924" y="21705"/>
                  <a:pt x="354005" y="681"/>
                </a:cubicBezTo>
                <a:cubicBezTo>
                  <a:pt x="437991" y="-7434"/>
                  <a:pt x="533743" y="15932"/>
                  <a:pt x="600464" y="55147"/>
                </a:cubicBezTo>
                <a:cubicBezTo>
                  <a:pt x="641967" y="79930"/>
                  <a:pt x="678132" y="112773"/>
                  <a:pt x="706836" y="151661"/>
                </a:cubicBezTo>
                <a:cubicBezTo>
                  <a:pt x="760756" y="209722"/>
                  <a:pt x="793381" y="284340"/>
                  <a:pt x="799428" y="363371"/>
                </a:cubicBezTo>
                <a:cubicBezTo>
                  <a:pt x="813207" y="556725"/>
                  <a:pt x="717729" y="676767"/>
                  <a:pt x="717729" y="676767"/>
                </a:cubicBezTo>
                <a:cubicBezTo>
                  <a:pt x="679439" y="716364"/>
                  <a:pt x="635975" y="750514"/>
                  <a:pt x="588427" y="778292"/>
                </a:cubicBezTo>
                <a:cubicBezTo>
                  <a:pt x="518275" y="817453"/>
                  <a:pt x="433906" y="836298"/>
                  <a:pt x="344746" y="830742"/>
                </a:cubicBezTo>
                <a:cubicBezTo>
                  <a:pt x="95510" y="815165"/>
                  <a:pt x="-731" y="567726"/>
                  <a:pt x="-731" y="567726"/>
                </a:cubicBez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0" name="任意多边形: 形状 129"/>
          <p:cNvSpPr/>
          <p:nvPr userDrawn="1">
            <p:custDataLst>
              <p:tags r:id="rId73"/>
            </p:custDataLst>
          </p:nvPr>
        </p:nvSpPr>
        <p:spPr>
          <a:xfrm rot="6465150">
            <a:off x="8455660" y="2602865"/>
            <a:ext cx="2635250" cy="554990"/>
          </a:xfrm>
          <a:custGeom>
            <a:avLst/>
            <a:gdLst>
              <a:gd name="connsiteX0" fmla="*/ 13376 w 2635333"/>
              <a:gd name="connsiteY0" fmla="*/ -923 h 555007"/>
              <a:gd name="connsiteX1" fmla="*/ 2634602 w 2635333"/>
              <a:gd name="connsiteY1" fmla="*/ 200056 h 555007"/>
              <a:gd name="connsiteX2" fmla="*/ 2604319 w 2635333"/>
              <a:gd name="connsiteY2" fmla="*/ 554085 h 555007"/>
              <a:gd name="connsiteX3" fmla="*/ -731 w 2635333"/>
              <a:gd name="connsiteY3" fmla="*/ 271842 h 555007"/>
            </a:gdLst>
            <a:ahLst/>
            <a:cxnLst>
              <a:cxn ang="0">
                <a:pos x="connsiteX0" y="connsiteY0"/>
              </a:cxn>
              <a:cxn ang="0">
                <a:pos x="connsiteX1" y="connsiteY1"/>
              </a:cxn>
              <a:cxn ang="0">
                <a:pos x="connsiteX2" y="connsiteY2"/>
              </a:cxn>
              <a:cxn ang="0">
                <a:pos x="connsiteX3" y="connsiteY3"/>
              </a:cxn>
            </a:cxnLst>
            <a:rect l="l" t="t" r="r" b="b"/>
            <a:pathLst>
              <a:path w="2635333" h="555007">
                <a:moveTo>
                  <a:pt x="13376" y="-923"/>
                </a:moveTo>
                <a:lnTo>
                  <a:pt x="2634602" y="200056"/>
                </a:lnTo>
                <a:lnTo>
                  <a:pt x="2604319" y="554085"/>
                </a:lnTo>
                <a:lnTo>
                  <a:pt x="-731" y="271842"/>
                </a:lnTo>
                <a:close/>
              </a:path>
            </a:pathLst>
          </a:custGeom>
          <a:solidFill>
            <a:srgbClr val="A28A7B"/>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1" name="任意多边形: 形状 130"/>
          <p:cNvSpPr/>
          <p:nvPr userDrawn="1">
            <p:custDataLst>
              <p:tags r:id="rId74"/>
            </p:custDataLst>
          </p:nvPr>
        </p:nvSpPr>
        <p:spPr>
          <a:xfrm rot="6465150">
            <a:off x="9980930" y="986155"/>
            <a:ext cx="995045" cy="445770"/>
          </a:xfrm>
          <a:custGeom>
            <a:avLst/>
            <a:gdLst>
              <a:gd name="connsiteX0" fmla="*/ 95100 w 995117"/>
              <a:gd name="connsiteY0" fmla="*/ -923 h 445882"/>
              <a:gd name="connsiteX1" fmla="*/ 756806 w 995117"/>
              <a:gd name="connsiteY1" fmla="*/ 24731 h 445882"/>
              <a:gd name="connsiteX2" fmla="*/ 938286 w 995117"/>
              <a:gd name="connsiteY2" fmla="*/ 78271 h 445882"/>
              <a:gd name="connsiteX3" fmla="*/ 994386 w 995117"/>
              <a:gd name="connsiteY3" fmla="*/ 107192 h 445882"/>
              <a:gd name="connsiteX4" fmla="*/ 978373 w 995117"/>
              <a:gd name="connsiteY4" fmla="*/ 376199 h 445882"/>
              <a:gd name="connsiteX5" fmla="*/ 899016 w 995117"/>
              <a:gd name="connsiteY5" fmla="*/ 403432 h 445882"/>
              <a:gd name="connsiteX6" fmla="*/ 749017 w 995117"/>
              <a:gd name="connsiteY6" fmla="*/ 442103 h 445882"/>
              <a:gd name="connsiteX7" fmla="*/ 75655 w 995117"/>
              <a:gd name="connsiteY7" fmla="*/ 424239 h 445882"/>
              <a:gd name="connsiteX8" fmla="*/ 32899 w 995117"/>
              <a:gd name="connsiteY8" fmla="*/ 370480 h 445882"/>
              <a:gd name="connsiteX9" fmla="*/ -543 w 995117"/>
              <a:gd name="connsiteY9" fmla="*/ 206538 h 445882"/>
              <a:gd name="connsiteX10" fmla="*/ 52071 w 995117"/>
              <a:gd name="connsiteY10" fmla="*/ 31484 h 445882"/>
              <a:gd name="connsiteX11" fmla="*/ 95100 w 995117"/>
              <a:gd name="connsiteY11" fmla="*/ -923 h 44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117" h="445882">
                <a:moveTo>
                  <a:pt x="95100" y="-923"/>
                </a:moveTo>
                <a:cubicBezTo>
                  <a:pt x="95100" y="-923"/>
                  <a:pt x="531535" y="1528"/>
                  <a:pt x="756806" y="24731"/>
                </a:cubicBezTo>
                <a:cubicBezTo>
                  <a:pt x="857350" y="35079"/>
                  <a:pt x="903428" y="59317"/>
                  <a:pt x="938286" y="78271"/>
                </a:cubicBezTo>
                <a:cubicBezTo>
                  <a:pt x="969005" y="94937"/>
                  <a:pt x="994386" y="107192"/>
                  <a:pt x="994386" y="107192"/>
                </a:cubicBezTo>
                <a:lnTo>
                  <a:pt x="978373" y="376199"/>
                </a:lnTo>
                <a:cubicBezTo>
                  <a:pt x="978373" y="376199"/>
                  <a:pt x="959746" y="384424"/>
                  <a:pt x="899016" y="403432"/>
                </a:cubicBezTo>
                <a:cubicBezTo>
                  <a:pt x="865139" y="414325"/>
                  <a:pt x="829845" y="437801"/>
                  <a:pt x="749017" y="442103"/>
                </a:cubicBezTo>
                <a:cubicBezTo>
                  <a:pt x="523365" y="454140"/>
                  <a:pt x="75655" y="424239"/>
                  <a:pt x="75655" y="424239"/>
                </a:cubicBezTo>
                <a:cubicBezTo>
                  <a:pt x="75655" y="424239"/>
                  <a:pt x="53869" y="417702"/>
                  <a:pt x="32899" y="370480"/>
                </a:cubicBezTo>
                <a:cubicBezTo>
                  <a:pt x="15198" y="330938"/>
                  <a:pt x="-2776" y="254958"/>
                  <a:pt x="-543" y="206538"/>
                </a:cubicBezTo>
                <a:cubicBezTo>
                  <a:pt x="2181" y="146625"/>
                  <a:pt x="26690" y="70972"/>
                  <a:pt x="52071" y="31484"/>
                </a:cubicBezTo>
                <a:cubicBezTo>
                  <a:pt x="72115" y="766"/>
                  <a:pt x="95100" y="-923"/>
                  <a:pt x="95100" y="-923"/>
                </a:cubicBezTo>
                <a:close/>
              </a:path>
            </a:pathLst>
          </a:custGeom>
          <a:solidFill>
            <a:srgbClr val="E09E67"/>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2" name="任意多边形: 形状 131"/>
          <p:cNvSpPr/>
          <p:nvPr userDrawn="1">
            <p:custDataLst>
              <p:tags r:id="rId75"/>
            </p:custDataLst>
          </p:nvPr>
        </p:nvSpPr>
        <p:spPr>
          <a:xfrm rot="6465150">
            <a:off x="8928100" y="4027170"/>
            <a:ext cx="532130" cy="572135"/>
          </a:xfrm>
          <a:custGeom>
            <a:avLst/>
            <a:gdLst>
              <a:gd name="connsiteX0" fmla="*/ 31022 w 532340"/>
              <a:gd name="connsiteY0" fmla="*/ 89093 h 571914"/>
              <a:gd name="connsiteX1" fmla="*/ 202481 w 532340"/>
              <a:gd name="connsiteY1" fmla="*/ 2928 h 571914"/>
              <a:gd name="connsiteX2" fmla="*/ 389844 w 532340"/>
              <a:gd name="connsiteY2" fmla="*/ 40727 h 571914"/>
              <a:gd name="connsiteX3" fmla="*/ 438155 w 532340"/>
              <a:gd name="connsiteY3" fmla="*/ 79779 h 571914"/>
              <a:gd name="connsiteX4" fmla="*/ 480529 w 532340"/>
              <a:gd name="connsiteY4" fmla="*/ 123352 h 571914"/>
              <a:gd name="connsiteX5" fmla="*/ 524701 w 532340"/>
              <a:gd name="connsiteY5" fmla="*/ 219539 h 571914"/>
              <a:gd name="connsiteX6" fmla="*/ 531020 w 532340"/>
              <a:gd name="connsiteY6" fmla="*/ 323024 h 571914"/>
              <a:gd name="connsiteX7" fmla="*/ 471979 w 532340"/>
              <a:gd name="connsiteY7" fmla="*/ 463982 h 571914"/>
              <a:gd name="connsiteX8" fmla="*/ 348014 w 532340"/>
              <a:gd name="connsiteY8" fmla="*/ 555648 h 571914"/>
              <a:gd name="connsiteX9" fmla="*/ 161795 w 532340"/>
              <a:gd name="connsiteY9" fmla="*/ 559406 h 571914"/>
              <a:gd name="connsiteX10" fmla="*/ -731 w 532340"/>
              <a:gd name="connsiteY10" fmla="*/ 443122 h 57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40" h="571914">
                <a:moveTo>
                  <a:pt x="31022" y="89093"/>
                </a:moveTo>
                <a:cubicBezTo>
                  <a:pt x="31022" y="89093"/>
                  <a:pt x="113157" y="17688"/>
                  <a:pt x="202481" y="2928"/>
                </a:cubicBezTo>
                <a:cubicBezTo>
                  <a:pt x="267459" y="-8292"/>
                  <a:pt x="334289" y="5215"/>
                  <a:pt x="389844" y="40727"/>
                </a:cubicBezTo>
                <a:cubicBezTo>
                  <a:pt x="406620" y="52928"/>
                  <a:pt x="422741" y="65945"/>
                  <a:pt x="438155" y="79779"/>
                </a:cubicBezTo>
                <a:cubicBezTo>
                  <a:pt x="453024" y="93559"/>
                  <a:pt x="467186" y="108102"/>
                  <a:pt x="480529" y="123352"/>
                </a:cubicBezTo>
                <a:cubicBezTo>
                  <a:pt x="480529" y="123352"/>
                  <a:pt x="514952" y="170955"/>
                  <a:pt x="524701" y="219539"/>
                </a:cubicBezTo>
                <a:cubicBezTo>
                  <a:pt x="530638" y="253689"/>
                  <a:pt x="532762" y="288384"/>
                  <a:pt x="531020" y="323024"/>
                </a:cubicBezTo>
                <a:lnTo>
                  <a:pt x="471979" y="463982"/>
                </a:lnTo>
                <a:lnTo>
                  <a:pt x="348014" y="555648"/>
                </a:lnTo>
                <a:cubicBezTo>
                  <a:pt x="348014" y="555648"/>
                  <a:pt x="248995" y="587510"/>
                  <a:pt x="161795" y="559406"/>
                </a:cubicBezTo>
                <a:cubicBezTo>
                  <a:pt x="74595" y="531302"/>
                  <a:pt x="-731" y="443122"/>
                  <a:pt x="-731" y="443122"/>
                </a:cubicBezTo>
                <a:close/>
              </a:path>
            </a:pathLst>
          </a:custGeom>
          <a:solidFill>
            <a:srgbClr val="75665D"/>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3" name="任意多边形: 形状 132"/>
          <p:cNvSpPr/>
          <p:nvPr userDrawn="1">
            <p:custDataLst>
              <p:tags r:id="rId76"/>
            </p:custDataLst>
          </p:nvPr>
        </p:nvSpPr>
        <p:spPr>
          <a:xfrm rot="6465150">
            <a:off x="8649970" y="4849495"/>
            <a:ext cx="243840" cy="1021715"/>
          </a:xfrm>
          <a:custGeom>
            <a:avLst/>
            <a:gdLst>
              <a:gd name="connsiteX0" fmla="*/ 119747 w 243532"/>
              <a:gd name="connsiteY0" fmla="*/ -923 h 1021835"/>
              <a:gd name="connsiteX1" fmla="*/ 229442 w 243532"/>
              <a:gd name="connsiteY1" fmla="*/ 8446 h 1021835"/>
              <a:gd name="connsiteX2" fmla="*/ 231784 w 243532"/>
              <a:gd name="connsiteY2" fmla="*/ 570970 h 1021835"/>
              <a:gd name="connsiteX3" fmla="*/ 152590 w 243532"/>
              <a:gd name="connsiteY3" fmla="*/ 846622 h 1021835"/>
              <a:gd name="connsiteX4" fmla="*/ 130804 w 243532"/>
              <a:gd name="connsiteY4" fmla="*/ 1020913 h 1021835"/>
              <a:gd name="connsiteX5" fmla="*/ -731 w 243532"/>
              <a:gd name="connsiteY5" fmla="*/ 1003157 h 102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32" h="1021835">
                <a:moveTo>
                  <a:pt x="119747" y="-923"/>
                </a:moveTo>
                <a:lnTo>
                  <a:pt x="229442" y="8446"/>
                </a:lnTo>
                <a:cubicBezTo>
                  <a:pt x="229442" y="8446"/>
                  <a:pt x="257873" y="371080"/>
                  <a:pt x="231784" y="570970"/>
                </a:cubicBezTo>
                <a:cubicBezTo>
                  <a:pt x="217895" y="677287"/>
                  <a:pt x="175520" y="757080"/>
                  <a:pt x="152590" y="846622"/>
                </a:cubicBezTo>
                <a:cubicBezTo>
                  <a:pt x="132384" y="925380"/>
                  <a:pt x="130804" y="1020913"/>
                  <a:pt x="130804" y="1020913"/>
                </a:cubicBezTo>
                <a:lnTo>
                  <a:pt x="-731" y="1003157"/>
                </a:ln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4" name="任意多边形: 形状 133"/>
          <p:cNvSpPr/>
          <p:nvPr userDrawn="1">
            <p:custDataLst>
              <p:tags r:id="rId77"/>
            </p:custDataLst>
          </p:nvPr>
        </p:nvSpPr>
        <p:spPr>
          <a:xfrm rot="6465150">
            <a:off x="8435975" y="4455795"/>
            <a:ext cx="2491105" cy="756285"/>
          </a:xfrm>
          <a:custGeom>
            <a:avLst/>
            <a:gdLst>
              <a:gd name="connsiteX0" fmla="*/ 11770 w 2491382"/>
              <a:gd name="connsiteY0" fmla="*/ 755262 h 756225"/>
              <a:gd name="connsiteX1" fmla="*/ 9592 w 2491382"/>
              <a:gd name="connsiteY1" fmla="*/ 755262 h 756225"/>
              <a:gd name="connsiteX2" fmla="*/ -539 w 2491382"/>
              <a:gd name="connsiteY2" fmla="*/ 740829 h 756225"/>
              <a:gd name="connsiteX3" fmla="*/ -539 w 2491382"/>
              <a:gd name="connsiteY3" fmla="*/ 740774 h 756225"/>
              <a:gd name="connsiteX4" fmla="*/ 407955 w 2491382"/>
              <a:gd name="connsiteY4" fmla="*/ 197367 h 756225"/>
              <a:gd name="connsiteX5" fmla="*/ 838618 w 2491382"/>
              <a:gd name="connsiteY5" fmla="*/ 238925 h 756225"/>
              <a:gd name="connsiteX6" fmla="*/ 1152722 w 2491382"/>
              <a:gd name="connsiteY6" fmla="*/ 313162 h 756225"/>
              <a:gd name="connsiteX7" fmla="*/ 1573853 w 2491382"/>
              <a:gd name="connsiteY7" fmla="*/ 176235 h 756225"/>
              <a:gd name="connsiteX8" fmla="*/ 1944712 w 2491382"/>
              <a:gd name="connsiteY8" fmla="*/ 21660 h 756225"/>
              <a:gd name="connsiteX9" fmla="*/ 2485122 w 2491382"/>
              <a:gd name="connsiteY9" fmla="*/ 110440 h 756225"/>
              <a:gd name="connsiteX10" fmla="*/ 2488554 w 2491382"/>
              <a:gd name="connsiteY10" fmla="*/ 127760 h 756225"/>
              <a:gd name="connsiteX11" fmla="*/ 2471234 w 2491382"/>
              <a:gd name="connsiteY11" fmla="*/ 131191 h 756225"/>
              <a:gd name="connsiteX12" fmla="*/ 1950648 w 2491382"/>
              <a:gd name="connsiteY12" fmla="*/ 45898 h 756225"/>
              <a:gd name="connsiteX13" fmla="*/ 1585291 w 2491382"/>
              <a:gd name="connsiteY13" fmla="*/ 198402 h 756225"/>
              <a:gd name="connsiteX14" fmla="*/ 1150707 w 2491382"/>
              <a:gd name="connsiteY14" fmla="*/ 337998 h 756225"/>
              <a:gd name="connsiteX15" fmla="*/ 830393 w 2491382"/>
              <a:gd name="connsiteY15" fmla="*/ 262454 h 756225"/>
              <a:gd name="connsiteX16" fmla="*/ 413402 w 2491382"/>
              <a:gd name="connsiteY16" fmla="*/ 221713 h 756225"/>
              <a:gd name="connsiteX17" fmla="*/ 24134 w 2491382"/>
              <a:gd name="connsiteY17" fmla="*/ 745077 h 756225"/>
              <a:gd name="connsiteX18" fmla="*/ 11770 w 2491382"/>
              <a:gd name="connsiteY18" fmla="*/ 755262 h 7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91382" h="756225">
                <a:moveTo>
                  <a:pt x="11770" y="755262"/>
                </a:moveTo>
                <a:cubicBezTo>
                  <a:pt x="11062" y="755316"/>
                  <a:pt x="10300" y="755316"/>
                  <a:pt x="9592" y="755262"/>
                </a:cubicBezTo>
                <a:cubicBezTo>
                  <a:pt x="2783" y="754064"/>
                  <a:pt x="-1737" y="747637"/>
                  <a:pt x="-539" y="740829"/>
                </a:cubicBezTo>
                <a:cubicBezTo>
                  <a:pt x="-539" y="740829"/>
                  <a:pt x="-539" y="740774"/>
                  <a:pt x="-539" y="740774"/>
                </a:cubicBezTo>
                <a:cubicBezTo>
                  <a:pt x="54417" y="428521"/>
                  <a:pt x="191835" y="245679"/>
                  <a:pt x="407955" y="197367"/>
                </a:cubicBezTo>
                <a:cubicBezTo>
                  <a:pt x="597933" y="154938"/>
                  <a:pt x="709479" y="193827"/>
                  <a:pt x="838618" y="238925"/>
                </a:cubicBezTo>
                <a:cubicBezTo>
                  <a:pt x="928105" y="270188"/>
                  <a:pt x="1020588" y="302487"/>
                  <a:pt x="1152722" y="313162"/>
                </a:cubicBezTo>
                <a:cubicBezTo>
                  <a:pt x="1286382" y="323674"/>
                  <a:pt x="1425978" y="252160"/>
                  <a:pt x="1573853" y="176235"/>
                </a:cubicBezTo>
                <a:cubicBezTo>
                  <a:pt x="1690519" y="116322"/>
                  <a:pt x="1811107" y="54394"/>
                  <a:pt x="1944712" y="21660"/>
                </a:cubicBezTo>
                <a:cubicBezTo>
                  <a:pt x="2142913" y="-26923"/>
                  <a:pt x="2324666" y="2978"/>
                  <a:pt x="2485122" y="110440"/>
                </a:cubicBezTo>
                <a:cubicBezTo>
                  <a:pt x="2490841" y="114274"/>
                  <a:pt x="2492366" y="122030"/>
                  <a:pt x="2488554" y="127760"/>
                </a:cubicBezTo>
                <a:cubicBezTo>
                  <a:pt x="2484741" y="133490"/>
                  <a:pt x="2476952" y="135026"/>
                  <a:pt x="2471234" y="131191"/>
                </a:cubicBezTo>
                <a:cubicBezTo>
                  <a:pt x="2316877" y="27706"/>
                  <a:pt x="2141769" y="-889"/>
                  <a:pt x="1950648" y="45898"/>
                </a:cubicBezTo>
                <a:cubicBezTo>
                  <a:pt x="1819930" y="77978"/>
                  <a:pt x="1700649" y="139252"/>
                  <a:pt x="1585291" y="198402"/>
                </a:cubicBezTo>
                <a:cubicBezTo>
                  <a:pt x="1434148" y="276016"/>
                  <a:pt x="1291175" y="349218"/>
                  <a:pt x="1150707" y="337998"/>
                </a:cubicBezTo>
                <a:cubicBezTo>
                  <a:pt x="1015360" y="327105"/>
                  <a:pt x="917103" y="292792"/>
                  <a:pt x="830393" y="262454"/>
                </a:cubicBezTo>
                <a:cubicBezTo>
                  <a:pt x="705122" y="218881"/>
                  <a:pt x="596190" y="180755"/>
                  <a:pt x="413402" y="221713"/>
                </a:cubicBezTo>
                <a:cubicBezTo>
                  <a:pt x="208120" y="267574"/>
                  <a:pt x="77184" y="443717"/>
                  <a:pt x="24134" y="745077"/>
                </a:cubicBezTo>
                <a:cubicBezTo>
                  <a:pt x="22991" y="751014"/>
                  <a:pt x="17816" y="755316"/>
                  <a:pt x="11770" y="75526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5" name="任意多边形: 形状 134"/>
          <p:cNvSpPr/>
          <p:nvPr userDrawn="1">
            <p:custDataLst>
              <p:tags r:id="rId78"/>
            </p:custDataLst>
          </p:nvPr>
        </p:nvSpPr>
        <p:spPr>
          <a:xfrm rot="6465150">
            <a:off x="7686040" y="4533900"/>
            <a:ext cx="1538605" cy="1691640"/>
          </a:xfrm>
          <a:custGeom>
            <a:avLst/>
            <a:gdLst>
              <a:gd name="connsiteX0" fmla="*/ 739923 w 1538423"/>
              <a:gd name="connsiteY0" fmla="*/ 1690584 h 1691506"/>
              <a:gd name="connsiteX1" fmla="*/ 131756 w 1538423"/>
              <a:gd name="connsiteY1" fmla="*/ 1503167 h 1691506"/>
              <a:gd name="connsiteX2" fmla="*/ 7083 w 1538423"/>
              <a:gd name="connsiteY2" fmla="*/ 1430945 h 1691506"/>
              <a:gd name="connsiteX3" fmla="*/ 166 w 1538423"/>
              <a:gd name="connsiteY3" fmla="*/ 1414714 h 1691506"/>
              <a:gd name="connsiteX4" fmla="*/ 16451 w 1538423"/>
              <a:gd name="connsiteY4" fmla="*/ 1407797 h 1691506"/>
              <a:gd name="connsiteX5" fmla="*/ 18903 w 1538423"/>
              <a:gd name="connsiteY5" fmla="*/ 1409158 h 1691506"/>
              <a:gd name="connsiteX6" fmla="*/ 145644 w 1538423"/>
              <a:gd name="connsiteY6" fmla="*/ 1482579 h 1691506"/>
              <a:gd name="connsiteX7" fmla="*/ 1207730 w 1538423"/>
              <a:gd name="connsiteY7" fmla="*/ 1498919 h 1691506"/>
              <a:gd name="connsiteX8" fmla="*/ 1506639 w 1538423"/>
              <a:gd name="connsiteY8" fmla="*/ 628444 h 1691506"/>
              <a:gd name="connsiteX9" fmla="*/ 1433382 w 1538423"/>
              <a:gd name="connsiteY9" fmla="*/ 16573 h 1691506"/>
              <a:gd name="connsiteX10" fmla="*/ 1439918 w 1538423"/>
              <a:gd name="connsiteY10" fmla="*/ 125 h 1691506"/>
              <a:gd name="connsiteX11" fmla="*/ 1456367 w 1538423"/>
              <a:gd name="connsiteY11" fmla="*/ 6661 h 1691506"/>
              <a:gd name="connsiteX12" fmla="*/ 1456749 w 1538423"/>
              <a:gd name="connsiteY12" fmla="*/ 7586 h 1691506"/>
              <a:gd name="connsiteX13" fmla="*/ 1531585 w 1538423"/>
              <a:gd name="connsiteY13" fmla="*/ 630459 h 1691506"/>
              <a:gd name="connsiteX14" fmla="*/ 1224669 w 1538423"/>
              <a:gd name="connsiteY14" fmla="*/ 1517274 h 1691506"/>
              <a:gd name="connsiteX15" fmla="*/ 739923 w 1538423"/>
              <a:gd name="connsiteY15" fmla="*/ 1690584 h 169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8423" h="1691506">
                <a:moveTo>
                  <a:pt x="739923" y="1690584"/>
                </a:moveTo>
                <a:cubicBezTo>
                  <a:pt x="524891" y="1690584"/>
                  <a:pt x="301962" y="1616619"/>
                  <a:pt x="131756" y="1503167"/>
                </a:cubicBezTo>
                <a:cubicBezTo>
                  <a:pt x="105068" y="1485356"/>
                  <a:pt x="63075" y="1461064"/>
                  <a:pt x="7083" y="1430945"/>
                </a:cubicBezTo>
                <a:cubicBezTo>
                  <a:pt x="711" y="1428385"/>
                  <a:pt x="-2394" y="1421087"/>
                  <a:pt x="166" y="1414714"/>
                </a:cubicBezTo>
                <a:cubicBezTo>
                  <a:pt x="2780" y="1408342"/>
                  <a:pt x="10025" y="1405237"/>
                  <a:pt x="16451" y="1407797"/>
                </a:cubicBezTo>
                <a:cubicBezTo>
                  <a:pt x="17323" y="1408178"/>
                  <a:pt x="18140" y="1408614"/>
                  <a:pt x="18903" y="1409158"/>
                </a:cubicBezTo>
                <a:cubicBezTo>
                  <a:pt x="75601" y="1439605"/>
                  <a:pt x="118249" y="1464332"/>
                  <a:pt x="145644" y="1482579"/>
                </a:cubicBezTo>
                <a:cubicBezTo>
                  <a:pt x="449401" y="1685083"/>
                  <a:pt x="925052" y="1759593"/>
                  <a:pt x="1207730" y="1498919"/>
                </a:cubicBezTo>
                <a:cubicBezTo>
                  <a:pt x="1435779" y="1288734"/>
                  <a:pt x="1481639" y="939389"/>
                  <a:pt x="1506639" y="628444"/>
                </a:cubicBezTo>
                <a:cubicBezTo>
                  <a:pt x="1525321" y="397127"/>
                  <a:pt x="1500648" y="191245"/>
                  <a:pt x="1433382" y="16573"/>
                </a:cubicBezTo>
                <a:cubicBezTo>
                  <a:pt x="1430659" y="10201"/>
                  <a:pt x="1433601" y="2848"/>
                  <a:pt x="1439918" y="125"/>
                </a:cubicBezTo>
                <a:cubicBezTo>
                  <a:pt x="1446291" y="-2653"/>
                  <a:pt x="1453644" y="288"/>
                  <a:pt x="1456367" y="6661"/>
                </a:cubicBezTo>
                <a:cubicBezTo>
                  <a:pt x="1456530" y="6987"/>
                  <a:pt x="1456640" y="7260"/>
                  <a:pt x="1456749" y="7586"/>
                </a:cubicBezTo>
                <a:cubicBezTo>
                  <a:pt x="1525321" y="185799"/>
                  <a:pt x="1550539" y="395384"/>
                  <a:pt x="1531585" y="630459"/>
                </a:cubicBezTo>
                <a:cubicBezTo>
                  <a:pt x="1506149" y="946361"/>
                  <a:pt x="1459363" y="1301043"/>
                  <a:pt x="1224669" y="1517274"/>
                </a:cubicBezTo>
                <a:cubicBezTo>
                  <a:pt x="1092262" y="1639331"/>
                  <a:pt x="918789" y="1690584"/>
                  <a:pt x="739923" y="169058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6" name="任意多边形: 形状 135"/>
          <p:cNvSpPr/>
          <p:nvPr userDrawn="1">
            <p:custDataLst>
              <p:tags r:id="rId79"/>
            </p:custDataLst>
          </p:nvPr>
        </p:nvSpPr>
        <p:spPr>
          <a:xfrm rot="6465150">
            <a:off x="9105265" y="3202940"/>
            <a:ext cx="146050" cy="425450"/>
          </a:xfrm>
          <a:custGeom>
            <a:avLst/>
            <a:gdLst>
              <a:gd name="connsiteX0" fmla="*/ 132621 w 145834"/>
              <a:gd name="connsiteY0" fmla="*/ 424833 h 425756"/>
              <a:gd name="connsiteX1" fmla="*/ 122490 w 145834"/>
              <a:gd name="connsiteY1" fmla="*/ 419714 h 425756"/>
              <a:gd name="connsiteX2" fmla="*/ -712 w 145834"/>
              <a:gd name="connsiteY2" fmla="*/ 12199 h 425756"/>
              <a:gd name="connsiteX3" fmla="*/ 10998 w 145834"/>
              <a:gd name="connsiteY3" fmla="*/ -873 h 425756"/>
              <a:gd name="connsiteX4" fmla="*/ 11161 w 145834"/>
              <a:gd name="connsiteY4" fmla="*/ -873 h 425756"/>
              <a:gd name="connsiteX5" fmla="*/ 24179 w 145834"/>
              <a:gd name="connsiteY5" fmla="*/ 9966 h 425756"/>
              <a:gd name="connsiteX6" fmla="*/ 24233 w 145834"/>
              <a:gd name="connsiteY6" fmla="*/ 10947 h 425756"/>
              <a:gd name="connsiteX7" fmla="*/ 142697 w 145834"/>
              <a:gd name="connsiteY7" fmla="*/ 405008 h 425756"/>
              <a:gd name="connsiteX8" fmla="*/ 139973 w 145834"/>
              <a:gd name="connsiteY8" fmla="*/ 422437 h 425756"/>
              <a:gd name="connsiteX9" fmla="*/ 132621 w 145834"/>
              <a:gd name="connsiteY9" fmla="*/ 424833 h 42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834" h="425756">
                <a:moveTo>
                  <a:pt x="132621" y="424833"/>
                </a:moveTo>
                <a:cubicBezTo>
                  <a:pt x="128590" y="424833"/>
                  <a:pt x="124832" y="422927"/>
                  <a:pt x="122490" y="419714"/>
                </a:cubicBezTo>
                <a:cubicBezTo>
                  <a:pt x="51031" y="321675"/>
                  <a:pt x="7294" y="176850"/>
                  <a:pt x="-712" y="12199"/>
                </a:cubicBezTo>
                <a:cubicBezTo>
                  <a:pt x="-1094" y="5336"/>
                  <a:pt x="4190" y="-491"/>
                  <a:pt x="10998" y="-873"/>
                </a:cubicBezTo>
                <a:cubicBezTo>
                  <a:pt x="11053" y="-873"/>
                  <a:pt x="11107" y="-873"/>
                  <a:pt x="11161" y="-873"/>
                </a:cubicBezTo>
                <a:cubicBezTo>
                  <a:pt x="17752" y="-1472"/>
                  <a:pt x="23580" y="3376"/>
                  <a:pt x="24179" y="9966"/>
                </a:cubicBezTo>
                <a:cubicBezTo>
                  <a:pt x="24233" y="10293"/>
                  <a:pt x="24233" y="10620"/>
                  <a:pt x="24233" y="10947"/>
                </a:cubicBezTo>
                <a:cubicBezTo>
                  <a:pt x="32022" y="170804"/>
                  <a:pt x="74070" y="310509"/>
                  <a:pt x="142697" y="405008"/>
                </a:cubicBezTo>
                <a:cubicBezTo>
                  <a:pt x="146782" y="410563"/>
                  <a:pt x="145529" y="418352"/>
                  <a:pt x="139973" y="422437"/>
                </a:cubicBezTo>
                <a:cubicBezTo>
                  <a:pt x="137849" y="424016"/>
                  <a:pt x="135289" y="424833"/>
                  <a:pt x="132621" y="4248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7" name="任意多边形: 形状 136"/>
          <p:cNvSpPr/>
          <p:nvPr userDrawn="1">
            <p:custDataLst>
              <p:tags r:id="rId80"/>
            </p:custDataLst>
          </p:nvPr>
        </p:nvSpPr>
        <p:spPr>
          <a:xfrm rot="6465150">
            <a:off x="8447405" y="2581910"/>
            <a:ext cx="2658745" cy="579755"/>
          </a:xfrm>
          <a:custGeom>
            <a:avLst/>
            <a:gdLst>
              <a:gd name="connsiteX0" fmla="*/ 2614865 w 2658735"/>
              <a:gd name="connsiteY0" fmla="*/ 578682 h 579604"/>
              <a:gd name="connsiteX1" fmla="*/ 2613503 w 2658735"/>
              <a:gd name="connsiteY1" fmla="*/ 578682 h 579604"/>
              <a:gd name="connsiteX2" fmla="*/ 581598 w 2658735"/>
              <a:gd name="connsiteY2" fmla="*/ 354445 h 579604"/>
              <a:gd name="connsiteX3" fmla="*/ 570541 w 2658735"/>
              <a:gd name="connsiteY3" fmla="*/ 340611 h 579604"/>
              <a:gd name="connsiteX4" fmla="*/ 584375 w 2658735"/>
              <a:gd name="connsiteY4" fmla="*/ 329608 h 579604"/>
              <a:gd name="connsiteX5" fmla="*/ 2603482 w 2658735"/>
              <a:gd name="connsiteY5" fmla="*/ 552374 h 579604"/>
              <a:gd name="connsiteX6" fmla="*/ 2631858 w 2658735"/>
              <a:gd name="connsiteY6" fmla="*/ 211799 h 579604"/>
              <a:gd name="connsiteX7" fmla="*/ 41568 w 2658735"/>
              <a:gd name="connsiteY7" fmla="*/ 24926 h 579604"/>
              <a:gd name="connsiteX8" fmla="*/ 24901 w 2658735"/>
              <a:gd name="connsiteY8" fmla="*/ 267735 h 579604"/>
              <a:gd name="connsiteX9" fmla="*/ 583667 w 2658735"/>
              <a:gd name="connsiteY9" fmla="*/ 329935 h 579604"/>
              <a:gd name="connsiteX10" fmla="*/ 594560 w 2658735"/>
              <a:gd name="connsiteY10" fmla="*/ 343770 h 579604"/>
              <a:gd name="connsiteX11" fmla="*/ 580889 w 2658735"/>
              <a:gd name="connsiteY11" fmla="*/ 354663 h 579604"/>
              <a:gd name="connsiteX12" fmla="*/ 580726 w 2658735"/>
              <a:gd name="connsiteY12" fmla="*/ 354663 h 579604"/>
              <a:gd name="connsiteX13" fmla="*/ 10196 w 2658735"/>
              <a:gd name="connsiteY13" fmla="*/ 291374 h 579604"/>
              <a:gd name="connsiteX14" fmla="*/ -698 w 2658735"/>
              <a:gd name="connsiteY14" fmla="*/ 278084 h 579604"/>
              <a:gd name="connsiteX15" fmla="*/ 17657 w 2658735"/>
              <a:gd name="connsiteY15" fmla="*/ 10711 h 579604"/>
              <a:gd name="connsiteX16" fmla="*/ 31056 w 2658735"/>
              <a:gd name="connsiteY16" fmla="*/ -891 h 579604"/>
              <a:gd name="connsiteX17" fmla="*/ 2646401 w 2658735"/>
              <a:gd name="connsiteY17" fmla="*/ 187725 h 579604"/>
              <a:gd name="connsiteX18" fmla="*/ 2655006 w 2658735"/>
              <a:gd name="connsiteY18" fmla="*/ 192082 h 579604"/>
              <a:gd name="connsiteX19" fmla="*/ 2657948 w 2658735"/>
              <a:gd name="connsiteY19" fmla="*/ 201232 h 579604"/>
              <a:gd name="connsiteX20" fmla="*/ 2627501 w 2658735"/>
              <a:gd name="connsiteY20" fmla="*/ 567243 h 579604"/>
              <a:gd name="connsiteX21" fmla="*/ 2615028 w 2658735"/>
              <a:gd name="connsiteY21" fmla="*/ 578682 h 57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8735" h="579604">
                <a:moveTo>
                  <a:pt x="2614865" y="578682"/>
                </a:moveTo>
                <a:lnTo>
                  <a:pt x="2613503" y="578682"/>
                </a:lnTo>
                <a:lnTo>
                  <a:pt x="581598" y="354445"/>
                </a:lnTo>
                <a:cubicBezTo>
                  <a:pt x="574735" y="353682"/>
                  <a:pt x="569779" y="347473"/>
                  <a:pt x="570541" y="340611"/>
                </a:cubicBezTo>
                <a:cubicBezTo>
                  <a:pt x="571358" y="333802"/>
                  <a:pt x="577513" y="328846"/>
                  <a:pt x="584375" y="329608"/>
                </a:cubicBezTo>
                <a:lnTo>
                  <a:pt x="2603482" y="552374"/>
                </a:lnTo>
                <a:lnTo>
                  <a:pt x="2631858" y="211799"/>
                </a:lnTo>
                <a:lnTo>
                  <a:pt x="41568" y="24926"/>
                </a:lnTo>
                <a:lnTo>
                  <a:pt x="24901" y="267735"/>
                </a:lnTo>
                <a:lnTo>
                  <a:pt x="583667" y="329935"/>
                </a:lnTo>
                <a:cubicBezTo>
                  <a:pt x="590475" y="330807"/>
                  <a:pt x="595323" y="336962"/>
                  <a:pt x="594560" y="343770"/>
                </a:cubicBezTo>
                <a:cubicBezTo>
                  <a:pt x="593798" y="350578"/>
                  <a:pt x="587698" y="355426"/>
                  <a:pt x="580889" y="354663"/>
                </a:cubicBezTo>
                <a:cubicBezTo>
                  <a:pt x="580835" y="354663"/>
                  <a:pt x="580780" y="354663"/>
                  <a:pt x="580726" y="354663"/>
                </a:cubicBezTo>
                <a:lnTo>
                  <a:pt x="10196" y="291374"/>
                </a:lnTo>
                <a:cubicBezTo>
                  <a:pt x="3605" y="290557"/>
                  <a:pt x="-1183" y="284728"/>
                  <a:pt x="-698" y="278084"/>
                </a:cubicBezTo>
                <a:lnTo>
                  <a:pt x="17657" y="10711"/>
                </a:lnTo>
                <a:cubicBezTo>
                  <a:pt x="18180" y="3793"/>
                  <a:pt x="24161" y="-1381"/>
                  <a:pt x="31056" y="-891"/>
                </a:cubicBezTo>
                <a:lnTo>
                  <a:pt x="2646401" y="187725"/>
                </a:lnTo>
                <a:cubicBezTo>
                  <a:pt x="2649723" y="187943"/>
                  <a:pt x="2652827" y="189522"/>
                  <a:pt x="2655006" y="192082"/>
                </a:cubicBezTo>
                <a:cubicBezTo>
                  <a:pt x="2657185" y="194588"/>
                  <a:pt x="2658274" y="197910"/>
                  <a:pt x="2657948" y="201232"/>
                </a:cubicBezTo>
                <a:lnTo>
                  <a:pt x="2627501" y="567243"/>
                </a:lnTo>
                <a:cubicBezTo>
                  <a:pt x="2626956" y="573725"/>
                  <a:pt x="2621509" y="578682"/>
                  <a:pt x="2615028" y="57868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8" name="任意多边形: 形状 137"/>
          <p:cNvSpPr/>
          <p:nvPr userDrawn="1">
            <p:custDataLst>
              <p:tags r:id="rId81"/>
            </p:custDataLst>
          </p:nvPr>
        </p:nvSpPr>
        <p:spPr>
          <a:xfrm rot="6465150">
            <a:off x="9970770" y="974090"/>
            <a:ext cx="1021080" cy="472440"/>
          </a:xfrm>
          <a:custGeom>
            <a:avLst/>
            <a:gdLst>
              <a:gd name="connsiteX0" fmla="*/ 651619 w 1021230"/>
              <a:gd name="connsiteY0" fmla="*/ 471745 h 472668"/>
              <a:gd name="connsiteX1" fmla="*/ 145085 w 1021230"/>
              <a:gd name="connsiteY1" fmla="*/ 455406 h 472668"/>
              <a:gd name="connsiteX2" fmla="*/ 95195 w 1021230"/>
              <a:gd name="connsiteY2" fmla="*/ 453118 h 472668"/>
              <a:gd name="connsiteX3" fmla="*/ -611 w 1021230"/>
              <a:gd name="connsiteY3" fmla="*/ 216082 h 472668"/>
              <a:gd name="connsiteX4" fmla="*/ 103201 w 1021230"/>
              <a:gd name="connsiteY4" fmla="*/ 1650 h 472668"/>
              <a:gd name="connsiteX5" fmla="*/ 778579 w 1021230"/>
              <a:gd name="connsiteY5" fmla="*/ 27739 h 472668"/>
              <a:gd name="connsiteX6" fmla="*/ 941976 w 1021230"/>
              <a:gd name="connsiteY6" fmla="*/ 79263 h 472668"/>
              <a:gd name="connsiteX7" fmla="*/ 1012401 w 1021230"/>
              <a:gd name="connsiteY7" fmla="*/ 109819 h 472668"/>
              <a:gd name="connsiteX8" fmla="*/ 1019699 w 1021230"/>
              <a:gd name="connsiteY8" fmla="*/ 125887 h 472668"/>
              <a:gd name="connsiteX9" fmla="*/ 1003632 w 1021230"/>
              <a:gd name="connsiteY9" fmla="*/ 133185 h 472668"/>
              <a:gd name="connsiteX10" fmla="*/ 931464 w 1021230"/>
              <a:gd name="connsiteY10" fmla="*/ 101921 h 472668"/>
              <a:gd name="connsiteX11" fmla="*/ 776672 w 1021230"/>
              <a:gd name="connsiteY11" fmla="*/ 52902 h 472668"/>
              <a:gd name="connsiteX12" fmla="*/ 108212 w 1021230"/>
              <a:gd name="connsiteY12" fmla="*/ 26432 h 472668"/>
              <a:gd name="connsiteX13" fmla="*/ 24335 w 1021230"/>
              <a:gd name="connsiteY13" fmla="*/ 217390 h 472668"/>
              <a:gd name="connsiteX14" fmla="*/ 96229 w 1021230"/>
              <a:gd name="connsiteY14" fmla="*/ 428391 h 472668"/>
              <a:gd name="connsiteX15" fmla="*/ 146175 w 1021230"/>
              <a:gd name="connsiteY15" fmla="*/ 430732 h 472668"/>
              <a:gd name="connsiteX16" fmla="*/ 810223 w 1021230"/>
              <a:gd name="connsiteY16" fmla="*/ 437759 h 472668"/>
              <a:gd name="connsiteX17" fmla="*/ 982608 w 1021230"/>
              <a:gd name="connsiteY17" fmla="*/ 380297 h 472668"/>
              <a:gd name="connsiteX18" fmla="*/ 998512 w 1021230"/>
              <a:gd name="connsiteY18" fmla="*/ 387977 h 472668"/>
              <a:gd name="connsiteX19" fmla="*/ 990832 w 1021230"/>
              <a:gd name="connsiteY19" fmla="*/ 403881 h 472668"/>
              <a:gd name="connsiteX20" fmla="*/ 817849 w 1021230"/>
              <a:gd name="connsiteY20" fmla="*/ 461560 h 472668"/>
              <a:gd name="connsiteX21" fmla="*/ 651619 w 1021230"/>
              <a:gd name="connsiteY21" fmla="*/ 471745 h 47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1230" h="472668">
                <a:moveTo>
                  <a:pt x="651619" y="471745"/>
                </a:moveTo>
                <a:cubicBezTo>
                  <a:pt x="515072" y="471745"/>
                  <a:pt x="320466" y="463739"/>
                  <a:pt x="145085" y="455406"/>
                </a:cubicBezTo>
                <a:lnTo>
                  <a:pt x="95195" y="453118"/>
                </a:lnTo>
                <a:cubicBezTo>
                  <a:pt x="25860" y="450122"/>
                  <a:pt x="-2844" y="275831"/>
                  <a:pt x="-611" y="216082"/>
                </a:cubicBezTo>
                <a:cubicBezTo>
                  <a:pt x="2276" y="147400"/>
                  <a:pt x="43888" y="13796"/>
                  <a:pt x="103201" y="1650"/>
                </a:cubicBezTo>
                <a:cubicBezTo>
                  <a:pt x="156033" y="-9243"/>
                  <a:pt x="654669" y="17336"/>
                  <a:pt x="778579" y="27739"/>
                </a:cubicBezTo>
                <a:cubicBezTo>
                  <a:pt x="842576" y="33185"/>
                  <a:pt x="890778" y="55517"/>
                  <a:pt x="941976" y="79263"/>
                </a:cubicBezTo>
                <a:cubicBezTo>
                  <a:pt x="964416" y="89721"/>
                  <a:pt x="987619" y="100505"/>
                  <a:pt x="1012401" y="109819"/>
                </a:cubicBezTo>
                <a:cubicBezTo>
                  <a:pt x="1018855" y="112216"/>
                  <a:pt x="1022123" y="119459"/>
                  <a:pt x="1019699" y="125887"/>
                </a:cubicBezTo>
                <a:cubicBezTo>
                  <a:pt x="1017276" y="132314"/>
                  <a:pt x="1010086" y="135582"/>
                  <a:pt x="1003632" y="133185"/>
                </a:cubicBezTo>
                <a:cubicBezTo>
                  <a:pt x="977924" y="123599"/>
                  <a:pt x="954286" y="112597"/>
                  <a:pt x="931464" y="101921"/>
                </a:cubicBezTo>
                <a:cubicBezTo>
                  <a:pt x="882445" y="79155"/>
                  <a:pt x="836204" y="57586"/>
                  <a:pt x="776672" y="52902"/>
                </a:cubicBezTo>
                <a:cubicBezTo>
                  <a:pt x="642250" y="41682"/>
                  <a:pt x="154399" y="16846"/>
                  <a:pt x="108212" y="26432"/>
                </a:cubicBezTo>
                <a:cubicBezTo>
                  <a:pt x="71230" y="33948"/>
                  <a:pt x="27385" y="144950"/>
                  <a:pt x="24335" y="217390"/>
                </a:cubicBezTo>
                <a:cubicBezTo>
                  <a:pt x="21285" y="289829"/>
                  <a:pt x="57014" y="426702"/>
                  <a:pt x="96229" y="428391"/>
                </a:cubicBezTo>
                <a:lnTo>
                  <a:pt x="146175" y="430732"/>
                </a:lnTo>
                <a:cubicBezTo>
                  <a:pt x="309573" y="438358"/>
                  <a:pt x="744374" y="458782"/>
                  <a:pt x="810223" y="437759"/>
                </a:cubicBezTo>
                <a:cubicBezTo>
                  <a:pt x="899112" y="409382"/>
                  <a:pt x="981791" y="380569"/>
                  <a:pt x="982608" y="380297"/>
                </a:cubicBezTo>
                <a:cubicBezTo>
                  <a:pt x="989122" y="378010"/>
                  <a:pt x="996241" y="381441"/>
                  <a:pt x="998512" y="387977"/>
                </a:cubicBezTo>
                <a:cubicBezTo>
                  <a:pt x="1000783" y="394512"/>
                  <a:pt x="997346" y="401593"/>
                  <a:pt x="990832" y="403881"/>
                </a:cubicBezTo>
                <a:cubicBezTo>
                  <a:pt x="990015" y="403881"/>
                  <a:pt x="907064" y="433075"/>
                  <a:pt x="817849" y="461560"/>
                </a:cubicBezTo>
                <a:cubicBezTo>
                  <a:pt x="794646" y="468858"/>
                  <a:pt x="733590" y="471745"/>
                  <a:pt x="651619" y="47174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9" name="任意多边形: 形状 138"/>
          <p:cNvSpPr/>
          <p:nvPr userDrawn="1">
            <p:custDataLst>
              <p:tags r:id="rId82"/>
            </p:custDataLst>
          </p:nvPr>
        </p:nvSpPr>
        <p:spPr>
          <a:xfrm rot="6465150">
            <a:off x="9245600" y="4274820"/>
            <a:ext cx="384810" cy="120015"/>
          </a:xfrm>
          <a:custGeom>
            <a:avLst/>
            <a:gdLst>
              <a:gd name="connsiteX0" fmla="*/ 11748 w 384585"/>
              <a:gd name="connsiteY0" fmla="*/ 119260 h 120182"/>
              <a:gd name="connsiteX1" fmla="*/ 3414 w 384585"/>
              <a:gd name="connsiteY1" fmla="*/ 116046 h 120182"/>
              <a:gd name="connsiteX2" fmla="*/ 2433 w 384585"/>
              <a:gd name="connsiteY2" fmla="*/ 98453 h 120182"/>
              <a:gd name="connsiteX3" fmla="*/ 2488 w 384585"/>
              <a:gd name="connsiteY3" fmla="*/ 98399 h 120182"/>
              <a:gd name="connsiteX4" fmla="*/ 377813 w 384585"/>
              <a:gd name="connsiteY4" fmla="*/ 41863 h 120182"/>
              <a:gd name="connsiteX5" fmla="*/ 382061 w 384585"/>
              <a:gd name="connsiteY5" fmla="*/ 59020 h 120182"/>
              <a:gd name="connsiteX6" fmla="*/ 364904 w 384585"/>
              <a:gd name="connsiteY6" fmla="*/ 63269 h 120182"/>
              <a:gd name="connsiteX7" fmla="*/ 21061 w 384585"/>
              <a:gd name="connsiteY7" fmla="*/ 115120 h 120182"/>
              <a:gd name="connsiteX8" fmla="*/ 11748 w 384585"/>
              <a:gd name="connsiteY8" fmla="*/ 119260 h 12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585" h="120182">
                <a:moveTo>
                  <a:pt x="11748" y="119260"/>
                </a:moveTo>
                <a:cubicBezTo>
                  <a:pt x="8643" y="119260"/>
                  <a:pt x="5702" y="118116"/>
                  <a:pt x="3414" y="116046"/>
                </a:cubicBezTo>
                <a:cubicBezTo>
                  <a:pt x="-1706" y="111471"/>
                  <a:pt x="-2142" y="103574"/>
                  <a:pt x="2433" y="98453"/>
                </a:cubicBezTo>
                <a:cubicBezTo>
                  <a:pt x="2488" y="98399"/>
                  <a:pt x="2488" y="98399"/>
                  <a:pt x="2488" y="98399"/>
                </a:cubicBezTo>
                <a:cubicBezTo>
                  <a:pt x="97694" y="-8300"/>
                  <a:pt x="255373" y="-32047"/>
                  <a:pt x="377813" y="41863"/>
                </a:cubicBezTo>
                <a:cubicBezTo>
                  <a:pt x="383749" y="45404"/>
                  <a:pt x="385602" y="53084"/>
                  <a:pt x="382061" y="59020"/>
                </a:cubicBezTo>
                <a:cubicBezTo>
                  <a:pt x="378521" y="64957"/>
                  <a:pt x="370841" y="66809"/>
                  <a:pt x="364904" y="63269"/>
                </a:cubicBezTo>
                <a:cubicBezTo>
                  <a:pt x="252759" y="-4378"/>
                  <a:pt x="108315" y="17408"/>
                  <a:pt x="21061" y="115120"/>
                </a:cubicBezTo>
                <a:cubicBezTo>
                  <a:pt x="18665" y="117735"/>
                  <a:pt x="15287" y="119260"/>
                  <a:pt x="11748" y="11926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0" name="任意多边形: 形状 139"/>
          <p:cNvSpPr/>
          <p:nvPr userDrawn="1">
            <p:custDataLst>
              <p:tags r:id="rId83"/>
            </p:custDataLst>
          </p:nvPr>
        </p:nvSpPr>
        <p:spPr>
          <a:xfrm rot="6465150">
            <a:off x="9140825" y="4451985"/>
            <a:ext cx="71120" cy="218440"/>
          </a:xfrm>
          <a:custGeom>
            <a:avLst/>
            <a:gdLst>
              <a:gd name="connsiteX0" fmla="*/ 55727 w 71164"/>
              <a:gd name="connsiteY0" fmla="*/ 217409 h 218372"/>
              <a:gd name="connsiteX1" fmla="*/ 54148 w 71164"/>
              <a:gd name="connsiteY1" fmla="*/ 217409 h 218372"/>
              <a:gd name="connsiteX2" fmla="*/ 43255 w 71164"/>
              <a:gd name="connsiteY2" fmla="*/ 203629 h 218372"/>
              <a:gd name="connsiteX3" fmla="*/ 43255 w 71164"/>
              <a:gd name="connsiteY3" fmla="*/ 203465 h 218372"/>
              <a:gd name="connsiteX4" fmla="*/ 45433 w 71164"/>
              <a:gd name="connsiteY4" fmla="*/ 168498 h 218372"/>
              <a:gd name="connsiteX5" fmla="*/ 1425 w 71164"/>
              <a:gd name="connsiteY5" fmla="*/ 18662 h 218372"/>
              <a:gd name="connsiteX6" fmla="*/ 4747 w 71164"/>
              <a:gd name="connsiteY6" fmla="*/ 1234 h 218372"/>
              <a:gd name="connsiteX7" fmla="*/ 22122 w 71164"/>
              <a:gd name="connsiteY7" fmla="*/ 4556 h 218372"/>
              <a:gd name="connsiteX8" fmla="*/ 22449 w 71164"/>
              <a:gd name="connsiteY8" fmla="*/ 5046 h 218372"/>
              <a:gd name="connsiteX9" fmla="*/ 70433 w 71164"/>
              <a:gd name="connsiteY9" fmla="*/ 168444 h 218372"/>
              <a:gd name="connsiteX10" fmla="*/ 68037 w 71164"/>
              <a:gd name="connsiteY10" fmla="*/ 206570 h 218372"/>
              <a:gd name="connsiteX11" fmla="*/ 55727 w 71164"/>
              <a:gd name="connsiteY11" fmla="*/ 217409 h 21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64" h="218372">
                <a:moveTo>
                  <a:pt x="55727" y="217409"/>
                </a:moveTo>
                <a:cubicBezTo>
                  <a:pt x="55183" y="217463"/>
                  <a:pt x="54692" y="217463"/>
                  <a:pt x="54148" y="217409"/>
                </a:cubicBezTo>
                <a:cubicBezTo>
                  <a:pt x="47340" y="216646"/>
                  <a:pt x="42437" y="210491"/>
                  <a:pt x="43255" y="203629"/>
                </a:cubicBezTo>
                <a:cubicBezTo>
                  <a:pt x="43255" y="203574"/>
                  <a:pt x="43255" y="203520"/>
                  <a:pt x="43255" y="203465"/>
                </a:cubicBezTo>
                <a:cubicBezTo>
                  <a:pt x="44671" y="191864"/>
                  <a:pt x="45433" y="180209"/>
                  <a:pt x="45433" y="168498"/>
                </a:cubicBezTo>
                <a:cubicBezTo>
                  <a:pt x="45542" y="115339"/>
                  <a:pt x="30237" y="63324"/>
                  <a:pt x="1425" y="18662"/>
                </a:cubicBezTo>
                <a:cubicBezTo>
                  <a:pt x="-2442" y="12943"/>
                  <a:pt x="-972" y="5155"/>
                  <a:pt x="4747" y="1234"/>
                </a:cubicBezTo>
                <a:cubicBezTo>
                  <a:pt x="10466" y="-2634"/>
                  <a:pt x="18255" y="-1163"/>
                  <a:pt x="22122" y="4556"/>
                </a:cubicBezTo>
                <a:cubicBezTo>
                  <a:pt x="22231" y="4719"/>
                  <a:pt x="22340" y="4882"/>
                  <a:pt x="22449" y="5046"/>
                </a:cubicBezTo>
                <a:cubicBezTo>
                  <a:pt x="53821" y="53738"/>
                  <a:pt x="70488" y="110492"/>
                  <a:pt x="70433" y="168444"/>
                </a:cubicBezTo>
                <a:cubicBezTo>
                  <a:pt x="70433" y="181189"/>
                  <a:pt x="69616" y="193933"/>
                  <a:pt x="68037" y="206570"/>
                </a:cubicBezTo>
                <a:cubicBezTo>
                  <a:pt x="67220" y="212725"/>
                  <a:pt x="61991" y="217354"/>
                  <a:pt x="55727" y="21740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1" name="任意多边形: 形状 140"/>
          <p:cNvSpPr/>
          <p:nvPr userDrawn="1">
            <p:custDataLst>
              <p:tags r:id="rId84"/>
            </p:custDataLst>
          </p:nvPr>
        </p:nvSpPr>
        <p:spPr>
          <a:xfrm rot="6465150">
            <a:off x="8834120" y="4064635"/>
            <a:ext cx="374015" cy="177800"/>
          </a:xfrm>
          <a:custGeom>
            <a:avLst/>
            <a:gdLst>
              <a:gd name="connsiteX0" fmla="*/ 264379 w 374008"/>
              <a:gd name="connsiteY0" fmla="*/ 176934 h 177862"/>
              <a:gd name="connsiteX1" fmla="*/ 710 w 374008"/>
              <a:gd name="connsiteY1" fmla="*/ 17457 h 177862"/>
              <a:gd name="connsiteX2" fmla="*/ 5938 w 374008"/>
              <a:gd name="connsiteY2" fmla="*/ 518 h 177862"/>
              <a:gd name="connsiteX3" fmla="*/ 22877 w 374008"/>
              <a:gd name="connsiteY3" fmla="*/ 5747 h 177862"/>
              <a:gd name="connsiteX4" fmla="*/ 264379 w 374008"/>
              <a:gd name="connsiteY4" fmla="*/ 151933 h 177862"/>
              <a:gd name="connsiteX5" fmla="*/ 356644 w 374008"/>
              <a:gd name="connsiteY5" fmla="*/ 136193 h 177862"/>
              <a:gd name="connsiteX6" fmla="*/ 372603 w 374008"/>
              <a:gd name="connsiteY6" fmla="*/ 143927 h 177862"/>
              <a:gd name="connsiteX7" fmla="*/ 366012 w 374008"/>
              <a:gd name="connsiteY7" fmla="*/ 159395 h 177862"/>
              <a:gd name="connsiteX8" fmla="*/ 264379 w 374008"/>
              <a:gd name="connsiteY8" fmla="*/ 176934 h 1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08" h="177862">
                <a:moveTo>
                  <a:pt x="264379" y="176934"/>
                </a:moveTo>
                <a:cubicBezTo>
                  <a:pt x="153704" y="176879"/>
                  <a:pt x="52180" y="115441"/>
                  <a:pt x="710" y="17457"/>
                </a:cubicBezTo>
                <a:cubicBezTo>
                  <a:pt x="-2504" y="11357"/>
                  <a:pt x="-162" y="3732"/>
                  <a:pt x="5938" y="518"/>
                </a:cubicBezTo>
                <a:cubicBezTo>
                  <a:pt x="12038" y="-2696"/>
                  <a:pt x="19664" y="-353"/>
                  <a:pt x="22877" y="5747"/>
                </a:cubicBezTo>
                <a:cubicBezTo>
                  <a:pt x="69936" y="95561"/>
                  <a:pt x="162964" y="151879"/>
                  <a:pt x="264379" y="151933"/>
                </a:cubicBezTo>
                <a:cubicBezTo>
                  <a:pt x="295806" y="152097"/>
                  <a:pt x="327070" y="146814"/>
                  <a:pt x="356644" y="136193"/>
                </a:cubicBezTo>
                <a:cubicBezTo>
                  <a:pt x="363180" y="133905"/>
                  <a:pt x="370315" y="137391"/>
                  <a:pt x="372603" y="143927"/>
                </a:cubicBezTo>
                <a:cubicBezTo>
                  <a:pt x="374673" y="150027"/>
                  <a:pt x="371840" y="156672"/>
                  <a:pt x="366012" y="159395"/>
                </a:cubicBezTo>
                <a:cubicBezTo>
                  <a:pt x="333442" y="171214"/>
                  <a:pt x="299020" y="177151"/>
                  <a:pt x="264379" y="1769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2" name="任意多边形: 形状 141"/>
          <p:cNvSpPr/>
          <p:nvPr userDrawn="1">
            <p:custDataLst>
              <p:tags r:id="rId85"/>
            </p:custDataLst>
          </p:nvPr>
        </p:nvSpPr>
        <p:spPr>
          <a:xfrm rot="6465150">
            <a:off x="9163050" y="4264025"/>
            <a:ext cx="692150" cy="219710"/>
          </a:xfrm>
          <a:custGeom>
            <a:avLst/>
            <a:gdLst>
              <a:gd name="connsiteX0" fmla="*/ 11766 w 692249"/>
              <a:gd name="connsiteY0" fmla="*/ 218923 h 219846"/>
              <a:gd name="connsiteX1" fmla="*/ 5121 w 692249"/>
              <a:gd name="connsiteY1" fmla="*/ 217016 h 219846"/>
              <a:gd name="connsiteX2" fmla="*/ 1199 w 692249"/>
              <a:gd name="connsiteY2" fmla="*/ 199751 h 219846"/>
              <a:gd name="connsiteX3" fmla="*/ 587634 w 692249"/>
              <a:gd name="connsiteY3" fmla="*/ 63531 h 219846"/>
              <a:gd name="connsiteX4" fmla="*/ 688505 w 692249"/>
              <a:gd name="connsiteY4" fmla="*/ 151058 h 219846"/>
              <a:gd name="connsiteX5" fmla="*/ 687143 w 692249"/>
              <a:gd name="connsiteY5" fmla="*/ 168814 h 219846"/>
              <a:gd name="connsiteX6" fmla="*/ 669387 w 692249"/>
              <a:gd name="connsiteY6" fmla="*/ 167398 h 219846"/>
              <a:gd name="connsiteX7" fmla="*/ 104739 w 692249"/>
              <a:gd name="connsiteY7" fmla="*/ 118269 h 219846"/>
              <a:gd name="connsiteX8" fmla="*/ 22332 w 692249"/>
              <a:gd name="connsiteY8" fmla="*/ 213258 h 219846"/>
              <a:gd name="connsiteX9" fmla="*/ 11766 w 692249"/>
              <a:gd name="connsiteY9" fmla="*/ 218923 h 21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49" h="219846">
                <a:moveTo>
                  <a:pt x="11766" y="218923"/>
                </a:moveTo>
                <a:cubicBezTo>
                  <a:pt x="9423" y="218923"/>
                  <a:pt x="7136" y="218269"/>
                  <a:pt x="5121" y="217016"/>
                </a:cubicBezTo>
                <a:cubicBezTo>
                  <a:pt x="-707" y="213313"/>
                  <a:pt x="-2504" y="205578"/>
                  <a:pt x="1199" y="199751"/>
                </a:cubicBezTo>
                <a:cubicBezTo>
                  <a:pt x="125545" y="188"/>
                  <a:pt x="388071" y="-60814"/>
                  <a:pt x="587634" y="63531"/>
                </a:cubicBezTo>
                <a:cubicBezTo>
                  <a:pt x="625651" y="87224"/>
                  <a:pt x="659692" y="116745"/>
                  <a:pt x="688505" y="151058"/>
                </a:cubicBezTo>
                <a:cubicBezTo>
                  <a:pt x="693025" y="156341"/>
                  <a:pt x="692372" y="164293"/>
                  <a:pt x="687143" y="168814"/>
                </a:cubicBezTo>
                <a:cubicBezTo>
                  <a:pt x="681860" y="173280"/>
                  <a:pt x="673908" y="172681"/>
                  <a:pt x="669387" y="167398"/>
                </a:cubicBezTo>
                <a:cubicBezTo>
                  <a:pt x="527068" y="-2100"/>
                  <a:pt x="274237" y="-24104"/>
                  <a:pt x="104739" y="118269"/>
                </a:cubicBezTo>
                <a:cubicBezTo>
                  <a:pt x="72441" y="145394"/>
                  <a:pt x="44663" y="177474"/>
                  <a:pt x="22332" y="213258"/>
                </a:cubicBezTo>
                <a:cubicBezTo>
                  <a:pt x="19990" y="216799"/>
                  <a:pt x="16014" y="218977"/>
                  <a:pt x="11766" y="21892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3" name="任意多边形: 形状 142"/>
          <p:cNvSpPr/>
          <p:nvPr userDrawn="1">
            <p:custDataLst>
              <p:tags r:id="rId86"/>
            </p:custDataLst>
          </p:nvPr>
        </p:nvSpPr>
        <p:spPr>
          <a:xfrm rot="6465150">
            <a:off x="8816975" y="4173855"/>
            <a:ext cx="390525" cy="607695"/>
          </a:xfrm>
          <a:custGeom>
            <a:avLst/>
            <a:gdLst>
              <a:gd name="connsiteX0" fmla="*/ 329023 w 390380"/>
              <a:gd name="connsiteY0" fmla="*/ 4761 h 607661"/>
              <a:gd name="connsiteX1" fmla="*/ 346179 w 390380"/>
              <a:gd name="connsiteY1" fmla="*/ 1058 h 607661"/>
              <a:gd name="connsiteX2" fmla="*/ 350809 w 390380"/>
              <a:gd name="connsiteY2" fmla="*/ 6450 h 607661"/>
              <a:gd name="connsiteX3" fmla="*/ 141279 w 390380"/>
              <a:gd name="connsiteY3" fmla="*/ 570772 h 607661"/>
              <a:gd name="connsiteX4" fmla="*/ 12467 w 390380"/>
              <a:gd name="connsiteY4" fmla="*/ 606719 h 607661"/>
              <a:gd name="connsiteX5" fmla="*/ -714 w 390380"/>
              <a:gd name="connsiteY5" fmla="*/ 594846 h 607661"/>
              <a:gd name="connsiteX6" fmla="*/ 9580 w 390380"/>
              <a:gd name="connsiteY6" fmla="*/ 581883 h 607661"/>
              <a:gd name="connsiteX7" fmla="*/ 361920 w 390380"/>
              <a:gd name="connsiteY7" fmla="*/ 138148 h 607661"/>
              <a:gd name="connsiteX8" fmla="*/ 328042 w 390380"/>
              <a:gd name="connsiteY8" fmla="*/ 16799 h 607661"/>
              <a:gd name="connsiteX9" fmla="*/ 329023 w 390380"/>
              <a:gd name="connsiteY9" fmla="*/ 4761 h 60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80" h="607661">
                <a:moveTo>
                  <a:pt x="329023" y="4761"/>
                </a:moveTo>
                <a:cubicBezTo>
                  <a:pt x="332726" y="-1012"/>
                  <a:pt x="340406" y="-2646"/>
                  <a:pt x="346179" y="1058"/>
                </a:cubicBezTo>
                <a:cubicBezTo>
                  <a:pt x="348195" y="2365"/>
                  <a:pt x="349828" y="4217"/>
                  <a:pt x="350809" y="6450"/>
                </a:cubicBezTo>
                <a:cubicBezTo>
                  <a:pt x="448793" y="220120"/>
                  <a:pt x="355003" y="472787"/>
                  <a:pt x="141279" y="570772"/>
                </a:cubicBezTo>
                <a:cubicBezTo>
                  <a:pt x="100484" y="589454"/>
                  <a:pt x="57019" y="601600"/>
                  <a:pt x="12467" y="606719"/>
                </a:cubicBezTo>
                <a:cubicBezTo>
                  <a:pt x="5549" y="607101"/>
                  <a:pt x="-333" y="601762"/>
                  <a:pt x="-714" y="594846"/>
                </a:cubicBezTo>
                <a:cubicBezTo>
                  <a:pt x="-1041" y="588582"/>
                  <a:pt x="3371" y="583026"/>
                  <a:pt x="9580" y="581883"/>
                </a:cubicBezTo>
                <a:cubicBezTo>
                  <a:pt x="229404" y="556665"/>
                  <a:pt x="387138" y="357973"/>
                  <a:pt x="361920" y="138148"/>
                </a:cubicBezTo>
                <a:cubicBezTo>
                  <a:pt x="357073" y="96155"/>
                  <a:pt x="345634" y="55197"/>
                  <a:pt x="328042" y="16799"/>
                </a:cubicBezTo>
                <a:cubicBezTo>
                  <a:pt x="326245" y="12877"/>
                  <a:pt x="326626" y="8302"/>
                  <a:pt x="329023" y="47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4" name="任意多边形: 形状 143"/>
          <p:cNvSpPr/>
          <p:nvPr userDrawn="1">
            <p:custDataLst>
              <p:tags r:id="rId87"/>
            </p:custDataLst>
          </p:nvPr>
        </p:nvSpPr>
        <p:spPr>
          <a:xfrm rot="6465150">
            <a:off x="9032875" y="4245610"/>
            <a:ext cx="311785" cy="660400"/>
          </a:xfrm>
          <a:custGeom>
            <a:avLst/>
            <a:gdLst>
              <a:gd name="connsiteX0" fmla="*/ -371 w 312067"/>
              <a:gd name="connsiteY0" fmla="*/ 14608 h 660461"/>
              <a:gd name="connsiteX1" fmla="*/ 8778 w 312067"/>
              <a:gd name="connsiteY1" fmla="*/ -534 h 660461"/>
              <a:gd name="connsiteX2" fmla="*/ 15641 w 312067"/>
              <a:gd name="connsiteY2" fmla="*/ -316 h 660461"/>
              <a:gd name="connsiteX3" fmla="*/ 290858 w 312067"/>
              <a:gd name="connsiteY3" fmla="*/ 535030 h 660461"/>
              <a:gd name="connsiteX4" fmla="*/ 230564 w 312067"/>
              <a:gd name="connsiteY4" fmla="*/ 654311 h 660461"/>
              <a:gd name="connsiteX5" fmla="*/ 213135 w 312067"/>
              <a:gd name="connsiteY5" fmla="*/ 657197 h 660461"/>
              <a:gd name="connsiteX6" fmla="*/ 210248 w 312067"/>
              <a:gd name="connsiteY6" fmla="*/ 639768 h 660461"/>
              <a:gd name="connsiteX7" fmla="*/ 120325 w 312067"/>
              <a:gd name="connsiteY7" fmla="*/ 80294 h 660461"/>
              <a:gd name="connsiteX8" fmla="*/ 7907 w 312067"/>
              <a:gd name="connsiteY8" fmla="*/ 23431 h 660461"/>
              <a:gd name="connsiteX9" fmla="*/ -371 w 312067"/>
              <a:gd name="connsiteY9" fmla="*/ 14608 h 66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067" h="660461">
                <a:moveTo>
                  <a:pt x="-371" y="14608"/>
                </a:moveTo>
                <a:cubicBezTo>
                  <a:pt x="-2006" y="7908"/>
                  <a:pt x="2079" y="1100"/>
                  <a:pt x="8778" y="-534"/>
                </a:cubicBezTo>
                <a:cubicBezTo>
                  <a:pt x="11066" y="-1133"/>
                  <a:pt x="13408" y="-1024"/>
                  <a:pt x="15641" y="-316"/>
                </a:cubicBezTo>
                <a:cubicBezTo>
                  <a:pt x="239496" y="71525"/>
                  <a:pt x="362698" y="311175"/>
                  <a:pt x="290858" y="535030"/>
                </a:cubicBezTo>
                <a:cubicBezTo>
                  <a:pt x="277187" y="577731"/>
                  <a:pt x="256816" y="617982"/>
                  <a:pt x="230564" y="654311"/>
                </a:cubicBezTo>
                <a:cubicBezTo>
                  <a:pt x="226533" y="659920"/>
                  <a:pt x="218745" y="661227"/>
                  <a:pt x="213135" y="657197"/>
                </a:cubicBezTo>
                <a:cubicBezTo>
                  <a:pt x="207525" y="653166"/>
                  <a:pt x="206217" y="645378"/>
                  <a:pt x="210248" y="639768"/>
                </a:cubicBezTo>
                <a:cubicBezTo>
                  <a:pt x="339932" y="460411"/>
                  <a:pt x="299627" y="209922"/>
                  <a:pt x="120325" y="80294"/>
                </a:cubicBezTo>
                <a:cubicBezTo>
                  <a:pt x="86066" y="55512"/>
                  <a:pt x="48157" y="36340"/>
                  <a:pt x="7907" y="23431"/>
                </a:cubicBezTo>
                <a:cubicBezTo>
                  <a:pt x="3822" y="22124"/>
                  <a:pt x="663" y="18802"/>
                  <a:pt x="-371" y="146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5" name="任意多边形: 形状 144"/>
          <p:cNvSpPr/>
          <p:nvPr userDrawn="1">
            <p:custDataLst>
              <p:tags r:id="rId88"/>
            </p:custDataLst>
          </p:nvPr>
        </p:nvSpPr>
        <p:spPr>
          <a:xfrm rot="6465150">
            <a:off x="8757920" y="3889375"/>
            <a:ext cx="458470" cy="304165"/>
          </a:xfrm>
          <a:custGeom>
            <a:avLst/>
            <a:gdLst>
              <a:gd name="connsiteX0" fmla="*/ 402998 w 458370"/>
              <a:gd name="connsiteY0" fmla="*/ 303277 h 304199"/>
              <a:gd name="connsiteX1" fmla="*/ -50 w 458370"/>
              <a:gd name="connsiteY1" fmla="*/ 15751 h 304199"/>
              <a:gd name="connsiteX2" fmla="*/ 7684 w 458370"/>
              <a:gd name="connsiteY2" fmla="*/ -207 h 304199"/>
              <a:gd name="connsiteX3" fmla="*/ 23534 w 458370"/>
              <a:gd name="connsiteY3" fmla="*/ 7364 h 304199"/>
              <a:gd name="connsiteX4" fmla="*/ 23588 w 458370"/>
              <a:gd name="connsiteY4" fmla="*/ 7472 h 304199"/>
              <a:gd name="connsiteX5" fmla="*/ 443902 w 458370"/>
              <a:gd name="connsiteY5" fmla="*/ 276262 h 304199"/>
              <a:gd name="connsiteX6" fmla="*/ 457572 w 458370"/>
              <a:gd name="connsiteY6" fmla="*/ 287155 h 304199"/>
              <a:gd name="connsiteX7" fmla="*/ 446407 w 458370"/>
              <a:gd name="connsiteY7" fmla="*/ 300826 h 304199"/>
              <a:gd name="connsiteX8" fmla="*/ 446353 w 458370"/>
              <a:gd name="connsiteY8" fmla="*/ 300826 h 304199"/>
              <a:gd name="connsiteX9" fmla="*/ 402998 w 458370"/>
              <a:gd name="connsiteY9" fmla="*/ 303277 h 3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370" h="304199">
                <a:moveTo>
                  <a:pt x="402998" y="303277"/>
                </a:moveTo>
                <a:cubicBezTo>
                  <a:pt x="221245" y="302732"/>
                  <a:pt x="59590" y="187482"/>
                  <a:pt x="-50" y="15751"/>
                </a:cubicBezTo>
                <a:cubicBezTo>
                  <a:pt x="-2283" y="9215"/>
                  <a:pt x="1148" y="2080"/>
                  <a:pt x="7684" y="-207"/>
                </a:cubicBezTo>
                <a:cubicBezTo>
                  <a:pt x="14166" y="-2495"/>
                  <a:pt x="21246" y="882"/>
                  <a:pt x="23534" y="7364"/>
                </a:cubicBezTo>
                <a:cubicBezTo>
                  <a:pt x="23534" y="7364"/>
                  <a:pt x="23588" y="7418"/>
                  <a:pt x="23588" y="7472"/>
                </a:cubicBezTo>
                <a:cubicBezTo>
                  <a:pt x="84862" y="183343"/>
                  <a:pt x="258554" y="294399"/>
                  <a:pt x="443902" y="276262"/>
                </a:cubicBezTo>
                <a:cubicBezTo>
                  <a:pt x="450656" y="275608"/>
                  <a:pt x="456701" y="280456"/>
                  <a:pt x="457572" y="287155"/>
                </a:cubicBezTo>
                <a:cubicBezTo>
                  <a:pt x="458280" y="294018"/>
                  <a:pt x="453270" y="300118"/>
                  <a:pt x="446407" y="300826"/>
                </a:cubicBezTo>
                <a:cubicBezTo>
                  <a:pt x="446407" y="300826"/>
                  <a:pt x="446353" y="300826"/>
                  <a:pt x="446353" y="300826"/>
                </a:cubicBezTo>
                <a:cubicBezTo>
                  <a:pt x="431973" y="302405"/>
                  <a:pt x="417485" y="303222"/>
                  <a:pt x="402998" y="30327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6" name="任意多边形: 形状 145"/>
          <p:cNvSpPr/>
          <p:nvPr userDrawn="1">
            <p:custDataLst>
              <p:tags r:id="rId89"/>
            </p:custDataLst>
          </p:nvPr>
        </p:nvSpPr>
        <p:spPr>
          <a:xfrm rot="6465150">
            <a:off x="8529320" y="4914900"/>
            <a:ext cx="266065" cy="817880"/>
          </a:xfrm>
          <a:custGeom>
            <a:avLst/>
            <a:gdLst>
              <a:gd name="connsiteX0" fmla="*/ 142385 w 266334"/>
              <a:gd name="connsiteY0" fmla="*/ 816938 h 817861"/>
              <a:gd name="connsiteX1" fmla="*/ 140969 w 266334"/>
              <a:gd name="connsiteY1" fmla="*/ 816938 h 817861"/>
              <a:gd name="connsiteX2" fmla="*/ 10251 w 266334"/>
              <a:gd name="connsiteY2" fmla="*/ 802015 h 817861"/>
              <a:gd name="connsiteX3" fmla="*/ -642 w 266334"/>
              <a:gd name="connsiteY3" fmla="*/ 788235 h 817861"/>
              <a:gd name="connsiteX4" fmla="*/ -642 w 266334"/>
              <a:gd name="connsiteY4" fmla="*/ 788180 h 817861"/>
              <a:gd name="connsiteX5" fmla="*/ 81057 w 266334"/>
              <a:gd name="connsiteY5" fmla="*/ 69557 h 817861"/>
              <a:gd name="connsiteX6" fmla="*/ 93639 w 266334"/>
              <a:gd name="connsiteY6" fmla="*/ 69557 h 817861"/>
              <a:gd name="connsiteX7" fmla="*/ 106056 w 266334"/>
              <a:gd name="connsiteY7" fmla="*/ 71082 h 817861"/>
              <a:gd name="connsiteX8" fmla="*/ 104532 w 266334"/>
              <a:gd name="connsiteY8" fmla="*/ 84644 h 817861"/>
              <a:gd name="connsiteX9" fmla="*/ 25338 w 266334"/>
              <a:gd name="connsiteY9" fmla="*/ 778431 h 817861"/>
              <a:gd name="connsiteX10" fmla="*/ 130185 w 266334"/>
              <a:gd name="connsiteY10" fmla="*/ 790414 h 817861"/>
              <a:gd name="connsiteX11" fmla="*/ 154096 w 266334"/>
              <a:gd name="connsiteY11" fmla="*/ 623203 h 817861"/>
              <a:gd name="connsiteX12" fmla="*/ 182799 w 266334"/>
              <a:gd name="connsiteY12" fmla="*/ 529467 h 817861"/>
              <a:gd name="connsiteX13" fmla="*/ 234923 w 266334"/>
              <a:gd name="connsiteY13" fmla="*/ 318575 h 817861"/>
              <a:gd name="connsiteX14" fmla="*/ 234923 w 266334"/>
              <a:gd name="connsiteY14" fmla="*/ 80668 h 817861"/>
              <a:gd name="connsiteX15" fmla="*/ 230838 w 266334"/>
              <a:gd name="connsiteY15" fmla="*/ 12095 h 817861"/>
              <a:gd name="connsiteX16" fmla="*/ 242820 w 266334"/>
              <a:gd name="connsiteY16" fmla="*/ -922 h 817861"/>
              <a:gd name="connsiteX17" fmla="*/ 255838 w 266334"/>
              <a:gd name="connsiteY17" fmla="*/ 11115 h 817861"/>
              <a:gd name="connsiteX18" fmla="*/ 259868 w 266334"/>
              <a:gd name="connsiteY18" fmla="*/ 78979 h 817861"/>
              <a:gd name="connsiteX19" fmla="*/ 259596 w 266334"/>
              <a:gd name="connsiteY19" fmla="*/ 321407 h 817861"/>
              <a:gd name="connsiteX20" fmla="*/ 206383 w 266334"/>
              <a:gd name="connsiteY20" fmla="*/ 537310 h 817861"/>
              <a:gd name="connsiteX21" fmla="*/ 178169 w 266334"/>
              <a:gd name="connsiteY21" fmla="*/ 629358 h 817861"/>
              <a:gd name="connsiteX22" fmla="*/ 154477 w 266334"/>
              <a:gd name="connsiteY22" fmla="*/ 804629 h 817861"/>
              <a:gd name="connsiteX23" fmla="*/ 150174 w 266334"/>
              <a:gd name="connsiteY23" fmla="*/ 813780 h 817861"/>
              <a:gd name="connsiteX24" fmla="*/ 142385 w 266334"/>
              <a:gd name="connsiteY24" fmla="*/ 816938 h 8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334" h="817861">
                <a:moveTo>
                  <a:pt x="142385" y="816938"/>
                </a:moveTo>
                <a:lnTo>
                  <a:pt x="140969" y="816938"/>
                </a:lnTo>
                <a:lnTo>
                  <a:pt x="10251" y="802015"/>
                </a:lnTo>
                <a:cubicBezTo>
                  <a:pt x="3443" y="801198"/>
                  <a:pt x="-1459" y="795043"/>
                  <a:pt x="-642" y="788235"/>
                </a:cubicBezTo>
                <a:cubicBezTo>
                  <a:pt x="-642" y="788235"/>
                  <a:pt x="-642" y="788180"/>
                  <a:pt x="-642" y="788180"/>
                </a:cubicBezTo>
                <a:lnTo>
                  <a:pt x="81057" y="69557"/>
                </a:lnTo>
                <a:lnTo>
                  <a:pt x="93639" y="69557"/>
                </a:lnTo>
                <a:lnTo>
                  <a:pt x="106056" y="71082"/>
                </a:lnTo>
                <a:lnTo>
                  <a:pt x="104532" y="84644"/>
                </a:lnTo>
                <a:lnTo>
                  <a:pt x="25338" y="778431"/>
                </a:lnTo>
                <a:lnTo>
                  <a:pt x="130185" y="790414"/>
                </a:lnTo>
                <a:cubicBezTo>
                  <a:pt x="132908" y="734041"/>
                  <a:pt x="140915" y="678050"/>
                  <a:pt x="154096" y="623203"/>
                </a:cubicBezTo>
                <a:cubicBezTo>
                  <a:pt x="161993" y="592157"/>
                  <a:pt x="172123" y="561711"/>
                  <a:pt x="182799" y="529467"/>
                </a:cubicBezTo>
                <a:cubicBezTo>
                  <a:pt x="203823" y="466015"/>
                  <a:pt x="225609" y="400492"/>
                  <a:pt x="234923" y="318575"/>
                </a:cubicBezTo>
                <a:cubicBezTo>
                  <a:pt x="245108" y="229305"/>
                  <a:pt x="239770" y="150330"/>
                  <a:pt x="234923" y="80668"/>
                </a:cubicBezTo>
                <a:cubicBezTo>
                  <a:pt x="233343" y="57138"/>
                  <a:pt x="231764" y="34372"/>
                  <a:pt x="230838" y="12095"/>
                </a:cubicBezTo>
                <a:cubicBezTo>
                  <a:pt x="230565" y="5232"/>
                  <a:pt x="235958" y="-595"/>
                  <a:pt x="242820" y="-922"/>
                </a:cubicBezTo>
                <a:cubicBezTo>
                  <a:pt x="249628" y="-976"/>
                  <a:pt x="255348" y="4307"/>
                  <a:pt x="255838" y="11115"/>
                </a:cubicBezTo>
                <a:cubicBezTo>
                  <a:pt x="256764" y="32901"/>
                  <a:pt x="258289" y="55668"/>
                  <a:pt x="259868" y="78979"/>
                </a:cubicBezTo>
                <a:cubicBezTo>
                  <a:pt x="264661" y="149785"/>
                  <a:pt x="270053" y="229904"/>
                  <a:pt x="259596" y="321407"/>
                </a:cubicBezTo>
                <a:cubicBezTo>
                  <a:pt x="249955" y="405884"/>
                  <a:pt x="226916" y="475709"/>
                  <a:pt x="206383" y="537310"/>
                </a:cubicBezTo>
                <a:cubicBezTo>
                  <a:pt x="195817" y="569118"/>
                  <a:pt x="185849" y="599184"/>
                  <a:pt x="178169" y="629358"/>
                </a:cubicBezTo>
                <a:cubicBezTo>
                  <a:pt x="164553" y="686874"/>
                  <a:pt x="156601" y="745588"/>
                  <a:pt x="154477" y="804629"/>
                </a:cubicBezTo>
                <a:cubicBezTo>
                  <a:pt x="154367" y="808169"/>
                  <a:pt x="152788" y="811437"/>
                  <a:pt x="150174" y="813780"/>
                </a:cubicBezTo>
                <a:cubicBezTo>
                  <a:pt x="148050" y="815686"/>
                  <a:pt x="145272" y="816829"/>
                  <a:pt x="142385" y="81693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7" name="任意多边形: 形状 146"/>
          <p:cNvSpPr/>
          <p:nvPr userDrawn="1">
            <p:custDataLst>
              <p:tags r:id="rId90"/>
            </p:custDataLst>
          </p:nvPr>
        </p:nvSpPr>
        <p:spPr>
          <a:xfrm rot="6465150">
            <a:off x="10425430" y="895350"/>
            <a:ext cx="65405" cy="65405"/>
          </a:xfrm>
          <a:custGeom>
            <a:avLst/>
            <a:gdLst>
              <a:gd name="connsiteX0" fmla="*/ -625 w 65364"/>
              <a:gd name="connsiteY0" fmla="*/ 34372 h 65379"/>
              <a:gd name="connsiteX1" fmla="*/ 29337 w 65364"/>
              <a:gd name="connsiteY1" fmla="*/ -813 h 65379"/>
              <a:gd name="connsiteX2" fmla="*/ 64527 w 65364"/>
              <a:gd name="connsiteY2" fmla="*/ 29143 h 65379"/>
              <a:gd name="connsiteX3" fmla="*/ 34565 w 65364"/>
              <a:gd name="connsiteY3" fmla="*/ 64328 h 65379"/>
              <a:gd name="connsiteX4" fmla="*/ 31782 w 65364"/>
              <a:gd name="connsiteY4" fmla="*/ 64437 h 65379"/>
              <a:gd name="connsiteX5" fmla="*/ -625 w 65364"/>
              <a:gd name="connsiteY5" fmla="*/ 34372 h 6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4" h="65379">
                <a:moveTo>
                  <a:pt x="-625" y="34372"/>
                </a:moveTo>
                <a:cubicBezTo>
                  <a:pt x="-2068" y="16399"/>
                  <a:pt x="11347" y="603"/>
                  <a:pt x="29337" y="-813"/>
                </a:cubicBezTo>
                <a:cubicBezTo>
                  <a:pt x="47327" y="-2284"/>
                  <a:pt x="63078" y="11169"/>
                  <a:pt x="64527" y="29143"/>
                </a:cubicBezTo>
                <a:cubicBezTo>
                  <a:pt x="65970" y="47117"/>
                  <a:pt x="52555" y="62912"/>
                  <a:pt x="34565" y="64328"/>
                </a:cubicBezTo>
                <a:cubicBezTo>
                  <a:pt x="33640" y="64383"/>
                  <a:pt x="32708" y="64437"/>
                  <a:pt x="31782" y="64437"/>
                </a:cubicBezTo>
                <a:cubicBezTo>
                  <a:pt x="14544" y="65036"/>
                  <a:pt x="56" y="51583"/>
                  <a:pt x="-625" y="34372"/>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8" name="任意多边形: 形状 147"/>
          <p:cNvSpPr/>
          <p:nvPr userDrawn="1">
            <p:custDataLst>
              <p:tags r:id="rId91"/>
            </p:custDataLst>
          </p:nvPr>
        </p:nvSpPr>
        <p:spPr>
          <a:xfrm rot="6465150">
            <a:off x="10412095" y="886460"/>
            <a:ext cx="85090" cy="85090"/>
          </a:xfrm>
          <a:custGeom>
            <a:avLst/>
            <a:gdLst>
              <a:gd name="connsiteX0" fmla="*/ 39739 w 85296"/>
              <a:gd name="connsiteY0" fmla="*/ 84318 h 85252"/>
              <a:gd name="connsiteX1" fmla="*/ -675 w 85296"/>
              <a:gd name="connsiteY1" fmla="*/ 39547 h 85252"/>
              <a:gd name="connsiteX2" fmla="*/ 44097 w 85296"/>
              <a:gd name="connsiteY2" fmla="*/ -867 h 85252"/>
              <a:gd name="connsiteX3" fmla="*/ 84565 w 85296"/>
              <a:gd name="connsiteY3" fmla="*/ 41726 h 85252"/>
              <a:gd name="connsiteX4" fmla="*/ 39739 w 85296"/>
              <a:gd name="connsiteY4" fmla="*/ 84318 h 85252"/>
              <a:gd name="connsiteX5" fmla="*/ 39739 w 85296"/>
              <a:gd name="connsiteY5" fmla="*/ 24406 h 85252"/>
              <a:gd name="connsiteX6" fmla="*/ 24287 w 85296"/>
              <a:gd name="connsiteY6" fmla="*/ 44122 h 85252"/>
              <a:gd name="connsiteX7" fmla="*/ 43988 w 85296"/>
              <a:gd name="connsiteY7" fmla="*/ 59536 h 85252"/>
              <a:gd name="connsiteX8" fmla="*/ 59565 w 85296"/>
              <a:gd name="connsiteY8" fmla="*/ 41998 h 85252"/>
              <a:gd name="connsiteX9" fmla="*/ 39788 w 85296"/>
              <a:gd name="connsiteY9" fmla="*/ 24133 h 85252"/>
              <a:gd name="connsiteX10" fmla="*/ 39739 w 85296"/>
              <a:gd name="connsiteY10" fmla="*/ 24133 h 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96" h="85252">
                <a:moveTo>
                  <a:pt x="39739" y="84318"/>
                </a:moveTo>
                <a:cubicBezTo>
                  <a:pt x="16215" y="83120"/>
                  <a:pt x="-1878" y="63076"/>
                  <a:pt x="-675" y="39547"/>
                </a:cubicBezTo>
                <a:cubicBezTo>
                  <a:pt x="529" y="16018"/>
                  <a:pt x="20573" y="-2065"/>
                  <a:pt x="44097" y="-867"/>
                </a:cubicBezTo>
                <a:cubicBezTo>
                  <a:pt x="66771" y="277"/>
                  <a:pt x="84565" y="19014"/>
                  <a:pt x="84565" y="41726"/>
                </a:cubicBezTo>
                <a:cubicBezTo>
                  <a:pt x="83884" y="65854"/>
                  <a:pt x="63851" y="84863"/>
                  <a:pt x="39739" y="84318"/>
                </a:cubicBezTo>
                <a:close/>
                <a:moveTo>
                  <a:pt x="39739" y="24406"/>
                </a:moveTo>
                <a:cubicBezTo>
                  <a:pt x="30033" y="25604"/>
                  <a:pt x="23116" y="34373"/>
                  <a:pt x="24287" y="44122"/>
                </a:cubicBezTo>
                <a:cubicBezTo>
                  <a:pt x="25464" y="53817"/>
                  <a:pt x="34282" y="60734"/>
                  <a:pt x="43988" y="59536"/>
                </a:cubicBezTo>
                <a:cubicBezTo>
                  <a:pt x="52871" y="58501"/>
                  <a:pt x="59554" y="50931"/>
                  <a:pt x="59565" y="41998"/>
                </a:cubicBezTo>
                <a:cubicBezTo>
                  <a:pt x="59036" y="31595"/>
                  <a:pt x="50186" y="23589"/>
                  <a:pt x="39788" y="24133"/>
                </a:cubicBezTo>
                <a:cubicBezTo>
                  <a:pt x="39772" y="24133"/>
                  <a:pt x="39756" y="24133"/>
                  <a:pt x="39739"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9" name="任意多边形: 形状 148"/>
          <p:cNvSpPr/>
          <p:nvPr userDrawn="1">
            <p:custDataLst>
              <p:tags r:id="rId92"/>
            </p:custDataLst>
          </p:nvPr>
        </p:nvSpPr>
        <p:spPr>
          <a:xfrm rot="6465150">
            <a:off x="10337165" y="1120775"/>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5"/>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0" name="任意多边形: 形状 149"/>
          <p:cNvSpPr/>
          <p:nvPr userDrawn="1">
            <p:custDataLst>
              <p:tags r:id="rId93"/>
            </p:custDataLst>
          </p:nvPr>
        </p:nvSpPr>
        <p:spPr>
          <a:xfrm rot="6465150">
            <a:off x="10324465" y="111188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1" name="任意多边形: 形状 150"/>
          <p:cNvSpPr/>
          <p:nvPr userDrawn="1">
            <p:custDataLst>
              <p:tags r:id="rId94"/>
            </p:custDataLst>
          </p:nvPr>
        </p:nvSpPr>
        <p:spPr>
          <a:xfrm rot="6465150">
            <a:off x="10259060" y="1343025"/>
            <a:ext cx="65405" cy="65405"/>
          </a:xfrm>
          <a:custGeom>
            <a:avLst/>
            <a:gdLst>
              <a:gd name="connsiteX0" fmla="*/ -629 w 65362"/>
              <a:gd name="connsiteY0" fmla="*/ 34310 h 65375"/>
              <a:gd name="connsiteX1" fmla="*/ 29392 w 65362"/>
              <a:gd name="connsiteY1" fmla="*/ -821 h 65375"/>
              <a:gd name="connsiteX2" fmla="*/ 64529 w 65362"/>
              <a:gd name="connsiteY2" fmla="*/ 29190 h 65375"/>
              <a:gd name="connsiteX3" fmla="*/ 34507 w 65362"/>
              <a:gd name="connsiteY3" fmla="*/ 64321 h 65375"/>
              <a:gd name="connsiteX4" fmla="*/ 31724 w 65362"/>
              <a:gd name="connsiteY4" fmla="*/ 64430 h 65375"/>
              <a:gd name="connsiteX5" fmla="*/ -624 w 65362"/>
              <a:gd name="connsiteY5" fmla="*/ 34419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2" y="-821"/>
                </a:cubicBezTo>
                <a:cubicBezTo>
                  <a:pt x="47383" y="-2237"/>
                  <a:pt x="63118" y="11216"/>
                  <a:pt x="64529" y="29190"/>
                </a:cubicBezTo>
                <a:cubicBezTo>
                  <a:pt x="65945" y="47164"/>
                  <a:pt x="52503" y="62904"/>
                  <a:pt x="34507" y="64321"/>
                </a:cubicBezTo>
                <a:cubicBezTo>
                  <a:pt x="33581" y="64375"/>
                  <a:pt x="32655" y="64430"/>
                  <a:pt x="31724" y="64430"/>
                </a:cubicBezTo>
                <a:cubicBezTo>
                  <a:pt x="14502" y="65083"/>
                  <a:pt x="14" y="51630"/>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2" name="任意多边形: 形状 151"/>
          <p:cNvSpPr/>
          <p:nvPr userDrawn="1">
            <p:custDataLst>
              <p:tags r:id="rId95"/>
            </p:custDataLst>
          </p:nvPr>
        </p:nvSpPr>
        <p:spPr>
          <a:xfrm rot="6465150">
            <a:off x="10245725" y="133413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59"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3" name="任意多边形: 形状 152"/>
          <p:cNvSpPr/>
          <p:nvPr userDrawn="1">
            <p:custDataLst>
              <p:tags r:id="rId96"/>
            </p:custDataLst>
          </p:nvPr>
        </p:nvSpPr>
        <p:spPr>
          <a:xfrm rot="6465150">
            <a:off x="10484485" y="1429385"/>
            <a:ext cx="65405" cy="65405"/>
          </a:xfrm>
          <a:custGeom>
            <a:avLst/>
            <a:gdLst>
              <a:gd name="connsiteX0" fmla="*/ -629 w 65362"/>
              <a:gd name="connsiteY0" fmla="*/ 34310 h 65375"/>
              <a:gd name="connsiteX1" fmla="*/ 29393 w 65362"/>
              <a:gd name="connsiteY1" fmla="*/ -821 h 65375"/>
              <a:gd name="connsiteX2" fmla="*/ 64529 w 65362"/>
              <a:gd name="connsiteY2" fmla="*/ 29190 h 65375"/>
              <a:gd name="connsiteX3" fmla="*/ 34507 w 65362"/>
              <a:gd name="connsiteY3" fmla="*/ 64321 h 65375"/>
              <a:gd name="connsiteX4" fmla="*/ 31778 w 65362"/>
              <a:gd name="connsiteY4" fmla="*/ 64430 h 65375"/>
              <a:gd name="connsiteX5" fmla="*/ -629 w 65362"/>
              <a:gd name="connsiteY5" fmla="*/ 34364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603" y="64375"/>
                  <a:pt x="32688" y="64430"/>
                  <a:pt x="31778" y="64430"/>
                </a:cubicBezTo>
                <a:cubicBezTo>
                  <a:pt x="14523" y="65083"/>
                  <a:pt x="14" y="51630"/>
                  <a:pt x="-629" y="34364"/>
                </a:cubicBezTo>
                <a:cubicBezTo>
                  <a:pt x="-629" y="34310"/>
                  <a:pt x="-629" y="34310"/>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4" name="任意多边形: 形状 153"/>
          <p:cNvSpPr/>
          <p:nvPr userDrawn="1">
            <p:custDataLst>
              <p:tags r:id="rId97"/>
            </p:custDataLst>
          </p:nvPr>
        </p:nvSpPr>
        <p:spPr>
          <a:xfrm rot="6465150">
            <a:off x="10471150" y="142049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5" name="任意多边形: 形状 154"/>
          <p:cNvSpPr/>
          <p:nvPr userDrawn="1">
            <p:custDataLst>
              <p:tags r:id="rId98"/>
            </p:custDataLst>
          </p:nvPr>
        </p:nvSpPr>
        <p:spPr>
          <a:xfrm rot="6465150">
            <a:off x="10562590" y="1203960"/>
            <a:ext cx="65405" cy="65405"/>
          </a:xfrm>
          <a:custGeom>
            <a:avLst/>
            <a:gdLst>
              <a:gd name="connsiteX0" fmla="*/ -629 w 65362"/>
              <a:gd name="connsiteY0" fmla="*/ 34310 h 65383"/>
              <a:gd name="connsiteX1" fmla="*/ 29393 w 65362"/>
              <a:gd name="connsiteY1" fmla="*/ -821 h 65383"/>
              <a:gd name="connsiteX2" fmla="*/ 64529 w 65362"/>
              <a:gd name="connsiteY2" fmla="*/ 29190 h 65383"/>
              <a:gd name="connsiteX3" fmla="*/ 34513 w 65362"/>
              <a:gd name="connsiteY3" fmla="*/ 64321 h 65383"/>
              <a:gd name="connsiteX4" fmla="*/ 32051 w 65362"/>
              <a:gd name="connsiteY4" fmla="*/ 64430 h 65383"/>
              <a:gd name="connsiteX5" fmla="*/ -624 w 65362"/>
              <a:gd name="connsiteY5" fmla="*/ 34419 h 65383"/>
              <a:gd name="connsiteX6" fmla="*/ -629 w 65362"/>
              <a:gd name="connsiteY6" fmla="*/ 34310 h 6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83">
                <a:moveTo>
                  <a:pt x="-629" y="34310"/>
                </a:moveTo>
                <a:cubicBezTo>
                  <a:pt x="-2045" y="16336"/>
                  <a:pt x="11397" y="596"/>
                  <a:pt x="29393" y="-821"/>
                </a:cubicBezTo>
                <a:cubicBezTo>
                  <a:pt x="47383" y="-2237"/>
                  <a:pt x="63118" y="11216"/>
                  <a:pt x="64529" y="29190"/>
                </a:cubicBezTo>
                <a:cubicBezTo>
                  <a:pt x="65945" y="47164"/>
                  <a:pt x="52503" y="62905"/>
                  <a:pt x="34513" y="64321"/>
                </a:cubicBezTo>
                <a:cubicBezTo>
                  <a:pt x="33690" y="64375"/>
                  <a:pt x="32873" y="64430"/>
                  <a:pt x="32051" y="64430"/>
                </a:cubicBezTo>
                <a:cubicBezTo>
                  <a:pt x="14741" y="65192"/>
                  <a:pt x="112" y="51739"/>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6" name="任意多边形: 形状 155"/>
          <p:cNvSpPr/>
          <p:nvPr userDrawn="1">
            <p:custDataLst>
              <p:tags r:id="rId99"/>
            </p:custDataLst>
          </p:nvPr>
        </p:nvSpPr>
        <p:spPr>
          <a:xfrm rot="6465150">
            <a:off x="10549255" y="119507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7" name="任意多边形: 形状 156"/>
          <p:cNvSpPr/>
          <p:nvPr userDrawn="1">
            <p:custDataLst>
              <p:tags r:id="rId100"/>
            </p:custDataLst>
          </p:nvPr>
        </p:nvSpPr>
        <p:spPr>
          <a:xfrm rot="6465150">
            <a:off x="10645140" y="971550"/>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8" name="任意多边形: 形状 157"/>
          <p:cNvSpPr/>
          <p:nvPr userDrawn="1">
            <p:custDataLst>
              <p:tags r:id="rId101"/>
            </p:custDataLst>
          </p:nvPr>
        </p:nvSpPr>
        <p:spPr>
          <a:xfrm rot="6465150">
            <a:off x="10631805" y="96266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9" name="任意多边形: 形状 158"/>
          <p:cNvSpPr/>
          <p:nvPr userDrawn="1">
            <p:custDataLst>
              <p:tags r:id="rId102"/>
            </p:custDataLst>
          </p:nvPr>
        </p:nvSpPr>
        <p:spPr>
          <a:xfrm rot="6465150">
            <a:off x="7672070" y="3258820"/>
            <a:ext cx="4135120" cy="302260"/>
          </a:xfrm>
          <a:custGeom>
            <a:avLst/>
            <a:gdLst>
              <a:gd name="connsiteX0" fmla="*/ 4133246 w 4135011"/>
              <a:gd name="connsiteY0" fmla="*/ 301255 h 302177"/>
              <a:gd name="connsiteX1" fmla="*/ 1055921 w 4135011"/>
              <a:gd name="connsiteY1" fmla="*/ 106920 h 302177"/>
              <a:gd name="connsiteX2" fmla="*/ 11156 w 4135011"/>
              <a:gd name="connsiteY2" fmla="*/ 24132 h 302177"/>
              <a:gd name="connsiteX3" fmla="*/ -717 w 4135011"/>
              <a:gd name="connsiteY3" fmla="*/ 11114 h 302177"/>
              <a:gd name="connsiteX4" fmla="*/ -717 w 4135011"/>
              <a:gd name="connsiteY4" fmla="*/ 11060 h 302177"/>
              <a:gd name="connsiteX5" fmla="*/ 11608 w 4135011"/>
              <a:gd name="connsiteY5" fmla="*/ -922 h 302177"/>
              <a:gd name="connsiteX6" fmla="*/ 12354 w 4135011"/>
              <a:gd name="connsiteY6" fmla="*/ -868 h 302177"/>
              <a:gd name="connsiteX7" fmla="*/ 1057283 w 4135011"/>
              <a:gd name="connsiteY7" fmla="*/ 81975 h 302177"/>
              <a:gd name="connsiteX8" fmla="*/ 4133464 w 4135011"/>
              <a:gd name="connsiteY8" fmla="*/ 276200 h 302177"/>
              <a:gd name="connsiteX9" fmla="*/ 4134281 w 4135011"/>
              <a:gd name="connsiteY9" fmla="*/ 288782 h 30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5011" h="302177">
                <a:moveTo>
                  <a:pt x="4133246" y="301255"/>
                </a:moveTo>
                <a:lnTo>
                  <a:pt x="1055921" y="106920"/>
                </a:lnTo>
                <a:lnTo>
                  <a:pt x="11156" y="24132"/>
                </a:lnTo>
                <a:cubicBezTo>
                  <a:pt x="4277" y="23805"/>
                  <a:pt x="-1039" y="17977"/>
                  <a:pt x="-717" y="11114"/>
                </a:cubicBezTo>
                <a:cubicBezTo>
                  <a:pt x="-717" y="11060"/>
                  <a:pt x="-717" y="11060"/>
                  <a:pt x="-717" y="11060"/>
                </a:cubicBezTo>
                <a:cubicBezTo>
                  <a:pt x="-614" y="4361"/>
                  <a:pt x="4903" y="-977"/>
                  <a:pt x="11608" y="-922"/>
                </a:cubicBezTo>
                <a:cubicBezTo>
                  <a:pt x="11858" y="-922"/>
                  <a:pt x="12109" y="-868"/>
                  <a:pt x="12354" y="-868"/>
                </a:cubicBezTo>
                <a:lnTo>
                  <a:pt x="1057283" y="81975"/>
                </a:lnTo>
                <a:lnTo>
                  <a:pt x="4133464" y="276200"/>
                </a:lnTo>
                <a:lnTo>
                  <a:pt x="4134281" y="288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0" name="任意多边形: 形状 159"/>
          <p:cNvSpPr/>
          <p:nvPr userDrawn="1">
            <p:custDataLst>
              <p:tags r:id="rId103"/>
            </p:custDataLst>
          </p:nvPr>
        </p:nvSpPr>
        <p:spPr>
          <a:xfrm rot="6465150">
            <a:off x="8890000" y="5359400"/>
            <a:ext cx="144780" cy="32385"/>
          </a:xfrm>
          <a:custGeom>
            <a:avLst/>
            <a:gdLst>
              <a:gd name="connsiteX0" fmla="*/ 131686 w 144611"/>
              <a:gd name="connsiteY0" fmla="*/ 31672 h 32649"/>
              <a:gd name="connsiteX1" fmla="*/ 130923 w 144611"/>
              <a:gd name="connsiteY1" fmla="*/ 31672 h 32649"/>
              <a:gd name="connsiteX2" fmla="*/ 12188 w 144611"/>
              <a:gd name="connsiteY2" fmla="*/ 24210 h 32649"/>
              <a:gd name="connsiteX3" fmla="*/ -720 w 144611"/>
              <a:gd name="connsiteY3" fmla="*/ 10866 h 32649"/>
              <a:gd name="connsiteX4" fmla="*/ 10118 w 144611"/>
              <a:gd name="connsiteY4" fmla="*/ -899 h 32649"/>
              <a:gd name="connsiteX5" fmla="*/ 11316 w 144611"/>
              <a:gd name="connsiteY5" fmla="*/ -899 h 32649"/>
              <a:gd name="connsiteX6" fmla="*/ 132448 w 144611"/>
              <a:gd name="connsiteY6" fmla="*/ 6727 h 32649"/>
              <a:gd name="connsiteX7" fmla="*/ 143832 w 144611"/>
              <a:gd name="connsiteY7" fmla="*/ 20343 h 32649"/>
              <a:gd name="connsiteX8" fmla="*/ 131686 w 144611"/>
              <a:gd name="connsiteY8" fmla="*/ 31726 h 3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611" h="32649">
                <a:moveTo>
                  <a:pt x="131686" y="31672"/>
                </a:moveTo>
                <a:lnTo>
                  <a:pt x="130923" y="31672"/>
                </a:lnTo>
                <a:lnTo>
                  <a:pt x="12188" y="24210"/>
                </a:lnTo>
                <a:cubicBezTo>
                  <a:pt x="5053" y="23829"/>
                  <a:pt x="-611" y="18001"/>
                  <a:pt x="-720" y="10866"/>
                </a:cubicBezTo>
                <a:cubicBezTo>
                  <a:pt x="-993" y="4603"/>
                  <a:pt x="3909" y="-681"/>
                  <a:pt x="10118" y="-899"/>
                </a:cubicBezTo>
                <a:cubicBezTo>
                  <a:pt x="10554" y="-953"/>
                  <a:pt x="10935" y="-899"/>
                  <a:pt x="11316" y="-899"/>
                </a:cubicBezTo>
                <a:lnTo>
                  <a:pt x="132448" y="6727"/>
                </a:lnTo>
                <a:cubicBezTo>
                  <a:pt x="139366" y="7326"/>
                  <a:pt x="144431" y="13426"/>
                  <a:pt x="143832" y="20343"/>
                </a:cubicBezTo>
                <a:cubicBezTo>
                  <a:pt x="143233" y="26661"/>
                  <a:pt x="138059" y="31563"/>
                  <a:pt x="131686" y="317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1" name="任意多边形: 形状 160"/>
          <p:cNvSpPr/>
          <p:nvPr userDrawn="1">
            <p:custDataLst>
              <p:tags r:id="rId104"/>
            </p:custDataLst>
          </p:nvPr>
        </p:nvSpPr>
        <p:spPr>
          <a:xfrm rot="6465150">
            <a:off x="9705340" y="1744345"/>
            <a:ext cx="863600" cy="100330"/>
          </a:xfrm>
          <a:custGeom>
            <a:avLst/>
            <a:gdLst>
              <a:gd name="connsiteX0" fmla="*/ 849667 w 863463"/>
              <a:gd name="connsiteY0" fmla="*/ 99172 h 100210"/>
              <a:gd name="connsiteX1" fmla="*/ 848196 w 863463"/>
              <a:gd name="connsiteY1" fmla="*/ 99172 h 100210"/>
              <a:gd name="connsiteX2" fmla="*/ 245803 w 863463"/>
              <a:gd name="connsiteY2" fmla="*/ 27604 h 100210"/>
              <a:gd name="connsiteX3" fmla="*/ 11599 w 863463"/>
              <a:gd name="connsiteY3" fmla="*/ 24118 h 100210"/>
              <a:gd name="connsiteX4" fmla="*/ -710 w 863463"/>
              <a:gd name="connsiteY4" fmla="*/ 11482 h 100210"/>
              <a:gd name="connsiteX5" fmla="*/ -710 w 863463"/>
              <a:gd name="connsiteY5" fmla="*/ 11427 h 100210"/>
              <a:gd name="connsiteX6" fmla="*/ 10221 w 863463"/>
              <a:gd name="connsiteY6" fmla="*/ -882 h 100210"/>
              <a:gd name="connsiteX7" fmla="*/ 11981 w 863463"/>
              <a:gd name="connsiteY7" fmla="*/ -882 h 100210"/>
              <a:gd name="connsiteX8" fmla="*/ 247655 w 863463"/>
              <a:gd name="connsiteY8" fmla="*/ 2658 h 100210"/>
              <a:gd name="connsiteX9" fmla="*/ 851355 w 863463"/>
              <a:gd name="connsiteY9" fmla="*/ 74390 h 100210"/>
              <a:gd name="connsiteX10" fmla="*/ 862684 w 863463"/>
              <a:gd name="connsiteY10" fmla="*/ 87898 h 100210"/>
              <a:gd name="connsiteX11" fmla="*/ 849884 w 863463"/>
              <a:gd name="connsiteY11" fmla="*/ 99281 h 10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463" h="100210">
                <a:moveTo>
                  <a:pt x="849667" y="99172"/>
                </a:moveTo>
                <a:lnTo>
                  <a:pt x="848196" y="99172"/>
                </a:lnTo>
                <a:lnTo>
                  <a:pt x="245803" y="27604"/>
                </a:lnTo>
                <a:lnTo>
                  <a:pt x="11599" y="24118"/>
                </a:lnTo>
                <a:cubicBezTo>
                  <a:pt x="4709" y="24009"/>
                  <a:pt x="-803" y="18399"/>
                  <a:pt x="-710" y="11482"/>
                </a:cubicBezTo>
                <a:cubicBezTo>
                  <a:pt x="-710" y="11482"/>
                  <a:pt x="-710" y="11427"/>
                  <a:pt x="-710" y="11427"/>
                </a:cubicBezTo>
                <a:cubicBezTo>
                  <a:pt x="-1097" y="5000"/>
                  <a:pt x="3800" y="-501"/>
                  <a:pt x="10221" y="-882"/>
                </a:cubicBezTo>
                <a:cubicBezTo>
                  <a:pt x="10810" y="-936"/>
                  <a:pt x="11398" y="-936"/>
                  <a:pt x="11981" y="-882"/>
                </a:cubicBezTo>
                <a:lnTo>
                  <a:pt x="247655" y="2658"/>
                </a:lnTo>
                <a:lnTo>
                  <a:pt x="851355" y="74390"/>
                </a:lnTo>
                <a:cubicBezTo>
                  <a:pt x="858218" y="74989"/>
                  <a:pt x="863283" y="81035"/>
                  <a:pt x="862684" y="87898"/>
                </a:cubicBezTo>
                <a:cubicBezTo>
                  <a:pt x="862085" y="94488"/>
                  <a:pt x="856474" y="99499"/>
                  <a:pt x="849884" y="992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2" name="任意多边形: 形状 161"/>
          <p:cNvSpPr/>
          <p:nvPr userDrawn="1">
            <p:custDataLst>
              <p:tags r:id="rId105"/>
            </p:custDataLst>
          </p:nvPr>
        </p:nvSpPr>
        <p:spPr>
          <a:xfrm rot="6465150">
            <a:off x="7797800" y="3376930"/>
            <a:ext cx="3096260" cy="382905"/>
          </a:xfrm>
          <a:custGeom>
            <a:avLst/>
            <a:gdLst>
              <a:gd name="connsiteX0" fmla="*/ 3082931 w 3096509"/>
              <a:gd name="connsiteY0" fmla="*/ 381667 h 382868"/>
              <a:gd name="connsiteX1" fmla="*/ 3081460 w 3096509"/>
              <a:gd name="connsiteY1" fmla="*/ 381667 h 382868"/>
              <a:gd name="connsiteX2" fmla="*/ 11162 w 3096509"/>
              <a:gd name="connsiteY2" fmla="*/ 23989 h 382868"/>
              <a:gd name="connsiteX3" fmla="*/ -712 w 3096509"/>
              <a:gd name="connsiteY3" fmla="*/ 10046 h 382868"/>
              <a:gd name="connsiteX4" fmla="*/ 11706 w 3096509"/>
              <a:gd name="connsiteY4" fmla="*/ -902 h 382868"/>
              <a:gd name="connsiteX5" fmla="*/ 12142 w 3096509"/>
              <a:gd name="connsiteY5" fmla="*/ -848 h 382868"/>
              <a:gd name="connsiteX6" fmla="*/ 33656 w 3096509"/>
              <a:gd name="connsiteY6" fmla="*/ 1604 h 382868"/>
              <a:gd name="connsiteX7" fmla="*/ 3084401 w 3096509"/>
              <a:gd name="connsiteY7" fmla="*/ 357049 h 382868"/>
              <a:gd name="connsiteX8" fmla="*/ 3095730 w 3096509"/>
              <a:gd name="connsiteY8" fmla="*/ 370556 h 382868"/>
              <a:gd name="connsiteX9" fmla="*/ 3082931 w 3096509"/>
              <a:gd name="connsiteY9" fmla="*/ 381939 h 38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6509" h="382868">
                <a:moveTo>
                  <a:pt x="3082931" y="381667"/>
                </a:moveTo>
                <a:lnTo>
                  <a:pt x="3081460" y="381667"/>
                </a:lnTo>
                <a:lnTo>
                  <a:pt x="11162" y="23989"/>
                </a:lnTo>
                <a:cubicBezTo>
                  <a:pt x="4135" y="23227"/>
                  <a:pt x="-1093" y="17127"/>
                  <a:pt x="-712" y="10046"/>
                </a:cubicBezTo>
                <a:cubicBezTo>
                  <a:pt x="-276" y="3619"/>
                  <a:pt x="5279" y="-1283"/>
                  <a:pt x="11706" y="-902"/>
                </a:cubicBezTo>
                <a:cubicBezTo>
                  <a:pt x="11870" y="-848"/>
                  <a:pt x="11979" y="-848"/>
                  <a:pt x="12142" y="-848"/>
                </a:cubicBezTo>
                <a:lnTo>
                  <a:pt x="33656" y="1604"/>
                </a:lnTo>
                <a:lnTo>
                  <a:pt x="3084401" y="357049"/>
                </a:lnTo>
                <a:cubicBezTo>
                  <a:pt x="3091264" y="357648"/>
                  <a:pt x="3096329" y="363693"/>
                  <a:pt x="3095730" y="370556"/>
                </a:cubicBezTo>
                <a:cubicBezTo>
                  <a:pt x="3095131" y="377146"/>
                  <a:pt x="3089521" y="382157"/>
                  <a:pt x="3082931" y="38193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3" name="任意多边形: 形状 162"/>
          <p:cNvSpPr/>
          <p:nvPr userDrawn="1">
            <p:custDataLst>
              <p:tags r:id="rId106"/>
            </p:custDataLst>
          </p:nvPr>
        </p:nvSpPr>
        <p:spPr>
          <a:xfrm rot="6465150">
            <a:off x="8470265" y="5085715"/>
            <a:ext cx="345440" cy="62230"/>
          </a:xfrm>
          <a:custGeom>
            <a:avLst/>
            <a:gdLst>
              <a:gd name="connsiteX0" fmla="*/ 331710 w 345242"/>
              <a:gd name="connsiteY0" fmla="*/ 61391 h 62371"/>
              <a:gd name="connsiteX1" fmla="*/ 330239 w 345242"/>
              <a:gd name="connsiteY1" fmla="*/ 61391 h 62371"/>
              <a:gd name="connsiteX2" fmla="*/ 10252 w 345242"/>
              <a:gd name="connsiteY2" fmla="*/ 23972 h 62371"/>
              <a:gd name="connsiteX3" fmla="*/ -642 w 345242"/>
              <a:gd name="connsiteY3" fmla="*/ 10083 h 62371"/>
              <a:gd name="connsiteX4" fmla="*/ -642 w 345242"/>
              <a:gd name="connsiteY4" fmla="*/ 10083 h 62371"/>
              <a:gd name="connsiteX5" fmla="*/ 12703 w 345242"/>
              <a:gd name="connsiteY5" fmla="*/ -864 h 62371"/>
              <a:gd name="connsiteX6" fmla="*/ 13193 w 345242"/>
              <a:gd name="connsiteY6" fmla="*/ -810 h 62371"/>
              <a:gd name="connsiteX7" fmla="*/ 333180 w 345242"/>
              <a:gd name="connsiteY7" fmla="*/ 36554 h 62371"/>
              <a:gd name="connsiteX8" fmla="*/ 344454 w 345242"/>
              <a:gd name="connsiteY8" fmla="*/ 50116 h 62371"/>
              <a:gd name="connsiteX9" fmla="*/ 331764 w 345242"/>
              <a:gd name="connsiteY9" fmla="*/ 61444 h 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242" h="62371">
                <a:moveTo>
                  <a:pt x="331710" y="61391"/>
                </a:moveTo>
                <a:lnTo>
                  <a:pt x="330239" y="61391"/>
                </a:lnTo>
                <a:lnTo>
                  <a:pt x="10252" y="23972"/>
                </a:lnTo>
                <a:cubicBezTo>
                  <a:pt x="3389" y="23155"/>
                  <a:pt x="-1458" y="16946"/>
                  <a:pt x="-642" y="10083"/>
                </a:cubicBezTo>
                <a:cubicBezTo>
                  <a:pt x="-642" y="10083"/>
                  <a:pt x="-642" y="10083"/>
                  <a:pt x="-642" y="10083"/>
                </a:cubicBezTo>
                <a:cubicBezTo>
                  <a:pt x="12" y="3384"/>
                  <a:pt x="6004" y="-1518"/>
                  <a:pt x="12703" y="-864"/>
                </a:cubicBezTo>
                <a:cubicBezTo>
                  <a:pt x="12866" y="-864"/>
                  <a:pt x="13029" y="-810"/>
                  <a:pt x="13193" y="-810"/>
                </a:cubicBezTo>
                <a:lnTo>
                  <a:pt x="333180" y="36554"/>
                </a:lnTo>
                <a:cubicBezTo>
                  <a:pt x="340043" y="37153"/>
                  <a:pt x="345109" y="43253"/>
                  <a:pt x="344454" y="50116"/>
                </a:cubicBezTo>
                <a:cubicBezTo>
                  <a:pt x="343855" y="56651"/>
                  <a:pt x="338300" y="61608"/>
                  <a:pt x="331764" y="6144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4" name="任意多边形: 形状 163"/>
          <p:cNvSpPr/>
          <p:nvPr userDrawn="1">
            <p:custDataLst>
              <p:tags r:id="rId107"/>
            </p:custDataLst>
          </p:nvPr>
        </p:nvSpPr>
        <p:spPr>
          <a:xfrm rot="6465150">
            <a:off x="9676130" y="1649095"/>
            <a:ext cx="1075055" cy="87630"/>
          </a:xfrm>
          <a:custGeom>
            <a:avLst/>
            <a:gdLst>
              <a:gd name="connsiteX0" fmla="*/ 12242 w 1074898"/>
              <a:gd name="connsiteY0" fmla="*/ 61440 h 87704"/>
              <a:gd name="connsiteX1" fmla="*/ -721 w 1074898"/>
              <a:gd name="connsiteY1" fmla="*/ 49458 h 87704"/>
              <a:gd name="connsiteX2" fmla="*/ 11261 w 1074898"/>
              <a:gd name="connsiteY2" fmla="*/ 36495 h 87704"/>
              <a:gd name="connsiteX3" fmla="*/ 468775 w 1074898"/>
              <a:gd name="connsiteY3" fmla="*/ -923 h 87704"/>
              <a:gd name="connsiteX4" fmla="*/ 1061909 w 1074898"/>
              <a:gd name="connsiteY4" fmla="*/ 61659 h 87704"/>
              <a:gd name="connsiteX5" fmla="*/ 1074163 w 1074898"/>
              <a:gd name="connsiteY5" fmla="*/ 75493 h 87704"/>
              <a:gd name="connsiteX6" fmla="*/ 1061745 w 1074898"/>
              <a:gd name="connsiteY6" fmla="*/ 86767 h 87704"/>
              <a:gd name="connsiteX7" fmla="*/ 1061582 w 1074898"/>
              <a:gd name="connsiteY7" fmla="*/ 86767 h 87704"/>
              <a:gd name="connsiteX8" fmla="*/ 468502 w 1074898"/>
              <a:gd name="connsiteY8" fmla="*/ 23913 h 87704"/>
              <a:gd name="connsiteX9" fmla="*/ 13331 w 1074898"/>
              <a:gd name="connsiteY9" fmla="*/ 61386 h 8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898" h="87704">
                <a:moveTo>
                  <a:pt x="12242" y="61440"/>
                </a:moveTo>
                <a:cubicBezTo>
                  <a:pt x="5352" y="61713"/>
                  <a:pt x="-449" y="56321"/>
                  <a:pt x="-721" y="49458"/>
                </a:cubicBezTo>
                <a:cubicBezTo>
                  <a:pt x="-994" y="42595"/>
                  <a:pt x="4371" y="36767"/>
                  <a:pt x="11261" y="36495"/>
                </a:cubicBezTo>
                <a:lnTo>
                  <a:pt x="468775" y="-923"/>
                </a:lnTo>
                <a:lnTo>
                  <a:pt x="1061909" y="61659"/>
                </a:lnTo>
                <a:cubicBezTo>
                  <a:pt x="1068989" y="62367"/>
                  <a:pt x="1074327" y="68358"/>
                  <a:pt x="1074163" y="75493"/>
                </a:cubicBezTo>
                <a:cubicBezTo>
                  <a:pt x="1073837" y="82029"/>
                  <a:pt x="1068281" y="87094"/>
                  <a:pt x="1061745" y="86767"/>
                </a:cubicBezTo>
                <a:cubicBezTo>
                  <a:pt x="1061691" y="86767"/>
                  <a:pt x="1061636" y="86767"/>
                  <a:pt x="1061582" y="86767"/>
                </a:cubicBezTo>
                <a:lnTo>
                  <a:pt x="468502" y="23913"/>
                </a:lnTo>
                <a:lnTo>
                  <a:pt x="13331" y="61386"/>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5" name="任意多边形: 形状 164"/>
          <p:cNvSpPr/>
          <p:nvPr userDrawn="1">
            <p:custDataLst>
              <p:tags r:id="rId108"/>
            </p:custDataLst>
          </p:nvPr>
        </p:nvSpPr>
        <p:spPr>
          <a:xfrm rot="6465150">
            <a:off x="7792085" y="3458210"/>
            <a:ext cx="3180715" cy="359410"/>
          </a:xfrm>
          <a:custGeom>
            <a:avLst/>
            <a:gdLst>
              <a:gd name="connsiteX0" fmla="*/ 3167638 w 3181007"/>
              <a:gd name="connsiteY0" fmla="*/ 358258 h 359235"/>
              <a:gd name="connsiteX1" fmla="*/ 3166277 w 3181007"/>
              <a:gd name="connsiteY1" fmla="*/ 358258 h 359235"/>
              <a:gd name="connsiteX2" fmla="*/ 10957 w 3181007"/>
              <a:gd name="connsiteY2" fmla="*/ 24110 h 359235"/>
              <a:gd name="connsiteX3" fmla="*/ -699 w 3181007"/>
              <a:gd name="connsiteY3" fmla="*/ 10384 h 359235"/>
              <a:gd name="connsiteX4" fmla="*/ 12264 w 3181007"/>
              <a:gd name="connsiteY4" fmla="*/ -890 h 359235"/>
              <a:gd name="connsiteX5" fmla="*/ 12373 w 3181007"/>
              <a:gd name="connsiteY5" fmla="*/ -890 h 359235"/>
              <a:gd name="connsiteX6" fmla="*/ 55945 w 3181007"/>
              <a:gd name="connsiteY6" fmla="*/ 3740 h 359235"/>
              <a:gd name="connsiteX7" fmla="*/ 3168945 w 3181007"/>
              <a:gd name="connsiteY7" fmla="*/ 333422 h 359235"/>
              <a:gd name="connsiteX8" fmla="*/ 3180220 w 3181007"/>
              <a:gd name="connsiteY8" fmla="*/ 346984 h 359235"/>
              <a:gd name="connsiteX9" fmla="*/ 3167638 w 3181007"/>
              <a:gd name="connsiteY9" fmla="*/ 358313 h 35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1007" h="359235">
                <a:moveTo>
                  <a:pt x="3167638" y="358258"/>
                </a:moveTo>
                <a:lnTo>
                  <a:pt x="3166277" y="358258"/>
                </a:lnTo>
                <a:lnTo>
                  <a:pt x="10957" y="24110"/>
                </a:lnTo>
                <a:cubicBezTo>
                  <a:pt x="3985" y="23456"/>
                  <a:pt x="-1189" y="17356"/>
                  <a:pt x="-699" y="10384"/>
                </a:cubicBezTo>
                <a:cubicBezTo>
                  <a:pt x="-263" y="3685"/>
                  <a:pt x="5565" y="-1381"/>
                  <a:pt x="12264" y="-890"/>
                </a:cubicBezTo>
                <a:cubicBezTo>
                  <a:pt x="12318" y="-890"/>
                  <a:pt x="12318" y="-890"/>
                  <a:pt x="12373" y="-890"/>
                </a:cubicBezTo>
                <a:lnTo>
                  <a:pt x="55945" y="3740"/>
                </a:lnTo>
                <a:lnTo>
                  <a:pt x="3168945" y="333422"/>
                </a:lnTo>
                <a:cubicBezTo>
                  <a:pt x="3175808" y="334076"/>
                  <a:pt x="3180873" y="340121"/>
                  <a:pt x="3180220" y="346984"/>
                </a:cubicBezTo>
                <a:cubicBezTo>
                  <a:pt x="3179621" y="353465"/>
                  <a:pt x="3174119" y="358367"/>
                  <a:pt x="3167638" y="3583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6" name="任意多边形: 形状 165"/>
          <p:cNvSpPr/>
          <p:nvPr userDrawn="1">
            <p:custDataLst>
              <p:tags r:id="rId109"/>
            </p:custDataLst>
          </p:nvPr>
        </p:nvSpPr>
        <p:spPr>
          <a:xfrm rot="6465150">
            <a:off x="8550275" y="5137785"/>
            <a:ext cx="321310" cy="56515"/>
          </a:xfrm>
          <a:custGeom>
            <a:avLst/>
            <a:gdLst>
              <a:gd name="connsiteX0" fmla="*/ 308070 w 320994"/>
              <a:gd name="connsiteY0" fmla="*/ 55254 h 56231"/>
              <a:gd name="connsiteX1" fmla="*/ 306708 w 320994"/>
              <a:gd name="connsiteY1" fmla="*/ 55254 h 56231"/>
              <a:gd name="connsiteX2" fmla="*/ 9924 w 320994"/>
              <a:gd name="connsiteY2" fmla="*/ 23990 h 56231"/>
              <a:gd name="connsiteX3" fmla="*/ -588 w 320994"/>
              <a:gd name="connsiteY3" fmla="*/ 9720 h 56231"/>
              <a:gd name="connsiteX4" fmla="*/ 12538 w 320994"/>
              <a:gd name="connsiteY4" fmla="*/ -901 h 56231"/>
              <a:gd name="connsiteX5" fmla="*/ 309323 w 320994"/>
              <a:gd name="connsiteY5" fmla="*/ 30362 h 56231"/>
              <a:gd name="connsiteX6" fmla="*/ 320162 w 320994"/>
              <a:gd name="connsiteY6" fmla="*/ 44415 h 56231"/>
              <a:gd name="connsiteX7" fmla="*/ 308070 w 320994"/>
              <a:gd name="connsiteY7" fmla="*/ 55308 h 5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994" h="56231">
                <a:moveTo>
                  <a:pt x="308070" y="55254"/>
                </a:moveTo>
                <a:lnTo>
                  <a:pt x="306708" y="55254"/>
                </a:lnTo>
                <a:lnTo>
                  <a:pt x="9924" y="23990"/>
                </a:lnTo>
                <a:cubicBezTo>
                  <a:pt x="3061" y="22955"/>
                  <a:pt x="-1623" y="16583"/>
                  <a:pt x="-588" y="9720"/>
                </a:cubicBezTo>
                <a:cubicBezTo>
                  <a:pt x="392" y="3348"/>
                  <a:pt x="6057" y="-1282"/>
                  <a:pt x="12538" y="-901"/>
                </a:cubicBezTo>
                <a:lnTo>
                  <a:pt x="309323" y="30362"/>
                </a:lnTo>
                <a:cubicBezTo>
                  <a:pt x="316186" y="31234"/>
                  <a:pt x="321033" y="37552"/>
                  <a:pt x="320162" y="44415"/>
                </a:cubicBezTo>
                <a:cubicBezTo>
                  <a:pt x="319345" y="50515"/>
                  <a:pt x="314225" y="55145"/>
                  <a:pt x="308070" y="553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7" name="任意多边形: 形状 166"/>
          <p:cNvSpPr/>
          <p:nvPr userDrawn="1">
            <p:custDataLst>
              <p:tags r:id="rId110"/>
            </p:custDataLst>
          </p:nvPr>
        </p:nvSpPr>
        <p:spPr>
          <a:xfrm rot="6465150">
            <a:off x="7571105" y="3086735"/>
            <a:ext cx="4345940" cy="366395"/>
          </a:xfrm>
          <a:custGeom>
            <a:avLst/>
            <a:gdLst>
              <a:gd name="connsiteX0" fmla="*/ 4332214 w 4345696"/>
              <a:gd name="connsiteY0" fmla="*/ 365188 h 366117"/>
              <a:gd name="connsiteX1" fmla="*/ 4331233 w 4345696"/>
              <a:gd name="connsiteY1" fmla="*/ 365188 h 366117"/>
              <a:gd name="connsiteX2" fmla="*/ 3458526 w 4345696"/>
              <a:gd name="connsiteY2" fmla="*/ 303479 h 366117"/>
              <a:gd name="connsiteX3" fmla="*/ 473303 w 4345696"/>
              <a:gd name="connsiteY3" fmla="*/ 87739 h 366117"/>
              <a:gd name="connsiteX4" fmla="*/ 9417 w 4345696"/>
              <a:gd name="connsiteY4" fmla="*/ 23905 h 366117"/>
              <a:gd name="connsiteX5" fmla="*/ -501 w 4345696"/>
              <a:gd name="connsiteY5" fmla="*/ 9199 h 366117"/>
              <a:gd name="connsiteX6" fmla="*/ 12849 w 4345696"/>
              <a:gd name="connsiteY6" fmla="*/ -877 h 366117"/>
              <a:gd name="connsiteX7" fmla="*/ 475809 w 4345696"/>
              <a:gd name="connsiteY7" fmla="*/ 62902 h 366117"/>
              <a:gd name="connsiteX8" fmla="*/ 4332922 w 4345696"/>
              <a:gd name="connsiteY8" fmla="*/ 340243 h 366117"/>
              <a:gd name="connsiteX9" fmla="*/ 4344959 w 4345696"/>
              <a:gd name="connsiteY9" fmla="*/ 353152 h 366117"/>
              <a:gd name="connsiteX10" fmla="*/ 4332050 w 4345696"/>
              <a:gd name="connsiteY10" fmla="*/ 365188 h 36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696" h="366117">
                <a:moveTo>
                  <a:pt x="4332214" y="365188"/>
                </a:moveTo>
                <a:lnTo>
                  <a:pt x="4331233" y="365188"/>
                </a:lnTo>
                <a:lnTo>
                  <a:pt x="3458526" y="303479"/>
                </a:lnTo>
                <a:lnTo>
                  <a:pt x="473303" y="87739"/>
                </a:lnTo>
                <a:lnTo>
                  <a:pt x="9417" y="23905"/>
                </a:lnTo>
                <a:cubicBezTo>
                  <a:pt x="2625" y="22598"/>
                  <a:pt x="-1814" y="16007"/>
                  <a:pt x="-501" y="9199"/>
                </a:cubicBezTo>
                <a:cubicBezTo>
                  <a:pt x="713" y="2935"/>
                  <a:pt x="6470" y="-1421"/>
                  <a:pt x="12849" y="-877"/>
                </a:cubicBezTo>
                <a:lnTo>
                  <a:pt x="475809" y="62902"/>
                </a:lnTo>
                <a:lnTo>
                  <a:pt x="4332922" y="340243"/>
                </a:lnTo>
                <a:cubicBezTo>
                  <a:pt x="4339785" y="340461"/>
                  <a:pt x="4345177" y="346289"/>
                  <a:pt x="4344959" y="353152"/>
                </a:cubicBezTo>
                <a:cubicBezTo>
                  <a:pt x="4344741" y="360014"/>
                  <a:pt x="4338913" y="365407"/>
                  <a:pt x="4332050" y="36518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8" name="任意多边形: 形状 167"/>
          <p:cNvSpPr/>
          <p:nvPr userDrawn="1">
            <p:custDataLst>
              <p:tags r:id="rId111"/>
            </p:custDataLst>
          </p:nvPr>
        </p:nvSpPr>
        <p:spPr>
          <a:xfrm rot="6465150">
            <a:off x="8800465" y="5294630"/>
            <a:ext cx="211455" cy="39370"/>
          </a:xfrm>
          <a:custGeom>
            <a:avLst/>
            <a:gdLst>
              <a:gd name="connsiteX0" fmla="*/ 198015 w 211388"/>
              <a:gd name="connsiteY0" fmla="*/ 38401 h 39324"/>
              <a:gd name="connsiteX1" fmla="*/ 197089 w 211388"/>
              <a:gd name="connsiteY1" fmla="*/ 38401 h 39324"/>
              <a:gd name="connsiteX2" fmla="*/ 303 w 211388"/>
              <a:gd name="connsiteY2" fmla="*/ 24186 h 39324"/>
              <a:gd name="connsiteX3" fmla="*/ -731 w 211388"/>
              <a:gd name="connsiteY3" fmla="*/ 11549 h 39324"/>
              <a:gd name="connsiteX4" fmla="*/ 303 w 211388"/>
              <a:gd name="connsiteY4" fmla="*/ -923 h 39324"/>
              <a:gd name="connsiteX5" fmla="*/ 303 w 211388"/>
              <a:gd name="connsiteY5" fmla="*/ -923 h 39324"/>
              <a:gd name="connsiteX6" fmla="*/ 198614 w 211388"/>
              <a:gd name="connsiteY6" fmla="*/ 13402 h 39324"/>
              <a:gd name="connsiteX7" fmla="*/ 210651 w 211388"/>
              <a:gd name="connsiteY7" fmla="*/ 26310 h 39324"/>
              <a:gd name="connsiteX8" fmla="*/ 197742 w 211388"/>
              <a:gd name="connsiteY8" fmla="*/ 38347 h 3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88" h="39324">
                <a:moveTo>
                  <a:pt x="198015" y="38401"/>
                </a:moveTo>
                <a:lnTo>
                  <a:pt x="197089" y="38401"/>
                </a:lnTo>
                <a:lnTo>
                  <a:pt x="303" y="24186"/>
                </a:lnTo>
                <a:lnTo>
                  <a:pt x="-731" y="11549"/>
                </a:lnTo>
                <a:lnTo>
                  <a:pt x="303" y="-923"/>
                </a:lnTo>
                <a:lnTo>
                  <a:pt x="303" y="-923"/>
                </a:lnTo>
                <a:lnTo>
                  <a:pt x="198614" y="13402"/>
                </a:lnTo>
                <a:cubicBezTo>
                  <a:pt x="205477" y="13619"/>
                  <a:pt x="210869" y="19447"/>
                  <a:pt x="210651" y="26310"/>
                </a:cubicBezTo>
                <a:cubicBezTo>
                  <a:pt x="210433" y="33173"/>
                  <a:pt x="204605" y="38565"/>
                  <a:pt x="197742" y="3834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9" name="任意多边形: 形状 168"/>
          <p:cNvSpPr/>
          <p:nvPr userDrawn="1">
            <p:custDataLst>
              <p:tags r:id="rId112"/>
            </p:custDataLst>
          </p:nvPr>
        </p:nvSpPr>
        <p:spPr>
          <a:xfrm rot="6465150">
            <a:off x="9615805" y="1557655"/>
            <a:ext cx="1338580" cy="81280"/>
          </a:xfrm>
          <a:custGeom>
            <a:avLst/>
            <a:gdLst>
              <a:gd name="connsiteX0" fmla="*/ 12213 w 1338732"/>
              <a:gd name="connsiteY0" fmla="*/ 79143 h 80977"/>
              <a:gd name="connsiteX1" fmla="*/ -723 w 1338732"/>
              <a:gd name="connsiteY1" fmla="*/ 67160 h 80977"/>
              <a:gd name="connsiteX2" fmla="*/ 11287 w 1338732"/>
              <a:gd name="connsiteY2" fmla="*/ 54197 h 80977"/>
              <a:gd name="connsiteX3" fmla="*/ 723375 w 1338732"/>
              <a:gd name="connsiteY3" fmla="*/ -923 h 80977"/>
              <a:gd name="connsiteX4" fmla="*/ 1326476 w 1338732"/>
              <a:gd name="connsiteY4" fmla="*/ 55068 h 80977"/>
              <a:gd name="connsiteX5" fmla="*/ 1337968 w 1338732"/>
              <a:gd name="connsiteY5" fmla="*/ 68685 h 80977"/>
              <a:gd name="connsiteX6" fmla="*/ 1324678 w 1338732"/>
              <a:gd name="connsiteY6" fmla="*/ 80014 h 80977"/>
              <a:gd name="connsiteX7" fmla="*/ 723157 w 1338732"/>
              <a:gd name="connsiteY7" fmla="*/ 23859 h 80977"/>
              <a:gd name="connsiteX8" fmla="*/ 13193 w 1338732"/>
              <a:gd name="connsiteY8" fmla="*/ 78979 h 8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732" h="80977">
                <a:moveTo>
                  <a:pt x="12213" y="79143"/>
                </a:moveTo>
                <a:cubicBezTo>
                  <a:pt x="5323" y="79414"/>
                  <a:pt x="-467" y="74022"/>
                  <a:pt x="-723" y="67160"/>
                </a:cubicBezTo>
                <a:cubicBezTo>
                  <a:pt x="-979" y="60243"/>
                  <a:pt x="4397" y="54469"/>
                  <a:pt x="11287" y="54197"/>
                </a:cubicBezTo>
                <a:lnTo>
                  <a:pt x="723375" y="-923"/>
                </a:lnTo>
                <a:lnTo>
                  <a:pt x="1326476" y="55068"/>
                </a:lnTo>
                <a:cubicBezTo>
                  <a:pt x="1333393" y="55722"/>
                  <a:pt x="1338458" y="61768"/>
                  <a:pt x="1337968" y="68685"/>
                </a:cubicBezTo>
                <a:cubicBezTo>
                  <a:pt x="1337423" y="75493"/>
                  <a:pt x="1331486" y="80559"/>
                  <a:pt x="1324678" y="80014"/>
                </a:cubicBezTo>
                <a:lnTo>
                  <a:pt x="723157" y="23859"/>
                </a:lnTo>
                <a:lnTo>
                  <a:pt x="13193" y="78979"/>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0" name="任意多边形: 形状 169"/>
          <p:cNvSpPr/>
          <p:nvPr userDrawn="1">
            <p:custDataLst>
              <p:tags r:id="rId113"/>
            </p:custDataLst>
          </p:nvPr>
        </p:nvSpPr>
        <p:spPr>
          <a:xfrm rot="6465150">
            <a:off x="10047605" y="2195830"/>
            <a:ext cx="26035" cy="24765"/>
          </a:xfrm>
          <a:custGeom>
            <a:avLst/>
            <a:gdLst>
              <a:gd name="connsiteX0" fmla="*/ 12409 w 26222"/>
              <a:gd name="connsiteY0" fmla="*/ 24151 h 25074"/>
              <a:gd name="connsiteX1" fmla="*/ 11320 w 26222"/>
              <a:gd name="connsiteY1" fmla="*/ 24151 h 25074"/>
              <a:gd name="connsiteX2" fmla="*/ -717 w 26222"/>
              <a:gd name="connsiteY2" fmla="*/ 10535 h 25074"/>
              <a:gd name="connsiteX3" fmla="*/ 12191 w 26222"/>
              <a:gd name="connsiteY3" fmla="*/ -903 h 25074"/>
              <a:gd name="connsiteX4" fmla="*/ 13553 w 26222"/>
              <a:gd name="connsiteY4" fmla="*/ -903 h 25074"/>
              <a:gd name="connsiteX5" fmla="*/ 25481 w 26222"/>
              <a:gd name="connsiteY5" fmla="*/ 12115 h 25074"/>
              <a:gd name="connsiteX6" fmla="*/ 12409 w 26222"/>
              <a:gd name="connsiteY6" fmla="*/ 24043 h 2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2" h="25074">
                <a:moveTo>
                  <a:pt x="12409" y="24151"/>
                </a:moveTo>
                <a:lnTo>
                  <a:pt x="11320" y="24151"/>
                </a:lnTo>
                <a:cubicBezTo>
                  <a:pt x="4294" y="23607"/>
                  <a:pt x="-1044" y="17561"/>
                  <a:pt x="-717" y="10535"/>
                </a:cubicBezTo>
                <a:cubicBezTo>
                  <a:pt x="-281" y="3836"/>
                  <a:pt x="5492" y="-1284"/>
                  <a:pt x="12191" y="-903"/>
                </a:cubicBezTo>
                <a:lnTo>
                  <a:pt x="13553" y="-903"/>
                </a:lnTo>
                <a:cubicBezTo>
                  <a:pt x="20416" y="-576"/>
                  <a:pt x="25753" y="5252"/>
                  <a:pt x="25481" y="12115"/>
                </a:cubicBezTo>
                <a:cubicBezTo>
                  <a:pt x="25154" y="19032"/>
                  <a:pt x="19272" y="24369"/>
                  <a:pt x="12409" y="240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1" name="任意多边形: 形状 170"/>
          <p:cNvSpPr/>
          <p:nvPr userDrawn="1">
            <p:custDataLst>
              <p:tags r:id="rId114"/>
            </p:custDataLst>
          </p:nvPr>
        </p:nvSpPr>
        <p:spPr>
          <a:xfrm rot="6465150">
            <a:off x="7813675" y="3526155"/>
            <a:ext cx="3227070" cy="327660"/>
          </a:xfrm>
          <a:custGeom>
            <a:avLst/>
            <a:gdLst>
              <a:gd name="connsiteX0" fmla="*/ 3214197 w 3227175"/>
              <a:gd name="connsiteY0" fmla="*/ 326397 h 327374"/>
              <a:gd name="connsiteX1" fmla="*/ 3212999 w 3227175"/>
              <a:gd name="connsiteY1" fmla="*/ 326397 h 327374"/>
              <a:gd name="connsiteX2" fmla="*/ 10403 w 3227175"/>
              <a:gd name="connsiteY2" fmla="*/ 24056 h 327374"/>
              <a:gd name="connsiteX3" fmla="*/ -654 w 3227175"/>
              <a:gd name="connsiteY3" fmla="*/ 10222 h 327374"/>
              <a:gd name="connsiteX4" fmla="*/ 12690 w 3227175"/>
              <a:gd name="connsiteY4" fmla="*/ -889 h 327374"/>
              <a:gd name="connsiteX5" fmla="*/ 57788 w 3227175"/>
              <a:gd name="connsiteY5" fmla="*/ 3359 h 327374"/>
              <a:gd name="connsiteX6" fmla="*/ 3215504 w 3227175"/>
              <a:gd name="connsiteY6" fmla="*/ 301506 h 327374"/>
              <a:gd name="connsiteX7" fmla="*/ 3226343 w 3227175"/>
              <a:gd name="connsiteY7" fmla="*/ 315504 h 327374"/>
              <a:gd name="connsiteX8" fmla="*/ 3214361 w 3227175"/>
              <a:gd name="connsiteY8" fmla="*/ 326451 h 3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175" h="327374">
                <a:moveTo>
                  <a:pt x="3214197" y="326397"/>
                </a:moveTo>
                <a:lnTo>
                  <a:pt x="3212999" y="326397"/>
                </a:lnTo>
                <a:lnTo>
                  <a:pt x="10403" y="24056"/>
                </a:lnTo>
                <a:cubicBezTo>
                  <a:pt x="3540" y="23294"/>
                  <a:pt x="-1416" y="17084"/>
                  <a:pt x="-654" y="10222"/>
                </a:cubicBezTo>
                <a:cubicBezTo>
                  <a:pt x="54" y="3522"/>
                  <a:pt x="5991" y="-1380"/>
                  <a:pt x="12690" y="-889"/>
                </a:cubicBezTo>
                <a:lnTo>
                  <a:pt x="57788" y="3359"/>
                </a:lnTo>
                <a:lnTo>
                  <a:pt x="3215504" y="301506"/>
                </a:lnTo>
                <a:cubicBezTo>
                  <a:pt x="3222367" y="302377"/>
                  <a:pt x="3227214" y="308641"/>
                  <a:pt x="3226343" y="315504"/>
                </a:cubicBezTo>
                <a:cubicBezTo>
                  <a:pt x="3225580" y="321604"/>
                  <a:pt x="3220515" y="326233"/>
                  <a:pt x="3214361" y="32645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2" name="任意多边形: 形状 171"/>
          <p:cNvSpPr/>
          <p:nvPr userDrawn="1">
            <p:custDataLst>
              <p:tags r:id="rId115"/>
            </p:custDataLst>
          </p:nvPr>
        </p:nvSpPr>
        <p:spPr>
          <a:xfrm rot="6465150">
            <a:off x="8629015" y="5184140"/>
            <a:ext cx="296545" cy="50800"/>
          </a:xfrm>
          <a:custGeom>
            <a:avLst/>
            <a:gdLst>
              <a:gd name="connsiteX0" fmla="*/ 283498 w 296749"/>
              <a:gd name="connsiteY0" fmla="*/ 49732 h 50709"/>
              <a:gd name="connsiteX1" fmla="*/ 282299 w 296749"/>
              <a:gd name="connsiteY1" fmla="*/ 49732 h 50709"/>
              <a:gd name="connsiteX2" fmla="*/ 10896 w 296749"/>
              <a:gd name="connsiteY2" fmla="*/ 24079 h 50709"/>
              <a:gd name="connsiteX3" fmla="*/ -706 w 296749"/>
              <a:gd name="connsiteY3" fmla="*/ 10626 h 50709"/>
              <a:gd name="connsiteX4" fmla="*/ 11277 w 296749"/>
              <a:gd name="connsiteY4" fmla="*/ -921 h 50709"/>
              <a:gd name="connsiteX5" fmla="*/ 12257 w 296749"/>
              <a:gd name="connsiteY5" fmla="*/ -867 h 50709"/>
              <a:gd name="connsiteX6" fmla="*/ 22224 w 296749"/>
              <a:gd name="connsiteY6" fmla="*/ 60 h 50709"/>
              <a:gd name="connsiteX7" fmla="*/ 284641 w 296749"/>
              <a:gd name="connsiteY7" fmla="*/ 24787 h 50709"/>
              <a:gd name="connsiteX8" fmla="*/ 295970 w 296749"/>
              <a:gd name="connsiteY8" fmla="*/ 38404 h 50709"/>
              <a:gd name="connsiteX9" fmla="*/ 283498 w 296749"/>
              <a:gd name="connsiteY9" fmla="*/ 49787 h 5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49" h="50709">
                <a:moveTo>
                  <a:pt x="283498" y="49732"/>
                </a:moveTo>
                <a:lnTo>
                  <a:pt x="282299" y="49732"/>
                </a:lnTo>
                <a:lnTo>
                  <a:pt x="10896" y="24079"/>
                </a:lnTo>
                <a:cubicBezTo>
                  <a:pt x="4033" y="23480"/>
                  <a:pt x="-1141" y="17488"/>
                  <a:pt x="-706" y="10626"/>
                </a:cubicBezTo>
                <a:cubicBezTo>
                  <a:pt x="-597" y="4144"/>
                  <a:pt x="4795" y="-1030"/>
                  <a:pt x="11277" y="-921"/>
                </a:cubicBezTo>
                <a:cubicBezTo>
                  <a:pt x="11604" y="-921"/>
                  <a:pt x="11931" y="-921"/>
                  <a:pt x="12257" y="-867"/>
                </a:cubicBezTo>
                <a:lnTo>
                  <a:pt x="22224" y="60"/>
                </a:lnTo>
                <a:lnTo>
                  <a:pt x="284641" y="24787"/>
                </a:lnTo>
                <a:cubicBezTo>
                  <a:pt x="291504" y="25441"/>
                  <a:pt x="296569" y="31541"/>
                  <a:pt x="295970" y="38404"/>
                </a:cubicBezTo>
                <a:cubicBezTo>
                  <a:pt x="295371" y="44830"/>
                  <a:pt x="289979" y="49787"/>
                  <a:pt x="283498" y="4978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3" name="任意多边形: 形状 172"/>
          <p:cNvSpPr/>
          <p:nvPr userDrawn="1">
            <p:custDataLst>
              <p:tags r:id="rId116"/>
            </p:custDataLst>
          </p:nvPr>
        </p:nvSpPr>
        <p:spPr>
          <a:xfrm rot="6465150">
            <a:off x="9704705" y="1537335"/>
            <a:ext cx="1338580" cy="184150"/>
          </a:xfrm>
          <a:custGeom>
            <a:avLst/>
            <a:gdLst>
              <a:gd name="connsiteX0" fmla="*/ 1324787 w 1338277"/>
              <a:gd name="connsiteY0" fmla="*/ 183152 h 184198"/>
              <a:gd name="connsiteX1" fmla="*/ 1323644 w 1338277"/>
              <a:gd name="connsiteY1" fmla="*/ 183152 h 184198"/>
              <a:gd name="connsiteX2" fmla="*/ 1318197 w 1338277"/>
              <a:gd name="connsiteY2" fmla="*/ 182716 h 184198"/>
              <a:gd name="connsiteX3" fmla="*/ 720705 w 1338277"/>
              <a:gd name="connsiteY3" fmla="*/ 133697 h 184198"/>
              <a:gd name="connsiteX4" fmla="*/ 9871 w 1338277"/>
              <a:gd name="connsiteY4" fmla="*/ 23894 h 184198"/>
              <a:gd name="connsiteX5" fmla="*/ -587 w 1338277"/>
              <a:gd name="connsiteY5" fmla="*/ 9678 h 184198"/>
              <a:gd name="connsiteX6" fmla="*/ 13629 w 1338277"/>
              <a:gd name="connsiteY6" fmla="*/ -780 h 184198"/>
              <a:gd name="connsiteX7" fmla="*/ 723647 w 1338277"/>
              <a:gd name="connsiteY7" fmla="*/ 108915 h 184198"/>
              <a:gd name="connsiteX8" fmla="*/ 1325604 w 1338277"/>
              <a:gd name="connsiteY8" fmla="*/ 158315 h 184198"/>
              <a:gd name="connsiteX9" fmla="*/ 1337532 w 1338277"/>
              <a:gd name="connsiteY9" fmla="*/ 171333 h 184198"/>
              <a:gd name="connsiteX10" fmla="*/ 1324515 w 1338277"/>
              <a:gd name="connsiteY10" fmla="*/ 183261 h 18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8277" h="184198">
                <a:moveTo>
                  <a:pt x="1324787" y="183152"/>
                </a:moveTo>
                <a:lnTo>
                  <a:pt x="1323644" y="183152"/>
                </a:lnTo>
                <a:lnTo>
                  <a:pt x="1318197" y="182716"/>
                </a:lnTo>
                <a:lnTo>
                  <a:pt x="720705" y="133697"/>
                </a:lnTo>
                <a:lnTo>
                  <a:pt x="9871" y="23894"/>
                </a:lnTo>
                <a:cubicBezTo>
                  <a:pt x="3057" y="22859"/>
                  <a:pt x="-1627" y="16486"/>
                  <a:pt x="-587" y="9678"/>
                </a:cubicBezTo>
                <a:cubicBezTo>
                  <a:pt x="454" y="2870"/>
                  <a:pt x="6815" y="-1815"/>
                  <a:pt x="13629" y="-780"/>
                </a:cubicBezTo>
                <a:lnTo>
                  <a:pt x="723647" y="108915"/>
                </a:lnTo>
                <a:lnTo>
                  <a:pt x="1325604" y="158315"/>
                </a:lnTo>
                <a:cubicBezTo>
                  <a:pt x="1332467" y="158642"/>
                  <a:pt x="1337859" y="164470"/>
                  <a:pt x="1337532" y="171333"/>
                </a:cubicBezTo>
                <a:cubicBezTo>
                  <a:pt x="1337206" y="178196"/>
                  <a:pt x="1331377" y="183588"/>
                  <a:pt x="1324515" y="1832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4" name="任意多边形: 形状 173"/>
          <p:cNvSpPr/>
          <p:nvPr userDrawn="1">
            <p:custDataLst>
              <p:tags r:id="rId117"/>
            </p:custDataLst>
          </p:nvPr>
        </p:nvSpPr>
        <p:spPr>
          <a:xfrm rot="6465150">
            <a:off x="7825105" y="3603625"/>
            <a:ext cx="3285490" cy="296545"/>
          </a:xfrm>
          <a:custGeom>
            <a:avLst/>
            <a:gdLst>
              <a:gd name="connsiteX0" fmla="*/ 3271581 w 3285284"/>
              <a:gd name="connsiteY0" fmla="*/ 295371 h 296358"/>
              <a:gd name="connsiteX1" fmla="*/ 3270546 w 3285284"/>
              <a:gd name="connsiteY1" fmla="*/ 295371 h 296358"/>
              <a:gd name="connsiteX2" fmla="*/ -731 w 3285284"/>
              <a:gd name="connsiteY2" fmla="*/ 24077 h 296358"/>
              <a:gd name="connsiteX3" fmla="*/ 630 w 3285284"/>
              <a:gd name="connsiteY3" fmla="*/ -923 h 296358"/>
              <a:gd name="connsiteX4" fmla="*/ 77591 w 3285284"/>
              <a:gd name="connsiteY4" fmla="*/ 5504 h 296358"/>
              <a:gd name="connsiteX5" fmla="*/ 3272561 w 3285284"/>
              <a:gd name="connsiteY5" fmla="*/ 270481 h 296358"/>
              <a:gd name="connsiteX6" fmla="*/ 3284544 w 3285284"/>
              <a:gd name="connsiteY6" fmla="*/ 283444 h 296358"/>
              <a:gd name="connsiteX7" fmla="*/ 3271581 w 3285284"/>
              <a:gd name="connsiteY7" fmla="*/ 295426 h 29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284" h="296358">
                <a:moveTo>
                  <a:pt x="3271581" y="295371"/>
                </a:moveTo>
                <a:lnTo>
                  <a:pt x="3270546" y="295371"/>
                </a:lnTo>
                <a:lnTo>
                  <a:pt x="-731" y="24077"/>
                </a:lnTo>
                <a:lnTo>
                  <a:pt x="630" y="-923"/>
                </a:lnTo>
                <a:lnTo>
                  <a:pt x="77591" y="5504"/>
                </a:lnTo>
                <a:lnTo>
                  <a:pt x="3272561" y="270481"/>
                </a:lnTo>
                <a:cubicBezTo>
                  <a:pt x="3279424" y="270753"/>
                  <a:pt x="3284816" y="276581"/>
                  <a:pt x="3284544" y="283444"/>
                </a:cubicBezTo>
                <a:cubicBezTo>
                  <a:pt x="3284272" y="290306"/>
                  <a:pt x="3278444" y="295699"/>
                  <a:pt x="3271581" y="2954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5" name="任意多边形: 形状 174"/>
          <p:cNvSpPr/>
          <p:nvPr userDrawn="1">
            <p:custDataLst>
              <p:tags r:id="rId118"/>
            </p:custDataLst>
          </p:nvPr>
        </p:nvSpPr>
        <p:spPr>
          <a:xfrm rot="6465150">
            <a:off x="8708390" y="5233035"/>
            <a:ext cx="270510" cy="45085"/>
          </a:xfrm>
          <a:custGeom>
            <a:avLst/>
            <a:gdLst>
              <a:gd name="connsiteX0" fmla="*/ 256831 w 270594"/>
              <a:gd name="connsiteY0" fmla="*/ 44359 h 45345"/>
              <a:gd name="connsiteX1" fmla="*/ 255796 w 270594"/>
              <a:gd name="connsiteY1" fmla="*/ 44359 h 45345"/>
              <a:gd name="connsiteX2" fmla="*/ 10700 w 270594"/>
              <a:gd name="connsiteY2" fmla="*/ 23988 h 45345"/>
              <a:gd name="connsiteX3" fmla="*/ -684 w 270594"/>
              <a:gd name="connsiteY3" fmla="*/ 10535 h 45345"/>
              <a:gd name="connsiteX4" fmla="*/ -684 w 270594"/>
              <a:gd name="connsiteY4" fmla="*/ 10481 h 45345"/>
              <a:gd name="connsiteX5" fmla="*/ 12824 w 270594"/>
              <a:gd name="connsiteY5" fmla="*/ -902 h 45345"/>
              <a:gd name="connsiteX6" fmla="*/ 257920 w 270594"/>
              <a:gd name="connsiteY6" fmla="*/ 19468 h 45345"/>
              <a:gd name="connsiteX7" fmla="*/ 269849 w 270594"/>
              <a:gd name="connsiteY7" fmla="*/ 32431 h 45345"/>
              <a:gd name="connsiteX8" fmla="*/ 256886 w 270594"/>
              <a:gd name="connsiteY8" fmla="*/ 44413 h 4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94" h="45345">
                <a:moveTo>
                  <a:pt x="256831" y="44359"/>
                </a:moveTo>
                <a:lnTo>
                  <a:pt x="255796" y="44359"/>
                </a:lnTo>
                <a:lnTo>
                  <a:pt x="10700" y="23988"/>
                </a:lnTo>
                <a:cubicBezTo>
                  <a:pt x="3837" y="23389"/>
                  <a:pt x="-1283" y="17398"/>
                  <a:pt x="-684" y="10535"/>
                </a:cubicBezTo>
                <a:cubicBezTo>
                  <a:pt x="-684" y="10481"/>
                  <a:pt x="-684" y="10481"/>
                  <a:pt x="-684" y="10481"/>
                </a:cubicBezTo>
                <a:cubicBezTo>
                  <a:pt x="79" y="3727"/>
                  <a:pt x="6016" y="-1283"/>
                  <a:pt x="12824" y="-902"/>
                </a:cubicBezTo>
                <a:lnTo>
                  <a:pt x="257920" y="19468"/>
                </a:lnTo>
                <a:cubicBezTo>
                  <a:pt x="264783" y="19740"/>
                  <a:pt x="270175" y="25568"/>
                  <a:pt x="269849" y="32431"/>
                </a:cubicBezTo>
                <a:cubicBezTo>
                  <a:pt x="269576" y="39348"/>
                  <a:pt x="263749" y="44686"/>
                  <a:pt x="256886" y="444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6" name="任意多边形: 形状 175"/>
          <p:cNvSpPr/>
          <p:nvPr userDrawn="1">
            <p:custDataLst>
              <p:tags r:id="rId119"/>
            </p:custDataLst>
          </p:nvPr>
        </p:nvSpPr>
        <p:spPr>
          <a:xfrm rot="6465150">
            <a:off x="10791825" y="1029970"/>
            <a:ext cx="110490" cy="71120"/>
          </a:xfrm>
          <a:custGeom>
            <a:avLst/>
            <a:gdLst>
              <a:gd name="connsiteX0" fmla="*/ 35129 w 110334"/>
              <a:gd name="connsiteY0" fmla="*/ -905 h 70840"/>
              <a:gd name="connsiteX1" fmla="*/ 76033 w 110334"/>
              <a:gd name="connsiteY1" fmla="*/ 457 h 70840"/>
              <a:gd name="connsiteX2" fmla="*/ 109584 w 110334"/>
              <a:gd name="connsiteY2" fmla="*/ 36257 h 70840"/>
              <a:gd name="connsiteX3" fmla="*/ 109584 w 110334"/>
              <a:gd name="connsiteY3" fmla="*/ 36295 h 70840"/>
              <a:gd name="connsiteX4" fmla="*/ 109584 w 110334"/>
              <a:gd name="connsiteY4" fmla="*/ 36295 h 70840"/>
              <a:gd name="connsiteX5" fmla="*/ 73838 w 110334"/>
              <a:gd name="connsiteY5" fmla="*/ 69901 h 70840"/>
              <a:gd name="connsiteX6" fmla="*/ 73746 w 110334"/>
              <a:gd name="connsiteY6" fmla="*/ 69901 h 70840"/>
              <a:gd name="connsiteX7" fmla="*/ 32842 w 110334"/>
              <a:gd name="connsiteY7" fmla="*/ 68539 h 70840"/>
              <a:gd name="connsiteX8" fmla="*/ -715 w 110334"/>
              <a:gd name="connsiteY8" fmla="*/ 32848 h 70840"/>
              <a:gd name="connsiteX9" fmla="*/ -709 w 110334"/>
              <a:gd name="connsiteY9" fmla="*/ 32700 h 70840"/>
              <a:gd name="connsiteX10" fmla="*/ -709 w 110334"/>
              <a:gd name="connsiteY10" fmla="*/ 32700 h 70840"/>
              <a:gd name="connsiteX11" fmla="*/ 35129 w 110334"/>
              <a:gd name="connsiteY11" fmla="*/ -905 h 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34" h="70840">
                <a:moveTo>
                  <a:pt x="35129" y="-905"/>
                </a:moveTo>
                <a:lnTo>
                  <a:pt x="76033" y="457"/>
                </a:lnTo>
                <a:cubicBezTo>
                  <a:pt x="95184" y="1078"/>
                  <a:pt x="110205" y="17107"/>
                  <a:pt x="109584" y="36257"/>
                </a:cubicBezTo>
                <a:cubicBezTo>
                  <a:pt x="109584" y="36268"/>
                  <a:pt x="109584" y="36284"/>
                  <a:pt x="109584" y="36295"/>
                </a:cubicBezTo>
                <a:lnTo>
                  <a:pt x="109584" y="36295"/>
                </a:lnTo>
                <a:cubicBezTo>
                  <a:pt x="108996" y="55467"/>
                  <a:pt x="92988" y="70500"/>
                  <a:pt x="73838" y="69901"/>
                </a:cubicBezTo>
                <a:cubicBezTo>
                  <a:pt x="73806" y="69901"/>
                  <a:pt x="73778" y="69901"/>
                  <a:pt x="73746" y="69901"/>
                </a:cubicBezTo>
                <a:lnTo>
                  <a:pt x="32842" y="68539"/>
                </a:lnTo>
                <a:cubicBezTo>
                  <a:pt x="13719" y="67940"/>
                  <a:pt x="-1303" y="51982"/>
                  <a:pt x="-715" y="32848"/>
                </a:cubicBezTo>
                <a:cubicBezTo>
                  <a:pt x="-715" y="32799"/>
                  <a:pt x="-709" y="32750"/>
                  <a:pt x="-709" y="32700"/>
                </a:cubicBezTo>
                <a:lnTo>
                  <a:pt x="-709" y="32700"/>
                </a:lnTo>
                <a:cubicBezTo>
                  <a:pt x="-88" y="13529"/>
                  <a:pt x="15957" y="-1515"/>
                  <a:pt x="35129" y="-905"/>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7" name="任意多边形: 形状 176"/>
          <p:cNvSpPr/>
          <p:nvPr userDrawn="1">
            <p:custDataLst>
              <p:tags r:id="rId120"/>
            </p:custDataLst>
          </p:nvPr>
        </p:nvSpPr>
        <p:spPr>
          <a:xfrm rot="6465150">
            <a:off x="10779760" y="1017270"/>
            <a:ext cx="134620" cy="95885"/>
          </a:xfrm>
          <a:custGeom>
            <a:avLst/>
            <a:gdLst>
              <a:gd name="connsiteX0" fmla="*/ 87507 w 134823"/>
              <a:gd name="connsiteY0" fmla="*/ 94890 h 95812"/>
              <a:gd name="connsiteX1" fmla="*/ 85873 w 134823"/>
              <a:gd name="connsiteY1" fmla="*/ 94890 h 95812"/>
              <a:gd name="connsiteX2" fmla="*/ 44969 w 134823"/>
              <a:gd name="connsiteY2" fmla="*/ 93528 h 95812"/>
              <a:gd name="connsiteX3" fmla="*/ -706 w 134823"/>
              <a:gd name="connsiteY3" fmla="*/ 44809 h 95812"/>
              <a:gd name="connsiteX4" fmla="*/ 14250 w 134823"/>
              <a:gd name="connsiteY4" fmla="*/ 11829 h 95812"/>
              <a:gd name="connsiteX5" fmla="*/ 48073 w 134823"/>
              <a:gd name="connsiteY5" fmla="*/ -916 h 95812"/>
              <a:gd name="connsiteX6" fmla="*/ 88977 w 134823"/>
              <a:gd name="connsiteY6" fmla="*/ 391 h 95812"/>
              <a:gd name="connsiteX7" fmla="*/ 134042 w 134823"/>
              <a:gd name="connsiteY7" fmla="*/ 49781 h 95812"/>
              <a:gd name="connsiteX8" fmla="*/ 87507 w 134823"/>
              <a:gd name="connsiteY8" fmla="*/ 94890 h 95812"/>
              <a:gd name="connsiteX9" fmla="*/ 46494 w 134823"/>
              <a:gd name="connsiteY9" fmla="*/ 24084 h 95812"/>
              <a:gd name="connsiteX10" fmla="*/ 24326 w 134823"/>
              <a:gd name="connsiteY10" fmla="*/ 45871 h 95812"/>
              <a:gd name="connsiteX11" fmla="*/ 45987 w 134823"/>
              <a:gd name="connsiteY11" fmla="*/ 68855 h 95812"/>
              <a:gd name="connsiteX12" fmla="*/ 46113 w 134823"/>
              <a:gd name="connsiteY12" fmla="*/ 68855 h 95812"/>
              <a:gd name="connsiteX13" fmla="*/ 86962 w 134823"/>
              <a:gd name="connsiteY13" fmla="*/ 70217 h 95812"/>
              <a:gd name="connsiteX14" fmla="*/ 102920 w 134823"/>
              <a:gd name="connsiteY14" fmla="*/ 64171 h 95812"/>
              <a:gd name="connsiteX15" fmla="*/ 109946 w 134823"/>
              <a:gd name="connsiteY15" fmla="*/ 48703 h 95812"/>
              <a:gd name="connsiteX16" fmla="*/ 88285 w 134823"/>
              <a:gd name="connsiteY16" fmla="*/ 25724 h 95812"/>
              <a:gd name="connsiteX17" fmla="*/ 88160 w 134823"/>
              <a:gd name="connsiteY17" fmla="*/ 25718 h 95812"/>
              <a:gd name="connsiteX18" fmla="*/ 47256 w 134823"/>
              <a:gd name="connsiteY18" fmla="*/ 24411 h 95812"/>
              <a:gd name="connsiteX19" fmla="*/ 46494 w 134823"/>
              <a:gd name="connsiteY19" fmla="*/ 24411 h 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823" h="95812">
                <a:moveTo>
                  <a:pt x="87507" y="94890"/>
                </a:moveTo>
                <a:lnTo>
                  <a:pt x="85873" y="94890"/>
                </a:lnTo>
                <a:lnTo>
                  <a:pt x="44969" y="93528"/>
                </a:lnTo>
                <a:cubicBezTo>
                  <a:pt x="18901" y="92711"/>
                  <a:pt x="-1545" y="70870"/>
                  <a:pt x="-706" y="44809"/>
                </a:cubicBezTo>
                <a:cubicBezTo>
                  <a:pt x="-298" y="32265"/>
                  <a:pt x="5083" y="20397"/>
                  <a:pt x="14250" y="11829"/>
                </a:cubicBezTo>
                <a:cubicBezTo>
                  <a:pt x="23487" y="3425"/>
                  <a:pt x="35584" y="-1128"/>
                  <a:pt x="48073" y="-916"/>
                </a:cubicBezTo>
                <a:lnTo>
                  <a:pt x="88977" y="391"/>
                </a:lnTo>
                <a:cubicBezTo>
                  <a:pt x="115061" y="1584"/>
                  <a:pt x="135235" y="23697"/>
                  <a:pt x="134042" y="49781"/>
                </a:cubicBezTo>
                <a:cubicBezTo>
                  <a:pt x="132898" y="74738"/>
                  <a:pt x="112507" y="94509"/>
                  <a:pt x="87507" y="94890"/>
                </a:cubicBezTo>
                <a:close/>
                <a:moveTo>
                  <a:pt x="46494" y="24084"/>
                </a:moveTo>
                <a:cubicBezTo>
                  <a:pt x="34435" y="24171"/>
                  <a:pt x="24620" y="33812"/>
                  <a:pt x="24326" y="45871"/>
                </a:cubicBezTo>
                <a:cubicBezTo>
                  <a:pt x="23961" y="58180"/>
                  <a:pt x="33662" y="68474"/>
                  <a:pt x="45987" y="68855"/>
                </a:cubicBezTo>
                <a:cubicBezTo>
                  <a:pt x="46031" y="68855"/>
                  <a:pt x="46069" y="68855"/>
                  <a:pt x="46113" y="68855"/>
                </a:cubicBezTo>
                <a:lnTo>
                  <a:pt x="86962" y="70217"/>
                </a:lnTo>
                <a:cubicBezTo>
                  <a:pt x="92893" y="70544"/>
                  <a:pt x="98678" y="68311"/>
                  <a:pt x="102920" y="64171"/>
                </a:cubicBezTo>
                <a:cubicBezTo>
                  <a:pt x="107261" y="60195"/>
                  <a:pt x="109794" y="54585"/>
                  <a:pt x="109946" y="48703"/>
                </a:cubicBezTo>
                <a:cubicBezTo>
                  <a:pt x="110311" y="36377"/>
                  <a:pt x="100611" y="26089"/>
                  <a:pt x="88285" y="25724"/>
                </a:cubicBezTo>
                <a:cubicBezTo>
                  <a:pt x="88242" y="25718"/>
                  <a:pt x="88204" y="25718"/>
                  <a:pt x="88160" y="25718"/>
                </a:cubicBezTo>
                <a:lnTo>
                  <a:pt x="47256" y="24411"/>
                </a:lnTo>
                <a:lnTo>
                  <a:pt x="46494" y="2441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8" name="任意多边形: 形状 177"/>
          <p:cNvSpPr/>
          <p:nvPr userDrawn="1">
            <p:custDataLst>
              <p:tags r:id="rId121"/>
            </p:custDataLst>
          </p:nvPr>
        </p:nvSpPr>
        <p:spPr>
          <a:xfrm rot="6465150">
            <a:off x="10708640" y="1263015"/>
            <a:ext cx="110490" cy="71120"/>
          </a:xfrm>
          <a:custGeom>
            <a:avLst/>
            <a:gdLst>
              <a:gd name="connsiteX0" fmla="*/ 35586 w 110376"/>
              <a:gd name="connsiteY0" fmla="*/ -883 h 71372"/>
              <a:gd name="connsiteX1" fmla="*/ 76490 w 110376"/>
              <a:gd name="connsiteY1" fmla="*/ 1024 h 71372"/>
              <a:gd name="connsiteX2" fmla="*/ 109611 w 110376"/>
              <a:gd name="connsiteY2" fmla="*/ 37243 h 71372"/>
              <a:gd name="connsiteX3" fmla="*/ 109605 w 110376"/>
              <a:gd name="connsiteY3" fmla="*/ 37298 h 71372"/>
              <a:gd name="connsiteX4" fmla="*/ 109605 w 110376"/>
              <a:gd name="connsiteY4" fmla="*/ 37298 h 71372"/>
              <a:gd name="connsiteX5" fmla="*/ 73276 w 110376"/>
              <a:gd name="connsiteY5" fmla="*/ 70413 h 71372"/>
              <a:gd name="connsiteX6" fmla="*/ 32427 w 110376"/>
              <a:gd name="connsiteY6" fmla="*/ 68507 h 71372"/>
              <a:gd name="connsiteX7" fmla="*/ -699 w 110376"/>
              <a:gd name="connsiteY7" fmla="*/ 32396 h 71372"/>
              <a:gd name="connsiteX8" fmla="*/ -688 w 110376"/>
              <a:gd name="connsiteY8" fmla="*/ 32178 h 71372"/>
              <a:gd name="connsiteX9" fmla="*/ -688 w 110376"/>
              <a:gd name="connsiteY9" fmla="*/ 32178 h 71372"/>
              <a:gd name="connsiteX10" fmla="*/ 35455 w 110376"/>
              <a:gd name="connsiteY10" fmla="*/ -888 h 71372"/>
              <a:gd name="connsiteX11" fmla="*/ 35586 w 110376"/>
              <a:gd name="connsiteY11" fmla="*/ -883 h 7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76" h="71372">
                <a:moveTo>
                  <a:pt x="35586" y="-883"/>
                </a:moveTo>
                <a:lnTo>
                  <a:pt x="76490" y="1024"/>
                </a:lnTo>
                <a:cubicBezTo>
                  <a:pt x="95635" y="1873"/>
                  <a:pt x="110460" y="18082"/>
                  <a:pt x="109611" y="37243"/>
                </a:cubicBezTo>
                <a:cubicBezTo>
                  <a:pt x="109605" y="37243"/>
                  <a:pt x="109605" y="37298"/>
                  <a:pt x="109605" y="37298"/>
                </a:cubicBezTo>
                <a:lnTo>
                  <a:pt x="109605" y="37298"/>
                </a:lnTo>
                <a:cubicBezTo>
                  <a:pt x="108696" y="56470"/>
                  <a:pt x="92443" y="71285"/>
                  <a:pt x="73276" y="70413"/>
                </a:cubicBezTo>
                <a:lnTo>
                  <a:pt x="32427" y="68507"/>
                </a:lnTo>
                <a:cubicBezTo>
                  <a:pt x="13315" y="67690"/>
                  <a:pt x="-1516" y="51514"/>
                  <a:pt x="-699" y="32396"/>
                </a:cubicBezTo>
                <a:cubicBezTo>
                  <a:pt x="-694" y="32342"/>
                  <a:pt x="-694" y="32233"/>
                  <a:pt x="-688" y="32178"/>
                </a:cubicBezTo>
                <a:lnTo>
                  <a:pt x="-688" y="32178"/>
                </a:lnTo>
                <a:cubicBezTo>
                  <a:pt x="162" y="13066"/>
                  <a:pt x="16343" y="-1738"/>
                  <a:pt x="35455" y="-888"/>
                </a:cubicBezTo>
                <a:cubicBezTo>
                  <a:pt x="35499" y="-888"/>
                  <a:pt x="35542" y="-883"/>
                  <a:pt x="35586" y="-883"/>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9" name="任意多边形: 形状 178"/>
          <p:cNvSpPr/>
          <p:nvPr userDrawn="1">
            <p:custDataLst>
              <p:tags r:id="rId122"/>
            </p:custDataLst>
          </p:nvPr>
        </p:nvSpPr>
        <p:spPr>
          <a:xfrm rot="6465150">
            <a:off x="10695305" y="1250950"/>
            <a:ext cx="136525" cy="96520"/>
          </a:xfrm>
          <a:custGeom>
            <a:avLst/>
            <a:gdLst>
              <a:gd name="connsiteX0" fmla="*/ 87342 w 136479"/>
              <a:gd name="connsiteY0" fmla="*/ 95393 h 96383"/>
              <a:gd name="connsiteX1" fmla="*/ 85163 w 136479"/>
              <a:gd name="connsiteY1" fmla="*/ 95393 h 96383"/>
              <a:gd name="connsiteX2" fmla="*/ 44314 w 136479"/>
              <a:gd name="connsiteY2" fmla="*/ 93487 h 96383"/>
              <a:gd name="connsiteX3" fmla="*/ 11634 w 136479"/>
              <a:gd name="connsiteY3" fmla="*/ 78127 h 96383"/>
              <a:gd name="connsiteX4" fmla="*/ 14564 w 136479"/>
              <a:gd name="connsiteY4" fmla="*/ 11565 h 96383"/>
              <a:gd name="connsiteX5" fmla="*/ 14739 w 136479"/>
              <a:gd name="connsiteY5" fmla="*/ 11407 h 96383"/>
              <a:gd name="connsiteX6" fmla="*/ 48725 w 136479"/>
              <a:gd name="connsiteY6" fmla="*/ -848 h 96383"/>
              <a:gd name="connsiteX7" fmla="*/ 89629 w 136479"/>
              <a:gd name="connsiteY7" fmla="*/ 1003 h 96383"/>
              <a:gd name="connsiteX8" fmla="*/ 135735 w 136479"/>
              <a:gd name="connsiteY8" fmla="*/ 49315 h 96383"/>
              <a:gd name="connsiteX9" fmla="*/ 87396 w 136479"/>
              <a:gd name="connsiteY9" fmla="*/ 95448 h 96383"/>
              <a:gd name="connsiteX10" fmla="*/ 46438 w 136479"/>
              <a:gd name="connsiteY10" fmla="*/ 24042 h 96383"/>
              <a:gd name="connsiteX11" fmla="*/ 24292 w 136479"/>
              <a:gd name="connsiteY11" fmla="*/ 46319 h 96383"/>
              <a:gd name="connsiteX12" fmla="*/ 30098 w 136479"/>
              <a:gd name="connsiteY12" fmla="*/ 61243 h 96383"/>
              <a:gd name="connsiteX13" fmla="*/ 45512 w 136479"/>
              <a:gd name="connsiteY13" fmla="*/ 68487 h 96383"/>
              <a:gd name="connsiteX14" fmla="*/ 86416 w 136479"/>
              <a:gd name="connsiteY14" fmla="*/ 70393 h 96383"/>
              <a:gd name="connsiteX15" fmla="*/ 109673 w 136479"/>
              <a:gd name="connsiteY15" fmla="*/ 49152 h 96383"/>
              <a:gd name="connsiteX16" fmla="*/ 88485 w 136479"/>
              <a:gd name="connsiteY16" fmla="*/ 25949 h 96383"/>
              <a:gd name="connsiteX17" fmla="*/ 47582 w 136479"/>
              <a:gd name="connsiteY17" fmla="*/ 24042 h 96383"/>
              <a:gd name="connsiteX18" fmla="*/ 46492 w 136479"/>
              <a:gd name="connsiteY18" fmla="*/ 24042 h 9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479" h="96383">
                <a:moveTo>
                  <a:pt x="87342" y="95393"/>
                </a:moveTo>
                <a:lnTo>
                  <a:pt x="85163" y="95393"/>
                </a:lnTo>
                <a:lnTo>
                  <a:pt x="44314" y="93487"/>
                </a:lnTo>
                <a:cubicBezTo>
                  <a:pt x="31798" y="92997"/>
                  <a:pt x="20016" y="87441"/>
                  <a:pt x="11634" y="78127"/>
                </a:cubicBezTo>
                <a:cubicBezTo>
                  <a:pt x="-5937" y="58955"/>
                  <a:pt x="-4624" y="29135"/>
                  <a:pt x="14564" y="11565"/>
                </a:cubicBezTo>
                <a:cubicBezTo>
                  <a:pt x="14624" y="11510"/>
                  <a:pt x="14679" y="11461"/>
                  <a:pt x="14739" y="11407"/>
                </a:cubicBezTo>
                <a:cubicBezTo>
                  <a:pt x="23927" y="2866"/>
                  <a:pt x="36198" y="-1562"/>
                  <a:pt x="48725" y="-848"/>
                </a:cubicBezTo>
                <a:lnTo>
                  <a:pt x="89629" y="1003"/>
                </a:lnTo>
                <a:cubicBezTo>
                  <a:pt x="115708" y="1619"/>
                  <a:pt x="136350" y="23264"/>
                  <a:pt x="135735" y="49315"/>
                </a:cubicBezTo>
                <a:cubicBezTo>
                  <a:pt x="135119" y="75404"/>
                  <a:pt x="113474" y="96047"/>
                  <a:pt x="87396" y="95448"/>
                </a:cubicBezTo>
                <a:close/>
                <a:moveTo>
                  <a:pt x="46438" y="24042"/>
                </a:moveTo>
                <a:cubicBezTo>
                  <a:pt x="34167" y="24086"/>
                  <a:pt x="24249" y="34070"/>
                  <a:pt x="24292" y="46319"/>
                </a:cubicBezTo>
                <a:cubicBezTo>
                  <a:pt x="24308" y="51875"/>
                  <a:pt x="26378" y="57158"/>
                  <a:pt x="30098" y="61243"/>
                </a:cubicBezTo>
                <a:cubicBezTo>
                  <a:pt x="34085" y="65600"/>
                  <a:pt x="39624" y="68215"/>
                  <a:pt x="45512" y="68487"/>
                </a:cubicBezTo>
                <a:lnTo>
                  <a:pt x="86416" y="70393"/>
                </a:lnTo>
                <a:cubicBezTo>
                  <a:pt x="98649" y="70774"/>
                  <a:pt x="108970" y="61352"/>
                  <a:pt x="109673" y="49152"/>
                </a:cubicBezTo>
                <a:cubicBezTo>
                  <a:pt x="110196" y="36907"/>
                  <a:pt x="100730" y="26537"/>
                  <a:pt x="88485" y="25949"/>
                </a:cubicBezTo>
                <a:lnTo>
                  <a:pt x="47582" y="24042"/>
                </a:lnTo>
                <a:lnTo>
                  <a:pt x="46492" y="2404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0" name="任意多边形: 形状 179"/>
          <p:cNvSpPr/>
          <p:nvPr userDrawn="1">
            <p:custDataLst>
              <p:tags r:id="rId123"/>
            </p:custDataLst>
          </p:nvPr>
        </p:nvSpPr>
        <p:spPr>
          <a:xfrm rot="6465150">
            <a:off x="10623550" y="1483995"/>
            <a:ext cx="110490" cy="72390"/>
          </a:xfrm>
          <a:custGeom>
            <a:avLst/>
            <a:gdLst>
              <a:gd name="connsiteX0" fmla="*/ 36517 w 110276"/>
              <a:gd name="connsiteY0" fmla="*/ -829 h 72520"/>
              <a:gd name="connsiteX1" fmla="*/ 77366 w 110276"/>
              <a:gd name="connsiteY1" fmla="*/ 2221 h 72520"/>
              <a:gd name="connsiteX2" fmla="*/ 109452 w 110276"/>
              <a:gd name="connsiteY2" fmla="*/ 39367 h 72520"/>
              <a:gd name="connsiteX3" fmla="*/ 109447 w 110276"/>
              <a:gd name="connsiteY3" fmla="*/ 39421 h 72520"/>
              <a:gd name="connsiteX4" fmla="*/ 109447 w 110276"/>
              <a:gd name="connsiteY4" fmla="*/ 39421 h 72520"/>
              <a:gd name="connsiteX5" fmla="*/ 72247 w 110276"/>
              <a:gd name="connsiteY5" fmla="*/ 71502 h 72520"/>
              <a:gd name="connsiteX6" fmla="*/ 31397 w 110276"/>
              <a:gd name="connsiteY6" fmla="*/ 68506 h 72520"/>
              <a:gd name="connsiteX7" fmla="*/ -634 w 110276"/>
              <a:gd name="connsiteY7" fmla="*/ 31360 h 72520"/>
              <a:gd name="connsiteX8" fmla="*/ -629 w 110276"/>
              <a:gd name="connsiteY8" fmla="*/ 31251 h 72520"/>
              <a:gd name="connsiteX9" fmla="*/ -629 w 110276"/>
              <a:gd name="connsiteY9" fmla="*/ 31251 h 72520"/>
              <a:gd name="connsiteX10" fmla="*/ 36495 w 110276"/>
              <a:gd name="connsiteY10" fmla="*/ -829 h 72520"/>
              <a:gd name="connsiteX11" fmla="*/ 36517 w 110276"/>
              <a:gd name="connsiteY11" fmla="*/ -829 h 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276" h="72520">
                <a:moveTo>
                  <a:pt x="36517" y="-829"/>
                </a:moveTo>
                <a:lnTo>
                  <a:pt x="77366" y="2221"/>
                </a:lnTo>
                <a:cubicBezTo>
                  <a:pt x="96478" y="3610"/>
                  <a:pt x="110841" y="20249"/>
                  <a:pt x="109452" y="39367"/>
                </a:cubicBezTo>
                <a:cubicBezTo>
                  <a:pt x="109452" y="39367"/>
                  <a:pt x="109447" y="39421"/>
                  <a:pt x="109447" y="39421"/>
                </a:cubicBezTo>
                <a:lnTo>
                  <a:pt x="109447" y="39421"/>
                </a:lnTo>
                <a:cubicBezTo>
                  <a:pt x="108025" y="58539"/>
                  <a:pt x="91375" y="72918"/>
                  <a:pt x="72247" y="71502"/>
                </a:cubicBezTo>
                <a:lnTo>
                  <a:pt x="31397" y="68506"/>
                </a:lnTo>
                <a:cubicBezTo>
                  <a:pt x="12291" y="67090"/>
                  <a:pt x="-2056" y="50423"/>
                  <a:pt x="-634" y="31360"/>
                </a:cubicBezTo>
                <a:cubicBezTo>
                  <a:pt x="-634" y="31306"/>
                  <a:pt x="-629" y="31306"/>
                  <a:pt x="-629" y="31251"/>
                </a:cubicBezTo>
                <a:lnTo>
                  <a:pt x="-629" y="31251"/>
                </a:lnTo>
                <a:cubicBezTo>
                  <a:pt x="765" y="12139"/>
                  <a:pt x="17383" y="-2224"/>
                  <a:pt x="36495" y="-829"/>
                </a:cubicBezTo>
                <a:cubicBezTo>
                  <a:pt x="36501" y="-829"/>
                  <a:pt x="36512" y="-829"/>
                  <a:pt x="36517" y="-829"/>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1" name="任意多边形: 形状 180"/>
          <p:cNvSpPr/>
          <p:nvPr userDrawn="1">
            <p:custDataLst>
              <p:tags r:id="rId124"/>
            </p:custDataLst>
          </p:nvPr>
        </p:nvSpPr>
        <p:spPr>
          <a:xfrm rot="6465150">
            <a:off x="10610850" y="1471930"/>
            <a:ext cx="135255" cy="97790"/>
          </a:xfrm>
          <a:custGeom>
            <a:avLst/>
            <a:gdLst>
              <a:gd name="connsiteX0" fmla="*/ 87176 w 135528"/>
              <a:gd name="connsiteY0" fmla="*/ 96468 h 97500"/>
              <a:gd name="connsiteX1" fmla="*/ 83636 w 135528"/>
              <a:gd name="connsiteY1" fmla="*/ 96468 h 97500"/>
              <a:gd name="connsiteX2" fmla="*/ 42841 w 135528"/>
              <a:gd name="connsiteY2" fmla="*/ 93472 h 97500"/>
              <a:gd name="connsiteX3" fmla="*/ -579 w 135528"/>
              <a:gd name="connsiteY3" fmla="*/ 42546 h 97500"/>
              <a:gd name="connsiteX4" fmla="*/ 15608 w 135528"/>
              <a:gd name="connsiteY4" fmla="*/ 10520 h 97500"/>
              <a:gd name="connsiteX5" fmla="*/ 49976 w 135528"/>
              <a:gd name="connsiteY5" fmla="*/ -808 h 97500"/>
              <a:gd name="connsiteX6" fmla="*/ 49976 w 135528"/>
              <a:gd name="connsiteY6" fmla="*/ -808 h 97500"/>
              <a:gd name="connsiteX7" fmla="*/ 90771 w 135528"/>
              <a:gd name="connsiteY7" fmla="*/ 2242 h 97500"/>
              <a:gd name="connsiteX8" fmla="*/ 134687 w 135528"/>
              <a:gd name="connsiteY8" fmla="*/ 52568 h 97500"/>
              <a:gd name="connsiteX9" fmla="*/ 87340 w 135528"/>
              <a:gd name="connsiteY9" fmla="*/ 96577 h 97500"/>
              <a:gd name="connsiteX10" fmla="*/ 46272 w 135528"/>
              <a:gd name="connsiteY10" fmla="*/ 23974 h 97500"/>
              <a:gd name="connsiteX11" fmla="*/ 24105 w 135528"/>
              <a:gd name="connsiteY11" fmla="*/ 44562 h 97500"/>
              <a:gd name="connsiteX12" fmla="*/ 44682 w 135528"/>
              <a:gd name="connsiteY12" fmla="*/ 68418 h 97500"/>
              <a:gd name="connsiteX13" fmla="*/ 44693 w 135528"/>
              <a:gd name="connsiteY13" fmla="*/ 68418 h 97500"/>
              <a:gd name="connsiteX14" fmla="*/ 85488 w 135528"/>
              <a:gd name="connsiteY14" fmla="*/ 71414 h 97500"/>
              <a:gd name="connsiteX15" fmla="*/ 109507 w 135528"/>
              <a:gd name="connsiteY15" fmla="*/ 51152 h 97500"/>
              <a:gd name="connsiteX16" fmla="*/ 103952 w 135528"/>
              <a:gd name="connsiteY16" fmla="*/ 34486 h 97500"/>
              <a:gd name="connsiteX17" fmla="*/ 88756 w 135528"/>
              <a:gd name="connsiteY17" fmla="*/ 26860 h 97500"/>
              <a:gd name="connsiteX18" fmla="*/ 47960 w 135528"/>
              <a:gd name="connsiteY18" fmla="*/ 23810 h 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528" h="97500">
                <a:moveTo>
                  <a:pt x="87176" y="96468"/>
                </a:moveTo>
                <a:lnTo>
                  <a:pt x="83636" y="96468"/>
                </a:lnTo>
                <a:lnTo>
                  <a:pt x="42841" y="93472"/>
                </a:lnTo>
                <a:cubicBezTo>
                  <a:pt x="16784" y="91403"/>
                  <a:pt x="-2655" y="68581"/>
                  <a:pt x="-579" y="42546"/>
                </a:cubicBezTo>
                <a:cubicBezTo>
                  <a:pt x="407" y="30128"/>
                  <a:pt x="6223" y="18652"/>
                  <a:pt x="15608" y="10520"/>
                </a:cubicBezTo>
                <a:cubicBezTo>
                  <a:pt x="25140" y="2394"/>
                  <a:pt x="37481" y="-1674"/>
                  <a:pt x="49976" y="-808"/>
                </a:cubicBezTo>
                <a:lnTo>
                  <a:pt x="49976" y="-808"/>
                </a:lnTo>
                <a:lnTo>
                  <a:pt x="90771" y="2242"/>
                </a:lnTo>
                <a:cubicBezTo>
                  <a:pt x="116789" y="4006"/>
                  <a:pt x="136451" y="26533"/>
                  <a:pt x="134687" y="52568"/>
                </a:cubicBezTo>
                <a:cubicBezTo>
                  <a:pt x="132998" y="77405"/>
                  <a:pt x="112268" y="96686"/>
                  <a:pt x="87340" y="96577"/>
                </a:cubicBezTo>
                <a:close/>
                <a:moveTo>
                  <a:pt x="46272" y="23974"/>
                </a:moveTo>
                <a:cubicBezTo>
                  <a:pt x="34644" y="23995"/>
                  <a:pt x="24987" y="32960"/>
                  <a:pt x="24105" y="44562"/>
                </a:cubicBezTo>
                <a:cubicBezTo>
                  <a:pt x="23200" y="56817"/>
                  <a:pt x="32411" y="67492"/>
                  <a:pt x="44682" y="68418"/>
                </a:cubicBezTo>
                <a:cubicBezTo>
                  <a:pt x="44687" y="68418"/>
                  <a:pt x="44687" y="68418"/>
                  <a:pt x="44693" y="68418"/>
                </a:cubicBezTo>
                <a:lnTo>
                  <a:pt x="85488" y="71414"/>
                </a:lnTo>
                <a:cubicBezTo>
                  <a:pt x="97715" y="72448"/>
                  <a:pt x="108467" y="63352"/>
                  <a:pt x="109507" y="51152"/>
                </a:cubicBezTo>
                <a:cubicBezTo>
                  <a:pt x="110019" y="45052"/>
                  <a:pt x="108009" y="39061"/>
                  <a:pt x="103952" y="34486"/>
                </a:cubicBezTo>
                <a:cubicBezTo>
                  <a:pt x="100128" y="29965"/>
                  <a:pt x="94643" y="27242"/>
                  <a:pt x="88756" y="26860"/>
                </a:cubicBezTo>
                <a:lnTo>
                  <a:pt x="47960" y="2381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2" name="任意多边形: 形状 181"/>
          <p:cNvSpPr/>
          <p:nvPr userDrawn="1">
            <p:custDataLst>
              <p:tags r:id="rId125"/>
            </p:custDataLst>
          </p:nvPr>
        </p:nvSpPr>
        <p:spPr>
          <a:xfrm rot="6465150">
            <a:off x="10224770" y="836930"/>
            <a:ext cx="110490" cy="71755"/>
          </a:xfrm>
          <a:custGeom>
            <a:avLst/>
            <a:gdLst>
              <a:gd name="connsiteX0" fmla="*/ 35866 w 110231"/>
              <a:gd name="connsiteY0" fmla="*/ -871 h 71508"/>
              <a:gd name="connsiteX1" fmla="*/ 76770 w 110231"/>
              <a:gd name="connsiteY1" fmla="*/ 1308 h 71508"/>
              <a:gd name="connsiteX2" fmla="*/ 109450 w 110231"/>
              <a:gd name="connsiteY2" fmla="*/ 37854 h 71508"/>
              <a:gd name="connsiteX3" fmla="*/ 109450 w 110231"/>
              <a:gd name="connsiteY3" fmla="*/ 37854 h 71508"/>
              <a:gd name="connsiteX4" fmla="*/ 72903 w 110231"/>
              <a:gd name="connsiteY4" fmla="*/ 70534 h 71508"/>
              <a:gd name="connsiteX5" fmla="*/ 31999 w 110231"/>
              <a:gd name="connsiteY5" fmla="*/ 68355 h 71508"/>
              <a:gd name="connsiteX6" fmla="*/ -681 w 110231"/>
              <a:gd name="connsiteY6" fmla="*/ 31809 h 71508"/>
              <a:gd name="connsiteX7" fmla="*/ -681 w 110231"/>
              <a:gd name="connsiteY7" fmla="*/ 31809 h 71508"/>
              <a:gd name="connsiteX8" fmla="*/ 35866 w 110231"/>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1" h="71508">
                <a:moveTo>
                  <a:pt x="35866" y="-871"/>
                </a:moveTo>
                <a:lnTo>
                  <a:pt x="76770" y="1308"/>
                </a:lnTo>
                <a:cubicBezTo>
                  <a:pt x="95866" y="2397"/>
                  <a:pt x="110474" y="18737"/>
                  <a:pt x="109450" y="37854"/>
                </a:cubicBezTo>
                <a:lnTo>
                  <a:pt x="109450" y="37854"/>
                </a:lnTo>
                <a:cubicBezTo>
                  <a:pt x="108339" y="56972"/>
                  <a:pt x="92004" y="71568"/>
                  <a:pt x="72903" y="70534"/>
                </a:cubicBezTo>
                <a:lnTo>
                  <a:pt x="31999" y="68355"/>
                </a:lnTo>
                <a:cubicBezTo>
                  <a:pt x="12903" y="67266"/>
                  <a:pt x="-1705" y="50926"/>
                  <a:pt x="-681" y="31809"/>
                </a:cubicBezTo>
                <a:lnTo>
                  <a:pt x="-681" y="31809"/>
                </a:lnTo>
                <a:cubicBezTo>
                  <a:pt x="403" y="12691"/>
                  <a:pt x="16754" y="-1906"/>
                  <a:pt x="35866"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3" name="任意多边形: 形状 182"/>
          <p:cNvSpPr/>
          <p:nvPr userDrawn="1">
            <p:custDataLst>
              <p:tags r:id="rId126"/>
            </p:custDataLst>
          </p:nvPr>
        </p:nvSpPr>
        <p:spPr>
          <a:xfrm rot="6465150">
            <a:off x="10212070" y="824865"/>
            <a:ext cx="135255" cy="96520"/>
          </a:xfrm>
          <a:custGeom>
            <a:avLst/>
            <a:gdLst>
              <a:gd name="connsiteX0" fmla="*/ 87389 w 135407"/>
              <a:gd name="connsiteY0" fmla="*/ 95742 h 96665"/>
              <a:gd name="connsiteX1" fmla="*/ 84938 w 135407"/>
              <a:gd name="connsiteY1" fmla="*/ 95742 h 96665"/>
              <a:gd name="connsiteX2" fmla="*/ 44034 w 135407"/>
              <a:gd name="connsiteY2" fmla="*/ 93509 h 96665"/>
              <a:gd name="connsiteX3" fmla="*/ -666 w 135407"/>
              <a:gd name="connsiteY3" fmla="*/ 43891 h 96665"/>
              <a:gd name="connsiteX4" fmla="*/ 14949 w 135407"/>
              <a:gd name="connsiteY4" fmla="*/ 11211 h 96665"/>
              <a:gd name="connsiteX5" fmla="*/ 49099 w 135407"/>
              <a:gd name="connsiteY5" fmla="*/ -826 h 96665"/>
              <a:gd name="connsiteX6" fmla="*/ 89949 w 135407"/>
              <a:gd name="connsiteY6" fmla="*/ 1353 h 96665"/>
              <a:gd name="connsiteX7" fmla="*/ 134611 w 135407"/>
              <a:gd name="connsiteY7" fmla="*/ 51026 h 96665"/>
              <a:gd name="connsiteX8" fmla="*/ 87389 w 135407"/>
              <a:gd name="connsiteY8" fmla="*/ 95742 h 96665"/>
              <a:gd name="connsiteX9" fmla="*/ 46540 w 135407"/>
              <a:gd name="connsiteY9" fmla="*/ 24065 h 96665"/>
              <a:gd name="connsiteX10" fmla="*/ 23746 w 135407"/>
              <a:gd name="connsiteY10" fmla="*/ 45689 h 96665"/>
              <a:gd name="connsiteX11" fmla="*/ 45396 w 135407"/>
              <a:gd name="connsiteY11" fmla="*/ 68510 h 96665"/>
              <a:gd name="connsiteX12" fmla="*/ 86300 w 135407"/>
              <a:gd name="connsiteY12" fmla="*/ 70743 h 96665"/>
              <a:gd name="connsiteX13" fmla="*/ 109720 w 135407"/>
              <a:gd name="connsiteY13" fmla="*/ 49665 h 96665"/>
              <a:gd name="connsiteX14" fmla="*/ 88642 w 135407"/>
              <a:gd name="connsiteY14" fmla="*/ 26244 h 96665"/>
              <a:gd name="connsiteX15" fmla="*/ 47738 w 135407"/>
              <a:gd name="connsiteY15" fmla="*/ 24120 h 96665"/>
              <a:gd name="connsiteX16" fmla="*/ 46540 w 135407"/>
              <a:gd name="connsiteY16" fmla="*/ 24120 h 9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407" h="96665">
                <a:moveTo>
                  <a:pt x="87389" y="95742"/>
                </a:moveTo>
                <a:lnTo>
                  <a:pt x="84938" y="95742"/>
                </a:lnTo>
                <a:lnTo>
                  <a:pt x="44034" y="93509"/>
                </a:lnTo>
                <a:cubicBezTo>
                  <a:pt x="17989" y="92148"/>
                  <a:pt x="-2022" y="69926"/>
                  <a:pt x="-666" y="43891"/>
                </a:cubicBezTo>
                <a:cubicBezTo>
                  <a:pt x="-7" y="31364"/>
                  <a:pt x="5608" y="19599"/>
                  <a:pt x="14949" y="11211"/>
                </a:cubicBezTo>
                <a:cubicBezTo>
                  <a:pt x="24225" y="2715"/>
                  <a:pt x="36556" y="-1643"/>
                  <a:pt x="49099" y="-826"/>
                </a:cubicBezTo>
                <a:lnTo>
                  <a:pt x="89949" y="1353"/>
                </a:lnTo>
                <a:cubicBezTo>
                  <a:pt x="115989" y="2769"/>
                  <a:pt x="135973" y="24991"/>
                  <a:pt x="134611" y="51026"/>
                </a:cubicBezTo>
                <a:cubicBezTo>
                  <a:pt x="133195" y="76080"/>
                  <a:pt x="112487" y="95688"/>
                  <a:pt x="87389" y="95742"/>
                </a:cubicBezTo>
                <a:close/>
                <a:moveTo>
                  <a:pt x="46540" y="24065"/>
                </a:moveTo>
                <a:cubicBezTo>
                  <a:pt x="34268" y="23739"/>
                  <a:pt x="24061" y="33434"/>
                  <a:pt x="23746" y="45689"/>
                </a:cubicBezTo>
                <a:cubicBezTo>
                  <a:pt x="23430" y="57998"/>
                  <a:pt x="33125" y="68183"/>
                  <a:pt x="45396" y="68510"/>
                </a:cubicBezTo>
                <a:lnTo>
                  <a:pt x="86300" y="70743"/>
                </a:lnTo>
                <a:cubicBezTo>
                  <a:pt x="98587" y="71396"/>
                  <a:pt x="109072" y="61974"/>
                  <a:pt x="109720" y="49665"/>
                </a:cubicBezTo>
                <a:cubicBezTo>
                  <a:pt x="110368" y="37355"/>
                  <a:pt x="100929" y="26897"/>
                  <a:pt x="88642" y="26244"/>
                </a:cubicBezTo>
                <a:lnTo>
                  <a:pt x="47738" y="24120"/>
                </a:lnTo>
                <a:lnTo>
                  <a:pt x="46540" y="2412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4" name="任意多边形: 形状 183"/>
          <p:cNvSpPr/>
          <p:nvPr userDrawn="1">
            <p:custDataLst>
              <p:tags r:id="rId127"/>
            </p:custDataLst>
          </p:nvPr>
        </p:nvSpPr>
        <p:spPr>
          <a:xfrm rot="6465150">
            <a:off x="10146665" y="1052830"/>
            <a:ext cx="110490" cy="71755"/>
          </a:xfrm>
          <a:custGeom>
            <a:avLst/>
            <a:gdLst>
              <a:gd name="connsiteX0" fmla="*/ 35868 w 110233"/>
              <a:gd name="connsiteY0" fmla="*/ -871 h 71508"/>
              <a:gd name="connsiteX1" fmla="*/ 76772 w 110233"/>
              <a:gd name="connsiteY1" fmla="*/ 1308 h 71508"/>
              <a:gd name="connsiteX2" fmla="*/ 109452 w 110233"/>
              <a:gd name="connsiteY2" fmla="*/ 37854 h 71508"/>
              <a:gd name="connsiteX3" fmla="*/ 109452 w 110233"/>
              <a:gd name="connsiteY3" fmla="*/ 37854 h 71508"/>
              <a:gd name="connsiteX4" fmla="*/ 72905 w 110233"/>
              <a:gd name="connsiteY4" fmla="*/ 70534 h 71508"/>
              <a:gd name="connsiteX5" fmla="*/ 32002 w 110233"/>
              <a:gd name="connsiteY5" fmla="*/ 68355 h 71508"/>
              <a:gd name="connsiteX6" fmla="*/ -678 w 110233"/>
              <a:gd name="connsiteY6" fmla="*/ 31809 h 71508"/>
              <a:gd name="connsiteX7" fmla="*/ -678 w 110233"/>
              <a:gd name="connsiteY7" fmla="*/ 31809 h 71508"/>
              <a:gd name="connsiteX8" fmla="*/ 35868 w 110233"/>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3" h="71508">
                <a:moveTo>
                  <a:pt x="35868" y="-871"/>
                </a:moveTo>
                <a:lnTo>
                  <a:pt x="76772" y="1308"/>
                </a:lnTo>
                <a:cubicBezTo>
                  <a:pt x="95868" y="2397"/>
                  <a:pt x="110476" y="18737"/>
                  <a:pt x="109452" y="37854"/>
                </a:cubicBezTo>
                <a:lnTo>
                  <a:pt x="109452" y="37854"/>
                </a:lnTo>
                <a:cubicBezTo>
                  <a:pt x="108341" y="56972"/>
                  <a:pt x="92007" y="71569"/>
                  <a:pt x="72905" y="70534"/>
                </a:cubicBezTo>
                <a:lnTo>
                  <a:pt x="32002" y="68355"/>
                </a:lnTo>
                <a:cubicBezTo>
                  <a:pt x="12895" y="67266"/>
                  <a:pt x="-1729" y="50926"/>
                  <a:pt x="-678" y="31809"/>
                </a:cubicBezTo>
                <a:lnTo>
                  <a:pt x="-678" y="31809"/>
                </a:lnTo>
                <a:cubicBezTo>
                  <a:pt x="433" y="12691"/>
                  <a:pt x="16767" y="-1906"/>
                  <a:pt x="35868"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5" name="任意多边形: 形状 184"/>
          <p:cNvSpPr/>
          <p:nvPr userDrawn="1">
            <p:custDataLst>
              <p:tags r:id="rId128"/>
            </p:custDataLst>
          </p:nvPr>
        </p:nvSpPr>
        <p:spPr>
          <a:xfrm rot="6465150">
            <a:off x="10133330" y="1040765"/>
            <a:ext cx="135890" cy="96520"/>
          </a:xfrm>
          <a:custGeom>
            <a:avLst/>
            <a:gdLst>
              <a:gd name="connsiteX0" fmla="*/ 87503 w 135647"/>
              <a:gd name="connsiteY0" fmla="*/ 95678 h 96655"/>
              <a:gd name="connsiteX1" fmla="*/ 84889 w 135647"/>
              <a:gd name="connsiteY1" fmla="*/ 95678 h 96655"/>
              <a:gd name="connsiteX2" fmla="*/ 44039 w 135647"/>
              <a:gd name="connsiteY2" fmla="*/ 93499 h 96655"/>
              <a:gd name="connsiteX3" fmla="*/ -666 w 135647"/>
              <a:gd name="connsiteY3" fmla="*/ 43881 h 96655"/>
              <a:gd name="connsiteX4" fmla="*/ 15009 w 135647"/>
              <a:gd name="connsiteY4" fmla="*/ 11146 h 96655"/>
              <a:gd name="connsiteX5" fmla="*/ 49050 w 135647"/>
              <a:gd name="connsiteY5" fmla="*/ -836 h 96655"/>
              <a:gd name="connsiteX6" fmla="*/ 89954 w 135647"/>
              <a:gd name="connsiteY6" fmla="*/ 1342 h 96655"/>
              <a:gd name="connsiteX7" fmla="*/ 134861 w 135647"/>
              <a:gd name="connsiteY7" fmla="*/ 50743 h 96655"/>
              <a:gd name="connsiteX8" fmla="*/ 87503 w 135647"/>
              <a:gd name="connsiteY8" fmla="*/ 95732 h 96655"/>
              <a:gd name="connsiteX9" fmla="*/ 46545 w 135647"/>
              <a:gd name="connsiteY9" fmla="*/ 24000 h 96655"/>
              <a:gd name="connsiteX10" fmla="*/ 31676 w 135647"/>
              <a:gd name="connsiteY10" fmla="*/ 29447 h 96655"/>
              <a:gd name="connsiteX11" fmla="*/ 24377 w 135647"/>
              <a:gd name="connsiteY11" fmla="*/ 44806 h 96655"/>
              <a:gd name="connsiteX12" fmla="*/ 45401 w 135647"/>
              <a:gd name="connsiteY12" fmla="*/ 68227 h 96655"/>
              <a:gd name="connsiteX13" fmla="*/ 86250 w 135647"/>
              <a:gd name="connsiteY13" fmla="*/ 70405 h 96655"/>
              <a:gd name="connsiteX14" fmla="*/ 108674 w 135647"/>
              <a:gd name="connsiteY14" fmla="*/ 48292 h 96655"/>
              <a:gd name="connsiteX15" fmla="*/ 88592 w 135647"/>
              <a:gd name="connsiteY15" fmla="*/ 25961 h 96655"/>
              <a:gd name="connsiteX16" fmla="*/ 47743 w 135647"/>
              <a:gd name="connsiteY16" fmla="*/ 23782 h 96655"/>
              <a:gd name="connsiteX17" fmla="*/ 46545 w 135647"/>
              <a:gd name="connsiteY17" fmla="*/ 23782 h 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647" h="96655">
                <a:moveTo>
                  <a:pt x="87503" y="95678"/>
                </a:moveTo>
                <a:lnTo>
                  <a:pt x="84889" y="95678"/>
                </a:lnTo>
                <a:lnTo>
                  <a:pt x="44039" y="93499"/>
                </a:lnTo>
                <a:cubicBezTo>
                  <a:pt x="17994" y="92137"/>
                  <a:pt x="-2022" y="69915"/>
                  <a:pt x="-666" y="43881"/>
                </a:cubicBezTo>
                <a:cubicBezTo>
                  <a:pt x="-13" y="31299"/>
                  <a:pt x="5630" y="19534"/>
                  <a:pt x="15009" y="11146"/>
                </a:cubicBezTo>
                <a:cubicBezTo>
                  <a:pt x="24274" y="2704"/>
                  <a:pt x="36550" y="-1598"/>
                  <a:pt x="49050" y="-836"/>
                </a:cubicBezTo>
                <a:lnTo>
                  <a:pt x="89954" y="1342"/>
                </a:lnTo>
                <a:cubicBezTo>
                  <a:pt x="116005" y="2595"/>
                  <a:pt x="136109" y="24708"/>
                  <a:pt x="134861" y="50743"/>
                </a:cubicBezTo>
                <a:cubicBezTo>
                  <a:pt x="133652" y="76016"/>
                  <a:pt x="112781" y="95841"/>
                  <a:pt x="87503" y="95732"/>
                </a:cubicBezTo>
                <a:close/>
                <a:moveTo>
                  <a:pt x="46545" y="24000"/>
                </a:moveTo>
                <a:cubicBezTo>
                  <a:pt x="41087" y="23946"/>
                  <a:pt x="35793" y="25852"/>
                  <a:pt x="31676" y="29447"/>
                </a:cubicBezTo>
                <a:cubicBezTo>
                  <a:pt x="27264" y="33368"/>
                  <a:pt x="24628" y="38924"/>
                  <a:pt x="24377" y="44806"/>
                </a:cubicBezTo>
                <a:cubicBezTo>
                  <a:pt x="23729" y="57061"/>
                  <a:pt x="33135" y="67573"/>
                  <a:pt x="45401" y="68227"/>
                </a:cubicBezTo>
                <a:lnTo>
                  <a:pt x="86250" y="70405"/>
                </a:lnTo>
                <a:cubicBezTo>
                  <a:pt x="98554" y="70460"/>
                  <a:pt x="108592" y="60601"/>
                  <a:pt x="108674" y="48292"/>
                </a:cubicBezTo>
                <a:cubicBezTo>
                  <a:pt x="108750" y="36745"/>
                  <a:pt x="100047" y="27105"/>
                  <a:pt x="88592" y="25961"/>
                </a:cubicBezTo>
                <a:lnTo>
                  <a:pt x="47743" y="23782"/>
                </a:lnTo>
                <a:lnTo>
                  <a:pt x="46545" y="23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6" name="任意多边形: 形状 185"/>
          <p:cNvSpPr/>
          <p:nvPr userDrawn="1">
            <p:custDataLst>
              <p:tags r:id="rId129"/>
            </p:custDataLst>
          </p:nvPr>
        </p:nvSpPr>
        <p:spPr>
          <a:xfrm rot="6465150">
            <a:off x="10065385" y="1280795"/>
            <a:ext cx="110490" cy="69850"/>
          </a:xfrm>
          <a:custGeom>
            <a:avLst/>
            <a:gdLst>
              <a:gd name="connsiteX0" fmla="*/ 34291 w 110403"/>
              <a:gd name="connsiteY0" fmla="*/ -922 h 69772"/>
              <a:gd name="connsiteX1" fmla="*/ 75249 w 110403"/>
              <a:gd name="connsiteY1" fmla="*/ -595 h 69772"/>
              <a:gd name="connsiteX2" fmla="*/ 109672 w 110403"/>
              <a:gd name="connsiteY2" fmla="*/ 34263 h 69772"/>
              <a:gd name="connsiteX3" fmla="*/ 109672 w 110403"/>
              <a:gd name="connsiteY3" fmla="*/ 34372 h 69772"/>
              <a:gd name="connsiteX4" fmla="*/ 109672 w 110403"/>
              <a:gd name="connsiteY4" fmla="*/ 34372 h 69772"/>
              <a:gd name="connsiteX5" fmla="*/ 74759 w 110403"/>
              <a:gd name="connsiteY5" fmla="*/ 68849 h 69772"/>
              <a:gd name="connsiteX6" fmla="*/ 74705 w 110403"/>
              <a:gd name="connsiteY6" fmla="*/ 68849 h 69772"/>
              <a:gd name="connsiteX7" fmla="*/ 33746 w 110403"/>
              <a:gd name="connsiteY7" fmla="*/ 68523 h 69772"/>
              <a:gd name="connsiteX8" fmla="*/ -731 w 110403"/>
              <a:gd name="connsiteY8" fmla="*/ 33610 h 69772"/>
              <a:gd name="connsiteX9" fmla="*/ -731 w 110403"/>
              <a:gd name="connsiteY9" fmla="*/ 33555 h 69772"/>
              <a:gd name="connsiteX10" fmla="*/ -731 w 110403"/>
              <a:gd name="connsiteY10" fmla="*/ 33555 h 69772"/>
              <a:gd name="connsiteX11" fmla="*/ 34291 w 110403"/>
              <a:gd name="connsiteY11" fmla="*/ -922 h 69772"/>
              <a:gd name="connsiteX12" fmla="*/ 34291 w 110403"/>
              <a:gd name="connsiteY12" fmla="*/ -922 h 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403" h="69772">
                <a:moveTo>
                  <a:pt x="34291" y="-922"/>
                </a:moveTo>
                <a:lnTo>
                  <a:pt x="75249" y="-595"/>
                </a:lnTo>
                <a:cubicBezTo>
                  <a:pt x="94378" y="-486"/>
                  <a:pt x="109792" y="15146"/>
                  <a:pt x="109672" y="34263"/>
                </a:cubicBezTo>
                <a:cubicBezTo>
                  <a:pt x="109672" y="34318"/>
                  <a:pt x="109672" y="34318"/>
                  <a:pt x="109672" y="34372"/>
                </a:cubicBezTo>
                <a:lnTo>
                  <a:pt x="109672" y="34372"/>
                </a:lnTo>
                <a:cubicBezTo>
                  <a:pt x="109552" y="53544"/>
                  <a:pt x="93920" y="68958"/>
                  <a:pt x="74759" y="68849"/>
                </a:cubicBezTo>
                <a:cubicBezTo>
                  <a:pt x="74743" y="68849"/>
                  <a:pt x="74721" y="68849"/>
                  <a:pt x="74705" y="68849"/>
                </a:cubicBezTo>
                <a:lnTo>
                  <a:pt x="33746" y="68523"/>
                </a:lnTo>
                <a:cubicBezTo>
                  <a:pt x="14585" y="68414"/>
                  <a:pt x="-851" y="52782"/>
                  <a:pt x="-731" y="33610"/>
                </a:cubicBezTo>
                <a:cubicBezTo>
                  <a:pt x="-731" y="33610"/>
                  <a:pt x="-731" y="33555"/>
                  <a:pt x="-731" y="33555"/>
                </a:cubicBezTo>
                <a:lnTo>
                  <a:pt x="-731" y="33555"/>
                </a:lnTo>
                <a:cubicBezTo>
                  <a:pt x="-578" y="14383"/>
                  <a:pt x="15097" y="-1085"/>
                  <a:pt x="34291" y="-922"/>
                </a:cubicBezTo>
                <a:cubicBezTo>
                  <a:pt x="34291" y="-922"/>
                  <a:pt x="34291" y="-922"/>
                  <a:pt x="34291" y="-922"/>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7" name="任意多边形: 形状 186"/>
          <p:cNvSpPr/>
          <p:nvPr userDrawn="1">
            <p:custDataLst>
              <p:tags r:id="rId130"/>
            </p:custDataLst>
          </p:nvPr>
        </p:nvSpPr>
        <p:spPr>
          <a:xfrm rot="6465150">
            <a:off x="10054590" y="1268730"/>
            <a:ext cx="132715" cy="94615"/>
          </a:xfrm>
          <a:custGeom>
            <a:avLst/>
            <a:gdLst>
              <a:gd name="connsiteX0" fmla="*/ 86126 w 132647"/>
              <a:gd name="connsiteY0" fmla="*/ 93903 h 94825"/>
              <a:gd name="connsiteX1" fmla="*/ 85745 w 132647"/>
              <a:gd name="connsiteY1" fmla="*/ 93903 h 94825"/>
              <a:gd name="connsiteX2" fmla="*/ 44786 w 132647"/>
              <a:gd name="connsiteY2" fmla="*/ 93575 h 94825"/>
              <a:gd name="connsiteX3" fmla="*/ -698 w 132647"/>
              <a:gd name="connsiteY3" fmla="*/ 44556 h 94825"/>
              <a:gd name="connsiteX4" fmla="*/ 45113 w 132647"/>
              <a:gd name="connsiteY4" fmla="*/ -923 h 94825"/>
              <a:gd name="connsiteX5" fmla="*/ 45495 w 132647"/>
              <a:gd name="connsiteY5" fmla="*/ -923 h 94825"/>
              <a:gd name="connsiteX6" fmla="*/ 86399 w 132647"/>
              <a:gd name="connsiteY6" fmla="*/ -596 h 94825"/>
              <a:gd name="connsiteX7" fmla="*/ 131883 w 132647"/>
              <a:gd name="connsiteY7" fmla="*/ 48424 h 94825"/>
              <a:gd name="connsiteX8" fmla="*/ 86072 w 132647"/>
              <a:gd name="connsiteY8" fmla="*/ 93903 h 94825"/>
              <a:gd name="connsiteX9" fmla="*/ 45168 w 132647"/>
              <a:gd name="connsiteY9" fmla="*/ 24077 h 94825"/>
              <a:gd name="connsiteX10" fmla="*/ 29536 w 132647"/>
              <a:gd name="connsiteY10" fmla="*/ 30504 h 94825"/>
              <a:gd name="connsiteX11" fmla="*/ 29340 w 132647"/>
              <a:gd name="connsiteY11" fmla="*/ 61986 h 94825"/>
              <a:gd name="connsiteX12" fmla="*/ 45004 w 132647"/>
              <a:gd name="connsiteY12" fmla="*/ 68630 h 94825"/>
              <a:gd name="connsiteX13" fmla="*/ 85908 w 132647"/>
              <a:gd name="connsiteY13" fmla="*/ 68957 h 94825"/>
              <a:gd name="connsiteX14" fmla="*/ 85908 w 132647"/>
              <a:gd name="connsiteY14" fmla="*/ 68957 h 94825"/>
              <a:gd name="connsiteX15" fmla="*/ 107057 w 132647"/>
              <a:gd name="connsiteY15" fmla="*/ 45591 h 94825"/>
              <a:gd name="connsiteX16" fmla="*/ 85908 w 132647"/>
              <a:gd name="connsiteY16" fmla="*/ 24459 h 94825"/>
              <a:gd name="connsiteX17" fmla="*/ 44950 w 132647"/>
              <a:gd name="connsiteY17" fmla="*/ 24131 h 9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47" h="94825">
                <a:moveTo>
                  <a:pt x="86126" y="93903"/>
                </a:moveTo>
                <a:lnTo>
                  <a:pt x="85745" y="93903"/>
                </a:lnTo>
                <a:lnTo>
                  <a:pt x="44786" y="93575"/>
                </a:lnTo>
                <a:cubicBezTo>
                  <a:pt x="18692" y="92595"/>
                  <a:pt x="-1667" y="70646"/>
                  <a:pt x="-698" y="44556"/>
                </a:cubicBezTo>
                <a:cubicBezTo>
                  <a:pt x="228" y="19720"/>
                  <a:pt x="20255" y="-160"/>
                  <a:pt x="45113" y="-923"/>
                </a:cubicBezTo>
                <a:lnTo>
                  <a:pt x="45495" y="-923"/>
                </a:lnTo>
                <a:lnTo>
                  <a:pt x="86399" y="-596"/>
                </a:lnTo>
                <a:cubicBezTo>
                  <a:pt x="112493" y="384"/>
                  <a:pt x="132852" y="22334"/>
                  <a:pt x="131883" y="48424"/>
                </a:cubicBezTo>
                <a:cubicBezTo>
                  <a:pt x="130957" y="73260"/>
                  <a:pt x="110930" y="93140"/>
                  <a:pt x="86072" y="93903"/>
                </a:cubicBezTo>
                <a:close/>
                <a:moveTo>
                  <a:pt x="45168" y="24077"/>
                </a:moveTo>
                <a:cubicBezTo>
                  <a:pt x="39313" y="24077"/>
                  <a:pt x="33692" y="26365"/>
                  <a:pt x="29536" y="30504"/>
                </a:cubicBezTo>
                <a:cubicBezTo>
                  <a:pt x="20783" y="39164"/>
                  <a:pt x="20696" y="53271"/>
                  <a:pt x="29340" y="61986"/>
                </a:cubicBezTo>
                <a:cubicBezTo>
                  <a:pt x="33479" y="66179"/>
                  <a:pt x="39111" y="68576"/>
                  <a:pt x="45004" y="68630"/>
                </a:cubicBezTo>
                <a:lnTo>
                  <a:pt x="85908" y="68957"/>
                </a:lnTo>
                <a:lnTo>
                  <a:pt x="85908" y="68957"/>
                </a:lnTo>
                <a:cubicBezTo>
                  <a:pt x="98196" y="68358"/>
                  <a:pt x="107662" y="57901"/>
                  <a:pt x="107057" y="45591"/>
                </a:cubicBezTo>
                <a:cubicBezTo>
                  <a:pt x="106491" y="34153"/>
                  <a:pt x="97346" y="25003"/>
                  <a:pt x="85908" y="24459"/>
                </a:cubicBezTo>
                <a:lnTo>
                  <a:pt x="44950" y="2413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userDrawn="1">
            <p:custDataLst>
              <p:tags r:id="rId131"/>
            </p:custDataLst>
          </p:nvPr>
        </p:nvSpPr>
        <p:spPr>
          <a:xfrm rot="6465150">
            <a:off x="10358120" y="842645"/>
            <a:ext cx="25400" cy="123190"/>
          </a:xfrm>
          <a:custGeom>
            <a:avLst/>
            <a:gdLst>
              <a:gd name="connsiteX0" fmla="*/ 11742 w 25326"/>
              <a:gd name="connsiteY0" fmla="*/ 122116 h 123038"/>
              <a:gd name="connsiteX1" fmla="*/ 11742 w 25326"/>
              <a:gd name="connsiteY1" fmla="*/ 122116 h 123038"/>
              <a:gd name="connsiteX2" fmla="*/ -731 w 25326"/>
              <a:gd name="connsiteY2" fmla="*/ 109588 h 123038"/>
              <a:gd name="connsiteX3" fmla="*/ -350 w 25326"/>
              <a:gd name="connsiteY3" fmla="*/ 11549 h 123038"/>
              <a:gd name="connsiteX4" fmla="*/ 12177 w 25326"/>
              <a:gd name="connsiteY4" fmla="*/ -923 h 123038"/>
              <a:gd name="connsiteX5" fmla="*/ 12177 w 25326"/>
              <a:gd name="connsiteY5" fmla="*/ -923 h 123038"/>
              <a:gd name="connsiteX6" fmla="*/ 24595 w 25326"/>
              <a:gd name="connsiteY6" fmla="*/ 11604 h 123038"/>
              <a:gd name="connsiteX7" fmla="*/ 24595 w 25326"/>
              <a:gd name="connsiteY7" fmla="*/ 11604 h 123038"/>
              <a:gd name="connsiteX8" fmla="*/ 24214 w 25326"/>
              <a:gd name="connsiteY8" fmla="*/ 109643 h 123038"/>
              <a:gd name="connsiteX9" fmla="*/ 11742 w 25326"/>
              <a:gd name="connsiteY9" fmla="*/ 122116 h 12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6" h="123038">
                <a:moveTo>
                  <a:pt x="11742" y="122116"/>
                </a:moveTo>
                <a:lnTo>
                  <a:pt x="11742" y="122116"/>
                </a:lnTo>
                <a:cubicBezTo>
                  <a:pt x="4846" y="122061"/>
                  <a:pt x="-731" y="116505"/>
                  <a:pt x="-731" y="109588"/>
                </a:cubicBezTo>
                <a:lnTo>
                  <a:pt x="-350" y="11549"/>
                </a:lnTo>
                <a:cubicBezTo>
                  <a:pt x="-323" y="4633"/>
                  <a:pt x="5282" y="-923"/>
                  <a:pt x="12177" y="-923"/>
                </a:cubicBezTo>
                <a:lnTo>
                  <a:pt x="12177" y="-923"/>
                </a:lnTo>
                <a:cubicBezTo>
                  <a:pt x="19067" y="-868"/>
                  <a:pt x="24628" y="4741"/>
                  <a:pt x="24595" y="11604"/>
                </a:cubicBezTo>
                <a:cubicBezTo>
                  <a:pt x="24595" y="11604"/>
                  <a:pt x="24595" y="11604"/>
                  <a:pt x="24595" y="11604"/>
                </a:cubicBezTo>
                <a:lnTo>
                  <a:pt x="24214" y="109643"/>
                </a:lnTo>
                <a:cubicBezTo>
                  <a:pt x="24214" y="116505"/>
                  <a:pt x="18632" y="122116"/>
                  <a:pt x="11742" y="12211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userDrawn="1">
            <p:custDataLst>
              <p:tags r:id="rId132"/>
            </p:custDataLst>
          </p:nvPr>
        </p:nvSpPr>
        <p:spPr>
          <a:xfrm rot="6465150">
            <a:off x="10273030" y="1060450"/>
            <a:ext cx="28575" cy="123825"/>
          </a:xfrm>
          <a:custGeom>
            <a:avLst/>
            <a:gdLst>
              <a:gd name="connsiteX0" fmla="*/ 11806 w 28890"/>
              <a:gd name="connsiteY0" fmla="*/ 123150 h 124072"/>
              <a:gd name="connsiteX1" fmla="*/ 11262 w 28890"/>
              <a:gd name="connsiteY1" fmla="*/ 123150 h 124072"/>
              <a:gd name="connsiteX2" fmla="*/ -721 w 28890"/>
              <a:gd name="connsiteY2" fmla="*/ 110133 h 124072"/>
              <a:gd name="connsiteX3" fmla="*/ 3146 w 28890"/>
              <a:gd name="connsiteY3" fmla="*/ 11059 h 124072"/>
              <a:gd name="connsiteX4" fmla="*/ 16109 w 28890"/>
              <a:gd name="connsiteY4" fmla="*/ -923 h 124072"/>
              <a:gd name="connsiteX5" fmla="*/ 28152 w 28890"/>
              <a:gd name="connsiteY5" fmla="*/ 11986 h 124072"/>
              <a:gd name="connsiteX6" fmla="*/ 28146 w 28890"/>
              <a:gd name="connsiteY6" fmla="*/ 12040 h 124072"/>
              <a:gd name="connsiteX7" fmla="*/ 24279 w 28890"/>
              <a:gd name="connsiteY7" fmla="*/ 111113 h 124072"/>
              <a:gd name="connsiteX8" fmla="*/ 11806 w 28890"/>
              <a:gd name="connsiteY8" fmla="*/ 123150 h 12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0" h="124072">
                <a:moveTo>
                  <a:pt x="11806" y="123150"/>
                </a:moveTo>
                <a:lnTo>
                  <a:pt x="11262" y="123150"/>
                </a:lnTo>
                <a:cubicBezTo>
                  <a:pt x="4361" y="122878"/>
                  <a:pt x="-999" y="117050"/>
                  <a:pt x="-721" y="110133"/>
                </a:cubicBezTo>
                <a:lnTo>
                  <a:pt x="3146" y="11059"/>
                </a:lnTo>
                <a:cubicBezTo>
                  <a:pt x="3713" y="4306"/>
                  <a:pt x="9339" y="-868"/>
                  <a:pt x="16109" y="-923"/>
                </a:cubicBezTo>
                <a:cubicBezTo>
                  <a:pt x="22994" y="-705"/>
                  <a:pt x="28386" y="5068"/>
                  <a:pt x="28152" y="11986"/>
                </a:cubicBezTo>
                <a:cubicBezTo>
                  <a:pt x="28146" y="11986"/>
                  <a:pt x="28146" y="12040"/>
                  <a:pt x="28146" y="12040"/>
                </a:cubicBezTo>
                <a:lnTo>
                  <a:pt x="24279" y="111113"/>
                </a:lnTo>
                <a:cubicBezTo>
                  <a:pt x="24017" y="117813"/>
                  <a:pt x="18516" y="123150"/>
                  <a:pt x="11806" y="12315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0" name="任意多边形: 形状 189"/>
          <p:cNvSpPr/>
          <p:nvPr userDrawn="1">
            <p:custDataLst>
              <p:tags r:id="rId133"/>
            </p:custDataLst>
          </p:nvPr>
        </p:nvSpPr>
        <p:spPr>
          <a:xfrm rot="6465150">
            <a:off x="10199370" y="1282065"/>
            <a:ext cx="26670" cy="125095"/>
          </a:xfrm>
          <a:custGeom>
            <a:avLst/>
            <a:gdLst>
              <a:gd name="connsiteX0" fmla="*/ 11579 w 26745"/>
              <a:gd name="connsiteY0" fmla="*/ 124403 h 125327"/>
              <a:gd name="connsiteX1" fmla="*/ 11579 w 26745"/>
              <a:gd name="connsiteY1" fmla="*/ 124403 h 125327"/>
              <a:gd name="connsiteX2" fmla="*/ -730 w 26745"/>
              <a:gd name="connsiteY2" fmla="*/ 111658 h 125327"/>
              <a:gd name="connsiteX3" fmla="*/ 1012 w 26745"/>
              <a:gd name="connsiteY3" fmla="*/ 11387 h 125327"/>
              <a:gd name="connsiteX4" fmla="*/ 13703 w 26745"/>
              <a:gd name="connsiteY4" fmla="*/ -923 h 125327"/>
              <a:gd name="connsiteX5" fmla="*/ 26012 w 26745"/>
              <a:gd name="connsiteY5" fmla="*/ 11822 h 125327"/>
              <a:gd name="connsiteX6" fmla="*/ 26012 w 26745"/>
              <a:gd name="connsiteY6" fmla="*/ 11822 h 125327"/>
              <a:gd name="connsiteX7" fmla="*/ 24270 w 26745"/>
              <a:gd name="connsiteY7" fmla="*/ 112094 h 125327"/>
              <a:gd name="connsiteX8" fmla="*/ 11639 w 26745"/>
              <a:gd name="connsiteY8" fmla="*/ 124403 h 125327"/>
              <a:gd name="connsiteX9" fmla="*/ 11579 w 26745"/>
              <a:gd name="connsiteY9" fmla="*/ 124403 h 12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45" h="125327">
                <a:moveTo>
                  <a:pt x="11579" y="124403"/>
                </a:moveTo>
                <a:lnTo>
                  <a:pt x="11579" y="124403"/>
                </a:lnTo>
                <a:cubicBezTo>
                  <a:pt x="4673" y="124240"/>
                  <a:pt x="-823" y="118575"/>
                  <a:pt x="-730" y="111658"/>
                </a:cubicBezTo>
                <a:lnTo>
                  <a:pt x="1012" y="11387"/>
                </a:lnTo>
                <a:cubicBezTo>
                  <a:pt x="1503" y="4633"/>
                  <a:pt x="6960" y="-651"/>
                  <a:pt x="13703" y="-923"/>
                </a:cubicBezTo>
                <a:cubicBezTo>
                  <a:pt x="20620" y="-814"/>
                  <a:pt x="26132" y="4905"/>
                  <a:pt x="26012" y="11822"/>
                </a:cubicBezTo>
                <a:cubicBezTo>
                  <a:pt x="26012" y="11822"/>
                  <a:pt x="26012" y="11822"/>
                  <a:pt x="26012" y="11822"/>
                </a:cubicBezTo>
                <a:lnTo>
                  <a:pt x="24270" y="112094"/>
                </a:lnTo>
                <a:cubicBezTo>
                  <a:pt x="24182" y="118957"/>
                  <a:pt x="18523" y="124512"/>
                  <a:pt x="11639" y="124403"/>
                </a:cubicBezTo>
                <a:cubicBezTo>
                  <a:pt x="11617" y="124403"/>
                  <a:pt x="11601" y="124403"/>
                  <a:pt x="11579" y="12440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userDrawn="1">
            <p:custDataLst>
              <p:tags r:id="rId134"/>
            </p:custDataLst>
          </p:nvPr>
        </p:nvSpPr>
        <p:spPr>
          <a:xfrm rot="6465150">
            <a:off x="10582275" y="1431925"/>
            <a:ext cx="26035" cy="109855"/>
          </a:xfrm>
          <a:custGeom>
            <a:avLst/>
            <a:gdLst>
              <a:gd name="connsiteX0" fmla="*/ 11633 w 25926"/>
              <a:gd name="connsiteY0" fmla="*/ 108881 h 109803"/>
              <a:gd name="connsiteX1" fmla="*/ 11633 w 25926"/>
              <a:gd name="connsiteY1" fmla="*/ 108881 h 109803"/>
              <a:gd name="connsiteX2" fmla="*/ -731 w 25926"/>
              <a:gd name="connsiteY2" fmla="*/ 96245 h 109803"/>
              <a:gd name="connsiteX3" fmla="*/ 358 w 25926"/>
              <a:gd name="connsiteY3" fmla="*/ 11387 h 109803"/>
              <a:gd name="connsiteX4" fmla="*/ 12831 w 25926"/>
              <a:gd name="connsiteY4" fmla="*/ -922 h 109803"/>
              <a:gd name="connsiteX5" fmla="*/ 12831 w 25926"/>
              <a:gd name="connsiteY5" fmla="*/ -922 h 109803"/>
              <a:gd name="connsiteX6" fmla="*/ 25195 w 25926"/>
              <a:gd name="connsiteY6" fmla="*/ 11659 h 109803"/>
              <a:gd name="connsiteX7" fmla="*/ 25195 w 25926"/>
              <a:gd name="connsiteY7" fmla="*/ 11713 h 109803"/>
              <a:gd name="connsiteX8" fmla="*/ 24106 w 25926"/>
              <a:gd name="connsiteY8" fmla="*/ 96517 h 109803"/>
              <a:gd name="connsiteX9" fmla="*/ 11633 w 25926"/>
              <a:gd name="connsiteY9" fmla="*/ 108881 h 1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26" h="109803">
                <a:moveTo>
                  <a:pt x="11633" y="108881"/>
                </a:moveTo>
                <a:lnTo>
                  <a:pt x="11633" y="108881"/>
                </a:lnTo>
                <a:cubicBezTo>
                  <a:pt x="4737" y="108772"/>
                  <a:pt x="-791" y="103162"/>
                  <a:pt x="-731" y="96245"/>
                </a:cubicBezTo>
                <a:lnTo>
                  <a:pt x="358" y="11387"/>
                </a:lnTo>
                <a:cubicBezTo>
                  <a:pt x="418" y="4524"/>
                  <a:pt x="5996" y="-977"/>
                  <a:pt x="12831" y="-922"/>
                </a:cubicBezTo>
                <a:lnTo>
                  <a:pt x="12831" y="-922"/>
                </a:lnTo>
                <a:cubicBezTo>
                  <a:pt x="19721" y="-868"/>
                  <a:pt x="25255" y="4796"/>
                  <a:pt x="25195" y="11659"/>
                </a:cubicBezTo>
                <a:cubicBezTo>
                  <a:pt x="25195" y="11659"/>
                  <a:pt x="25195" y="11713"/>
                  <a:pt x="25195" y="11713"/>
                </a:cubicBezTo>
                <a:lnTo>
                  <a:pt x="24106" y="96517"/>
                </a:lnTo>
                <a:cubicBezTo>
                  <a:pt x="24045" y="103380"/>
                  <a:pt x="18479" y="108881"/>
                  <a:pt x="11633" y="1088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135"/>
            </p:custDataLst>
          </p:nvPr>
        </p:nvSpPr>
        <p:spPr>
          <a:xfrm rot="6465150">
            <a:off x="10664190" y="1202690"/>
            <a:ext cx="29845" cy="127000"/>
          </a:xfrm>
          <a:custGeom>
            <a:avLst/>
            <a:gdLst>
              <a:gd name="connsiteX0" fmla="*/ 11810 w 30091"/>
              <a:gd name="connsiteY0" fmla="*/ 126310 h 127233"/>
              <a:gd name="connsiteX1" fmla="*/ 11156 w 30091"/>
              <a:gd name="connsiteY1" fmla="*/ 126310 h 127233"/>
              <a:gd name="connsiteX2" fmla="*/ -717 w 30091"/>
              <a:gd name="connsiteY2" fmla="*/ 113293 h 127233"/>
              <a:gd name="connsiteX3" fmla="*/ -717 w 30091"/>
              <a:gd name="connsiteY3" fmla="*/ 113238 h 127233"/>
              <a:gd name="connsiteX4" fmla="*/ 4348 w 30091"/>
              <a:gd name="connsiteY4" fmla="*/ 11006 h 127233"/>
              <a:gd name="connsiteX5" fmla="*/ 16385 w 30091"/>
              <a:gd name="connsiteY5" fmla="*/ -922 h 127233"/>
              <a:gd name="connsiteX6" fmla="*/ 17474 w 30091"/>
              <a:gd name="connsiteY6" fmla="*/ -868 h 127233"/>
              <a:gd name="connsiteX7" fmla="*/ 29347 w 30091"/>
              <a:gd name="connsiteY7" fmla="*/ 12204 h 127233"/>
              <a:gd name="connsiteX8" fmla="*/ 24282 w 30091"/>
              <a:gd name="connsiteY8" fmla="*/ 114491 h 127233"/>
              <a:gd name="connsiteX9" fmla="*/ 11810 w 30091"/>
              <a:gd name="connsiteY9" fmla="*/ 126310 h 12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1" h="127233">
                <a:moveTo>
                  <a:pt x="11810" y="126310"/>
                </a:moveTo>
                <a:lnTo>
                  <a:pt x="11156" y="126310"/>
                </a:lnTo>
                <a:cubicBezTo>
                  <a:pt x="4277" y="125983"/>
                  <a:pt x="-1039" y="120156"/>
                  <a:pt x="-717" y="113293"/>
                </a:cubicBezTo>
                <a:cubicBezTo>
                  <a:pt x="-717" y="113238"/>
                  <a:pt x="-717" y="113238"/>
                  <a:pt x="-717" y="113238"/>
                </a:cubicBezTo>
                <a:lnTo>
                  <a:pt x="4348" y="11006"/>
                </a:lnTo>
                <a:cubicBezTo>
                  <a:pt x="4380" y="4361"/>
                  <a:pt x="9767" y="-977"/>
                  <a:pt x="16385" y="-922"/>
                </a:cubicBezTo>
                <a:cubicBezTo>
                  <a:pt x="16750" y="-922"/>
                  <a:pt x="17109" y="-922"/>
                  <a:pt x="17474" y="-868"/>
                </a:cubicBezTo>
                <a:cubicBezTo>
                  <a:pt x="24353" y="-541"/>
                  <a:pt x="29658" y="5341"/>
                  <a:pt x="29347" y="12204"/>
                </a:cubicBezTo>
                <a:lnTo>
                  <a:pt x="24282" y="114491"/>
                </a:lnTo>
                <a:cubicBezTo>
                  <a:pt x="23907" y="121136"/>
                  <a:pt x="18438" y="126310"/>
                  <a:pt x="11810" y="12631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3" name="任意多边形: 形状 192"/>
          <p:cNvSpPr/>
          <p:nvPr userDrawn="1">
            <p:custDataLst>
              <p:tags r:id="rId136"/>
            </p:custDataLst>
          </p:nvPr>
        </p:nvSpPr>
        <p:spPr>
          <a:xfrm rot="6465150">
            <a:off x="10743565" y="966470"/>
            <a:ext cx="28575" cy="132080"/>
          </a:xfrm>
          <a:custGeom>
            <a:avLst/>
            <a:gdLst>
              <a:gd name="connsiteX0" fmla="*/ 11803 w 28827"/>
              <a:gd name="connsiteY0" fmla="*/ 130943 h 131865"/>
              <a:gd name="connsiteX1" fmla="*/ 11313 w 28827"/>
              <a:gd name="connsiteY1" fmla="*/ 130943 h 131865"/>
              <a:gd name="connsiteX2" fmla="*/ -724 w 28827"/>
              <a:gd name="connsiteY2" fmla="*/ 118035 h 131865"/>
              <a:gd name="connsiteX3" fmla="*/ -724 w 28827"/>
              <a:gd name="connsiteY3" fmla="*/ 118035 h 131865"/>
              <a:gd name="connsiteX4" fmla="*/ 3089 w 28827"/>
              <a:gd name="connsiteY4" fmla="*/ 11118 h 131865"/>
              <a:gd name="connsiteX5" fmla="*/ 16052 w 28827"/>
              <a:gd name="connsiteY5" fmla="*/ -919 h 131865"/>
              <a:gd name="connsiteX6" fmla="*/ 28089 w 28827"/>
              <a:gd name="connsiteY6" fmla="*/ 11989 h 131865"/>
              <a:gd name="connsiteX7" fmla="*/ 28089 w 28827"/>
              <a:gd name="connsiteY7" fmla="*/ 11989 h 131865"/>
              <a:gd name="connsiteX8" fmla="*/ 24276 w 28827"/>
              <a:gd name="connsiteY8" fmla="*/ 118906 h 131865"/>
              <a:gd name="connsiteX9" fmla="*/ 11803 w 28827"/>
              <a:gd name="connsiteY9" fmla="*/ 130943 h 13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27" h="131865">
                <a:moveTo>
                  <a:pt x="11803" y="130943"/>
                </a:moveTo>
                <a:lnTo>
                  <a:pt x="11313" y="130943"/>
                </a:lnTo>
                <a:cubicBezTo>
                  <a:pt x="4429" y="130725"/>
                  <a:pt x="-958" y="124952"/>
                  <a:pt x="-724" y="118035"/>
                </a:cubicBezTo>
                <a:cubicBezTo>
                  <a:pt x="-724" y="118035"/>
                  <a:pt x="-724" y="118035"/>
                  <a:pt x="-724" y="118035"/>
                </a:cubicBezTo>
                <a:lnTo>
                  <a:pt x="3089" y="11118"/>
                </a:lnTo>
                <a:cubicBezTo>
                  <a:pt x="3443" y="4255"/>
                  <a:pt x="9184" y="-1082"/>
                  <a:pt x="16052" y="-919"/>
                </a:cubicBezTo>
                <a:cubicBezTo>
                  <a:pt x="22936" y="-701"/>
                  <a:pt x="28323" y="5072"/>
                  <a:pt x="28089" y="11989"/>
                </a:cubicBezTo>
                <a:cubicBezTo>
                  <a:pt x="28089" y="11989"/>
                  <a:pt x="28089" y="11989"/>
                  <a:pt x="28089" y="11989"/>
                </a:cubicBezTo>
                <a:lnTo>
                  <a:pt x="24276" y="118906"/>
                </a:lnTo>
                <a:cubicBezTo>
                  <a:pt x="24014" y="125605"/>
                  <a:pt x="18514" y="130943"/>
                  <a:pt x="11803" y="1309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137"/>
            </p:custDataLst>
          </p:nvPr>
        </p:nvSpPr>
        <p:spPr>
          <a:xfrm rot="6465150">
            <a:off x="8908415" y="4258310"/>
            <a:ext cx="236855" cy="335915"/>
          </a:xfrm>
          <a:custGeom>
            <a:avLst/>
            <a:gdLst>
              <a:gd name="connsiteX0" fmla="*/ 228804 w 236979"/>
              <a:gd name="connsiteY0" fmla="*/ 111834 h 336028"/>
              <a:gd name="connsiteX1" fmla="*/ 15788 w 236979"/>
              <a:gd name="connsiteY1" fmla="*/ 334436 h 336028"/>
              <a:gd name="connsiteX2" fmla="*/ -62 w 236979"/>
              <a:gd name="connsiteY2" fmla="*/ 326539 h 336028"/>
              <a:gd name="connsiteX3" fmla="*/ 7781 w 236979"/>
              <a:gd name="connsiteY3" fmla="*/ 310689 h 336028"/>
              <a:gd name="connsiteX4" fmla="*/ 9197 w 236979"/>
              <a:gd name="connsiteY4" fmla="*/ 310308 h 336028"/>
              <a:gd name="connsiteX5" fmla="*/ 204403 w 236979"/>
              <a:gd name="connsiteY5" fmla="*/ 106387 h 336028"/>
              <a:gd name="connsiteX6" fmla="*/ 209142 w 236979"/>
              <a:gd name="connsiteY6" fmla="*/ 12924 h 336028"/>
              <a:gd name="connsiteX7" fmla="*/ 220307 w 236979"/>
              <a:gd name="connsiteY7" fmla="*/ -856 h 336028"/>
              <a:gd name="connsiteX8" fmla="*/ 233815 w 236979"/>
              <a:gd name="connsiteY8" fmla="*/ 8839 h 336028"/>
              <a:gd name="connsiteX9" fmla="*/ 228804 w 236979"/>
              <a:gd name="connsiteY9" fmla="*/ 111834 h 33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979" h="336028">
                <a:moveTo>
                  <a:pt x="228804" y="111834"/>
                </a:moveTo>
                <a:cubicBezTo>
                  <a:pt x="204676" y="219840"/>
                  <a:pt x="122650" y="305624"/>
                  <a:pt x="15788" y="334436"/>
                </a:cubicBezTo>
                <a:cubicBezTo>
                  <a:pt x="9252" y="336669"/>
                  <a:pt x="2117" y="333129"/>
                  <a:pt x="-62" y="326539"/>
                </a:cubicBezTo>
                <a:cubicBezTo>
                  <a:pt x="-2295" y="320003"/>
                  <a:pt x="1246" y="312922"/>
                  <a:pt x="7781" y="310689"/>
                </a:cubicBezTo>
                <a:cubicBezTo>
                  <a:pt x="8271" y="310526"/>
                  <a:pt x="8707" y="310417"/>
                  <a:pt x="9197" y="310308"/>
                </a:cubicBezTo>
                <a:cubicBezTo>
                  <a:pt x="107127" y="283892"/>
                  <a:pt x="182290" y="205352"/>
                  <a:pt x="204403" y="106387"/>
                </a:cubicBezTo>
                <a:cubicBezTo>
                  <a:pt x="211429" y="75777"/>
                  <a:pt x="213063" y="44133"/>
                  <a:pt x="209142" y="12924"/>
                </a:cubicBezTo>
                <a:cubicBezTo>
                  <a:pt x="208434" y="6061"/>
                  <a:pt x="213445" y="-93"/>
                  <a:pt x="220307" y="-856"/>
                </a:cubicBezTo>
                <a:cubicBezTo>
                  <a:pt x="226626" y="-1509"/>
                  <a:pt x="232399" y="2685"/>
                  <a:pt x="233815" y="8839"/>
                </a:cubicBezTo>
                <a:cubicBezTo>
                  <a:pt x="238281" y="43207"/>
                  <a:pt x="236593" y="78065"/>
                  <a:pt x="228804" y="1118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userDrawn="1">
            <p:custDataLst>
              <p:tags r:id="rId138"/>
            </p:custDataLst>
          </p:nvPr>
        </p:nvSpPr>
        <p:spPr>
          <a:xfrm rot="6465150">
            <a:off x="9149080" y="4337050"/>
            <a:ext cx="267970" cy="310515"/>
          </a:xfrm>
          <a:custGeom>
            <a:avLst/>
            <a:gdLst>
              <a:gd name="connsiteX0" fmla="*/ 110562 w 268168"/>
              <a:gd name="connsiteY0" fmla="*/ 31575 h 310273"/>
              <a:gd name="connsiteX1" fmla="*/ 267424 w 268168"/>
              <a:gd name="connsiteY1" fmla="*/ 296823 h 310273"/>
              <a:gd name="connsiteX2" fmla="*/ 254897 w 268168"/>
              <a:gd name="connsiteY2" fmla="*/ 309351 h 310273"/>
              <a:gd name="connsiteX3" fmla="*/ 242370 w 268168"/>
              <a:gd name="connsiteY3" fmla="*/ 296823 h 310273"/>
              <a:gd name="connsiteX4" fmla="*/ 98743 w 268168"/>
              <a:gd name="connsiteY4" fmla="*/ 53742 h 310273"/>
              <a:gd name="connsiteX5" fmla="*/ 10018 w 268168"/>
              <a:gd name="connsiteY5" fmla="*/ 24004 h 310273"/>
              <a:gd name="connsiteX6" fmla="*/ -603 w 268168"/>
              <a:gd name="connsiteY6" fmla="*/ 9788 h 310273"/>
              <a:gd name="connsiteX7" fmla="*/ 12741 w 268168"/>
              <a:gd name="connsiteY7" fmla="*/ -888 h 310273"/>
              <a:gd name="connsiteX8" fmla="*/ 110562 w 268168"/>
              <a:gd name="connsiteY8" fmla="*/ 31575 h 31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68" h="310273">
                <a:moveTo>
                  <a:pt x="110562" y="31575"/>
                </a:moveTo>
                <a:cubicBezTo>
                  <a:pt x="208056" y="83971"/>
                  <a:pt x="268459" y="186149"/>
                  <a:pt x="267424" y="296823"/>
                </a:cubicBezTo>
                <a:cubicBezTo>
                  <a:pt x="267424" y="303741"/>
                  <a:pt x="261814" y="309351"/>
                  <a:pt x="254897" y="309351"/>
                </a:cubicBezTo>
                <a:cubicBezTo>
                  <a:pt x="247980" y="309351"/>
                  <a:pt x="242370" y="303741"/>
                  <a:pt x="242370" y="296823"/>
                </a:cubicBezTo>
                <a:cubicBezTo>
                  <a:pt x="243404" y="195408"/>
                  <a:pt x="188067" y="101781"/>
                  <a:pt x="98743" y="53742"/>
                </a:cubicBezTo>
                <a:cubicBezTo>
                  <a:pt x="71129" y="38709"/>
                  <a:pt x="41118" y="28688"/>
                  <a:pt x="10018" y="24004"/>
                </a:cubicBezTo>
                <a:cubicBezTo>
                  <a:pt x="3155" y="23023"/>
                  <a:pt x="-1584" y="16651"/>
                  <a:pt x="-603" y="9788"/>
                </a:cubicBezTo>
                <a:cubicBezTo>
                  <a:pt x="377" y="3306"/>
                  <a:pt x="6151" y="-1378"/>
                  <a:pt x="12741" y="-888"/>
                </a:cubicBezTo>
                <a:cubicBezTo>
                  <a:pt x="47000" y="4014"/>
                  <a:pt x="80115" y="15017"/>
                  <a:pt x="110562" y="3157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6" name="任意多边形: 形状 195"/>
          <p:cNvSpPr/>
          <p:nvPr userDrawn="1">
            <p:custDataLst>
              <p:tags r:id="rId139"/>
            </p:custDataLst>
          </p:nvPr>
        </p:nvSpPr>
        <p:spPr>
          <a:xfrm rot="6465150">
            <a:off x="8756650" y="4996815"/>
            <a:ext cx="233680" cy="835025"/>
          </a:xfrm>
          <a:custGeom>
            <a:avLst/>
            <a:gdLst>
              <a:gd name="connsiteX0" fmla="*/ 222742 w 233899"/>
              <a:gd name="connsiteY0" fmla="*/ 13246 h 834757"/>
              <a:gd name="connsiteX1" fmla="*/ 221326 w 233899"/>
              <a:gd name="connsiteY1" fmla="*/ 13246 h 834757"/>
              <a:gd name="connsiteX2" fmla="*/ 90607 w 233899"/>
              <a:gd name="connsiteY2" fmla="*/ -861 h 834757"/>
              <a:gd name="connsiteX3" fmla="*/ 81403 w 233899"/>
              <a:gd name="connsiteY3" fmla="*/ 1862 h 834757"/>
              <a:gd name="connsiteX4" fmla="*/ 76828 w 233899"/>
              <a:gd name="connsiteY4" fmla="*/ 10250 h 834757"/>
              <a:gd name="connsiteX5" fmla="*/ -731 w 233899"/>
              <a:gd name="connsiteY5" fmla="*/ 729201 h 834757"/>
              <a:gd name="connsiteX6" fmla="*/ 11577 w 233899"/>
              <a:gd name="connsiteY6" fmla="*/ 731760 h 834757"/>
              <a:gd name="connsiteX7" fmla="*/ 23996 w 233899"/>
              <a:gd name="connsiteY7" fmla="*/ 733067 h 834757"/>
              <a:gd name="connsiteX8" fmla="*/ 25466 w 233899"/>
              <a:gd name="connsiteY8" fmla="*/ 719505 h 834757"/>
              <a:gd name="connsiteX9" fmla="*/ 100357 w 233899"/>
              <a:gd name="connsiteY9" fmla="*/ 25174 h 834757"/>
              <a:gd name="connsiteX10" fmla="*/ 205204 w 233899"/>
              <a:gd name="connsiteY10" fmla="*/ 36502 h 834757"/>
              <a:gd name="connsiteX11" fmla="*/ 191915 w 233899"/>
              <a:gd name="connsiteY11" fmla="*/ 204857 h 834757"/>
              <a:gd name="connsiteX12" fmla="*/ 199376 w 233899"/>
              <a:gd name="connsiteY12" fmla="*/ 302895 h 834757"/>
              <a:gd name="connsiteX13" fmla="*/ 204006 w 233899"/>
              <a:gd name="connsiteY13" fmla="*/ 520051 h 834757"/>
              <a:gd name="connsiteX14" fmla="*/ 151991 w 233899"/>
              <a:gd name="connsiteY14" fmla="*/ 752240 h 834757"/>
              <a:gd name="connsiteX15" fmla="*/ 132982 w 233899"/>
              <a:gd name="connsiteY15" fmla="*/ 818198 h 834757"/>
              <a:gd name="connsiteX16" fmla="*/ 141860 w 233899"/>
              <a:gd name="connsiteY16" fmla="*/ 833503 h 834757"/>
              <a:gd name="connsiteX17" fmla="*/ 157165 w 233899"/>
              <a:gd name="connsiteY17" fmla="*/ 824679 h 834757"/>
              <a:gd name="connsiteX18" fmla="*/ 175956 w 233899"/>
              <a:gd name="connsiteY18" fmla="*/ 759320 h 834757"/>
              <a:gd name="connsiteX19" fmla="*/ 228897 w 233899"/>
              <a:gd name="connsiteY19" fmla="*/ 522720 h 834757"/>
              <a:gd name="connsiteX20" fmla="*/ 224267 w 233899"/>
              <a:gd name="connsiteY20" fmla="*/ 300390 h 834757"/>
              <a:gd name="connsiteX21" fmla="*/ 216914 w 233899"/>
              <a:gd name="connsiteY21" fmla="*/ 204421 h 834757"/>
              <a:gd name="connsiteX22" fmla="*/ 232219 w 233899"/>
              <a:gd name="connsiteY22" fmla="*/ 28224 h 834757"/>
              <a:gd name="connsiteX23" fmla="*/ 222687 w 233899"/>
              <a:gd name="connsiteY23" fmla="*/ 13572 h 8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3899" h="834757">
                <a:moveTo>
                  <a:pt x="222742" y="13246"/>
                </a:moveTo>
                <a:lnTo>
                  <a:pt x="221326" y="13246"/>
                </a:lnTo>
                <a:lnTo>
                  <a:pt x="90607" y="-861"/>
                </a:lnTo>
                <a:cubicBezTo>
                  <a:pt x="87285" y="-1188"/>
                  <a:pt x="84017" y="-208"/>
                  <a:pt x="81403" y="1862"/>
                </a:cubicBezTo>
                <a:cubicBezTo>
                  <a:pt x="78789" y="3932"/>
                  <a:pt x="77155" y="6928"/>
                  <a:pt x="76828" y="10250"/>
                </a:cubicBezTo>
                <a:lnTo>
                  <a:pt x="-731" y="729201"/>
                </a:lnTo>
                <a:lnTo>
                  <a:pt x="11577" y="731760"/>
                </a:lnTo>
                <a:lnTo>
                  <a:pt x="23996" y="733067"/>
                </a:lnTo>
                <a:lnTo>
                  <a:pt x="25466" y="719505"/>
                </a:lnTo>
                <a:lnTo>
                  <a:pt x="100357" y="25174"/>
                </a:lnTo>
                <a:lnTo>
                  <a:pt x="205204" y="36502"/>
                </a:lnTo>
                <a:cubicBezTo>
                  <a:pt x="195563" y="92113"/>
                  <a:pt x="191098" y="148430"/>
                  <a:pt x="191915" y="204857"/>
                </a:cubicBezTo>
                <a:cubicBezTo>
                  <a:pt x="192840" y="236883"/>
                  <a:pt x="196000" y="268854"/>
                  <a:pt x="199376" y="302895"/>
                </a:cubicBezTo>
                <a:cubicBezTo>
                  <a:pt x="206021" y="369344"/>
                  <a:pt x="212829" y="438080"/>
                  <a:pt x="204006" y="520051"/>
                </a:cubicBezTo>
                <a:cubicBezTo>
                  <a:pt x="194365" y="609375"/>
                  <a:pt x="171871" y="685247"/>
                  <a:pt x="151991" y="752240"/>
                </a:cubicBezTo>
                <a:cubicBezTo>
                  <a:pt x="145291" y="774788"/>
                  <a:pt x="138810" y="796684"/>
                  <a:pt x="132982" y="818198"/>
                </a:cubicBezTo>
                <a:cubicBezTo>
                  <a:pt x="131240" y="824897"/>
                  <a:pt x="135215" y="831705"/>
                  <a:pt x="141860" y="833503"/>
                </a:cubicBezTo>
                <a:cubicBezTo>
                  <a:pt x="148505" y="835028"/>
                  <a:pt x="155150" y="831161"/>
                  <a:pt x="157165" y="824679"/>
                </a:cubicBezTo>
                <a:cubicBezTo>
                  <a:pt x="162612" y="803383"/>
                  <a:pt x="169311" y="781706"/>
                  <a:pt x="175956" y="759320"/>
                </a:cubicBezTo>
                <a:cubicBezTo>
                  <a:pt x="196162" y="691347"/>
                  <a:pt x="218984" y="614332"/>
                  <a:pt x="228897" y="522720"/>
                </a:cubicBezTo>
                <a:cubicBezTo>
                  <a:pt x="237993" y="438189"/>
                  <a:pt x="230694" y="364769"/>
                  <a:pt x="224267" y="300390"/>
                </a:cubicBezTo>
                <a:cubicBezTo>
                  <a:pt x="220945" y="267003"/>
                  <a:pt x="217786" y="235521"/>
                  <a:pt x="216914" y="204421"/>
                </a:cubicBezTo>
                <a:cubicBezTo>
                  <a:pt x="216261" y="145326"/>
                  <a:pt x="221380" y="86339"/>
                  <a:pt x="232219" y="28224"/>
                </a:cubicBezTo>
                <a:cubicBezTo>
                  <a:pt x="233581" y="21579"/>
                  <a:pt x="229333" y="15043"/>
                  <a:pt x="222687" y="1357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pic>
        <p:nvPicPr>
          <p:cNvPr id="198" name="图片 1" descr="303b333635393631363bd2f4b7fb"/>
          <p:cNvPicPr>
            <a:picLocks noChangeAspect="1"/>
          </p:cNvPicPr>
          <p:nvPr userDrawn="1">
            <p:custDataLst>
              <p:tags r:id="rId140"/>
            </p:custDataLst>
          </p:nvPr>
        </p:nvPicPr>
        <p:blipFill>
          <a:blip r:embed="rId141">
            <a:extLst>
              <a:ext uri="{96DAC541-7B7A-43D3-8B79-37D633B846F1}">
                <asvg:svgBlip xmlns:asvg="http://schemas.microsoft.com/office/drawing/2016/SVG/main" r:embed="rId142"/>
              </a:ext>
            </a:extLst>
          </a:blip>
          <a:stretch>
            <a:fillRect/>
          </a:stretch>
        </p:blipFill>
        <p:spPr>
          <a:xfrm>
            <a:off x="7776845" y="1769745"/>
            <a:ext cx="914400" cy="914400"/>
          </a:xfrm>
          <a:prstGeom prst="rect">
            <a:avLst/>
          </a:prstGeom>
        </p:spPr>
      </p:pic>
      <p:pic>
        <p:nvPicPr>
          <p:cNvPr id="199" name="图片 2" descr="303b333635393631363bd2f4b7fb"/>
          <p:cNvPicPr>
            <a:picLocks noChangeAspect="1"/>
          </p:cNvPicPr>
          <p:nvPr userDrawn="1">
            <p:custDataLst>
              <p:tags r:id="rId143"/>
            </p:custDataLst>
          </p:nvPr>
        </p:nvPicPr>
        <p:blipFill>
          <a:blip r:embed="rId144">
            <a:extLst>
              <a:ext uri="{96DAC541-7B7A-43D3-8B79-37D633B846F1}">
                <asvg:svgBlip xmlns:asvg="http://schemas.microsoft.com/office/drawing/2016/SVG/main" r:embed="rId145"/>
              </a:ext>
            </a:extLst>
          </a:blip>
          <a:stretch>
            <a:fillRect/>
          </a:stretch>
        </p:blipFill>
        <p:spPr>
          <a:xfrm>
            <a:off x="7524115" y="2755900"/>
            <a:ext cx="532130" cy="53213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61" name="矩形 60"/>
          <p:cNvSpPr/>
          <p:nvPr>
            <p:custDataLst>
              <p:tags r:id="rId2"/>
            </p:custDataLst>
          </p:nvPr>
        </p:nvSpPr>
        <p:spPr>
          <a:xfrm>
            <a:off x="-14178" y="-587"/>
            <a:ext cx="12206178" cy="685858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0" name="直接连接符 69"/>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3"/>
          <p:cNvSpPr>
            <a:spLocks noGrp="1"/>
          </p:cNvSpPr>
          <p:nvPr>
            <p:ph type="dt" sz="half" idx="10"/>
            <p:custDataLst>
              <p:tags r:id="rId5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5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2" name="标题 1"/>
          <p:cNvSpPr>
            <a:spLocks noGrp="1"/>
          </p:cNvSpPr>
          <p:nvPr>
            <p:ph type="title" hasCustomPrompt="1"/>
            <p:custDataLst>
              <p:tags r:id="rId58"/>
            </p:custDataLst>
          </p:nvPr>
        </p:nvSpPr>
        <p:spPr>
          <a:xfrm>
            <a:off x="274320" y="1922145"/>
            <a:ext cx="4392930" cy="1401445"/>
          </a:xfrm>
          <a:noFill/>
        </p:spPr>
        <p:txBody>
          <a:bodyPr vert="horz" wrap="square" lIns="90000" tIns="46800" rIns="90000" bIns="46800" anchor="ctr">
            <a:normAutofit/>
          </a:bodyPr>
          <a:lstStyle>
            <a:lvl1pPr algn="ctr">
              <a:defRPr sz="5400" b="0">
                <a:solidFill>
                  <a:schemeClr val="tx2"/>
                </a:solidFill>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latin typeface="+mj-lt"/>
            </a:endParaRPr>
          </a:p>
        </p:txBody>
      </p:sp>
      <p:sp>
        <p:nvSpPr>
          <p:cNvPr id="60" name="矩形 59"/>
          <p:cNvSpPr/>
          <p:nvPr>
            <p:custDataLst>
              <p:tags r:id="rId59"/>
            </p:custDataLst>
          </p:nvPr>
        </p:nvSpPr>
        <p:spPr>
          <a:xfrm>
            <a:off x="-15050" y="-587"/>
            <a:ext cx="216690"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63" name="任意多边形: 形状 62"/>
          <p:cNvSpPr/>
          <p:nvPr>
            <p:custDataLst>
              <p:tags r:id="rId60"/>
            </p:custDataLst>
          </p:nvPr>
        </p:nvSpPr>
        <p:spPr>
          <a:xfrm>
            <a:off x="763905" y="3961765"/>
            <a:ext cx="3903345" cy="2211070"/>
          </a:xfrm>
          <a:custGeom>
            <a:avLst/>
            <a:gdLst>
              <a:gd name="connsiteX0" fmla="*/ -267 w 3166566"/>
              <a:gd name="connsiteY0" fmla="*/ 45419 h 1793660"/>
              <a:gd name="connsiteX1" fmla="*/ 9204 w 3166566"/>
              <a:gd name="connsiteY1" fmla="*/ 11134 h 1793660"/>
              <a:gd name="connsiteX2" fmla="*/ 45194 w 3166566"/>
              <a:gd name="connsiteY2" fmla="*/ -373 h 1793660"/>
              <a:gd name="connsiteX3" fmla="*/ 1132935 w 3166566"/>
              <a:gd name="connsiteY3" fmla="*/ 142875 h 1793660"/>
              <a:gd name="connsiteX4" fmla="*/ 1181379 w 3166566"/>
              <a:gd name="connsiteY4" fmla="*/ 171904 h 1793660"/>
              <a:gd name="connsiteX5" fmla="*/ 1207945 w 3166566"/>
              <a:gd name="connsiteY5" fmla="*/ 233891 h 1793660"/>
              <a:gd name="connsiteX6" fmla="*/ 1535356 w 3166566"/>
              <a:gd name="connsiteY6" fmla="*/ 1255715 h 1793660"/>
              <a:gd name="connsiteX7" fmla="*/ 1881047 w 3166566"/>
              <a:gd name="connsiteY7" fmla="*/ 1222945 h 1793660"/>
              <a:gd name="connsiteX8" fmla="*/ 1946018 w 3166566"/>
              <a:gd name="connsiteY8" fmla="*/ 1226686 h 1793660"/>
              <a:gd name="connsiteX9" fmla="*/ 1994367 w 3166566"/>
              <a:gd name="connsiteY9" fmla="*/ 1234831 h 1793660"/>
              <a:gd name="connsiteX10" fmla="*/ 3166069 w 3166566"/>
              <a:gd name="connsiteY10" fmla="*/ 1498030 h 1793660"/>
              <a:gd name="connsiteX11" fmla="*/ 3155319 w 3166566"/>
              <a:gd name="connsiteY11" fmla="*/ 1545385 h 1793660"/>
              <a:gd name="connsiteX12" fmla="*/ 3114783 w 3166566"/>
              <a:gd name="connsiteY12" fmla="*/ 1564847 h 1793660"/>
              <a:gd name="connsiteX13" fmla="*/ 1692575 w 3166566"/>
              <a:gd name="connsiteY13" fmla="*/ 1779744 h 1793660"/>
              <a:gd name="connsiteX14" fmla="*/ 1668139 w 3166566"/>
              <a:gd name="connsiteY14" fmla="*/ 1793287 h 1793660"/>
              <a:gd name="connsiteX15" fmla="*/ 498995 w 3166566"/>
              <a:gd name="connsiteY15" fmla="*/ 1438126 h 1793660"/>
              <a:gd name="connsiteX16" fmla="*/ 462485 w 3166566"/>
              <a:gd name="connsiteY16" fmla="*/ 1402610 h 17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66566" h="1793660">
                <a:moveTo>
                  <a:pt x="-267" y="45419"/>
                </a:moveTo>
                <a:cubicBezTo>
                  <a:pt x="-267" y="45419"/>
                  <a:pt x="-2067" y="22594"/>
                  <a:pt x="9204" y="11134"/>
                </a:cubicBezTo>
                <a:cubicBezTo>
                  <a:pt x="20474" y="-326"/>
                  <a:pt x="45194" y="-373"/>
                  <a:pt x="45194" y="-373"/>
                </a:cubicBezTo>
                <a:lnTo>
                  <a:pt x="1132935" y="142875"/>
                </a:lnTo>
                <a:cubicBezTo>
                  <a:pt x="1132935" y="142875"/>
                  <a:pt x="1162674" y="149126"/>
                  <a:pt x="1181379" y="171904"/>
                </a:cubicBezTo>
                <a:cubicBezTo>
                  <a:pt x="1200084" y="194682"/>
                  <a:pt x="1207945" y="233891"/>
                  <a:pt x="1207945" y="233891"/>
                </a:cubicBezTo>
                <a:lnTo>
                  <a:pt x="1535356" y="1255715"/>
                </a:lnTo>
                <a:lnTo>
                  <a:pt x="1881047" y="1222945"/>
                </a:lnTo>
                <a:lnTo>
                  <a:pt x="1946018" y="1226686"/>
                </a:lnTo>
                <a:lnTo>
                  <a:pt x="1994367" y="1234831"/>
                </a:lnTo>
                <a:lnTo>
                  <a:pt x="3166069" y="1498030"/>
                </a:lnTo>
                <a:cubicBezTo>
                  <a:pt x="3166069" y="1498030"/>
                  <a:pt x="3168152" y="1528810"/>
                  <a:pt x="3155319" y="1545385"/>
                </a:cubicBezTo>
                <a:cubicBezTo>
                  <a:pt x="3142486" y="1561959"/>
                  <a:pt x="3114783" y="1564847"/>
                  <a:pt x="3114783" y="1564847"/>
                </a:cubicBezTo>
                <a:lnTo>
                  <a:pt x="1692575" y="1779744"/>
                </a:lnTo>
                <a:lnTo>
                  <a:pt x="1668139" y="1793287"/>
                </a:lnTo>
                <a:lnTo>
                  <a:pt x="498995" y="1438126"/>
                </a:lnTo>
                <a:lnTo>
                  <a:pt x="462485" y="1402610"/>
                </a:lnTo>
                <a:close/>
              </a:path>
            </a:pathLst>
          </a:custGeom>
          <a:solidFill>
            <a:srgbClr val="D6D6D6"/>
          </a:solidFill>
          <a:ln w="4730" cap="flat">
            <a:noFill/>
            <a:prstDash val="solid"/>
            <a:miter/>
          </a:ln>
        </p:spPr>
        <p:txBody>
          <a:bodyPr rtlCol="0" anchor="ctr"/>
          <a:lstStyle/>
          <a:p>
            <a:endParaRPr lang="en-US" dirty="0">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4" name="任意多边形: 形状 63"/>
          <p:cNvSpPr/>
          <p:nvPr>
            <p:custDataLst>
              <p:tags r:id="rId61"/>
            </p:custDataLst>
          </p:nvPr>
        </p:nvSpPr>
        <p:spPr>
          <a:xfrm>
            <a:off x="2710180" y="5668645"/>
            <a:ext cx="958215" cy="371475"/>
          </a:xfrm>
          <a:custGeom>
            <a:avLst/>
            <a:gdLst>
              <a:gd name="connsiteX0" fmla="*/ -373 w 777140"/>
              <a:gd name="connsiteY0" fmla="*/ -373 h 301319"/>
              <a:gd name="connsiteX1" fmla="*/ 776768 w 777140"/>
              <a:gd name="connsiteY1" fmla="*/ 188005 h 301319"/>
              <a:gd name="connsiteX2" fmla="*/ 90123 w 777140"/>
              <a:gd name="connsiteY2" fmla="*/ 300946 h 301319"/>
            </a:gdLst>
            <a:ahLst/>
            <a:cxnLst>
              <a:cxn ang="0">
                <a:pos x="connsiteX0" y="connsiteY0"/>
              </a:cxn>
              <a:cxn ang="0">
                <a:pos x="connsiteX1" y="connsiteY1"/>
              </a:cxn>
              <a:cxn ang="0">
                <a:pos x="connsiteX2" y="connsiteY2"/>
              </a:cxn>
            </a:cxnLst>
            <a:rect l="l" t="t" r="r" b="b"/>
            <a:pathLst>
              <a:path w="777140" h="301319">
                <a:moveTo>
                  <a:pt x="-373" y="-373"/>
                </a:moveTo>
                <a:lnTo>
                  <a:pt x="776768" y="188005"/>
                </a:lnTo>
                <a:lnTo>
                  <a:pt x="90123" y="300946"/>
                </a:lnTo>
                <a:close/>
              </a:path>
            </a:pathLst>
          </a:custGeom>
          <a:solidFill>
            <a:srgbClr val="B4B4B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5" name="任意多边形: 形状 64"/>
          <p:cNvSpPr/>
          <p:nvPr>
            <p:custDataLst>
              <p:tags r:id="rId62"/>
            </p:custDataLst>
          </p:nvPr>
        </p:nvSpPr>
        <p:spPr>
          <a:xfrm>
            <a:off x="753745" y="3949065"/>
            <a:ext cx="2108835" cy="2233295"/>
          </a:xfrm>
          <a:custGeom>
            <a:avLst/>
            <a:gdLst>
              <a:gd name="connsiteX0" fmla="*/ 1675754 w 1710849"/>
              <a:gd name="connsiteY0" fmla="*/ 1811329 h 1811702"/>
              <a:gd name="connsiteX1" fmla="*/ 1658612 w 1710849"/>
              <a:gd name="connsiteY1" fmla="*/ 1809151 h 1811702"/>
              <a:gd name="connsiteX2" fmla="*/ 510445 w 1710849"/>
              <a:gd name="connsiteY2" fmla="*/ 1456641 h 1811702"/>
              <a:gd name="connsiteX3" fmla="*/ 468726 w 1710849"/>
              <a:gd name="connsiteY3" fmla="*/ 1425339 h 1811702"/>
              <a:gd name="connsiteX4" fmla="*/ 442302 w 1710849"/>
              <a:gd name="connsiteY4" fmla="*/ 1366620 h 1811702"/>
              <a:gd name="connsiteX5" fmla="*/ 6637 w 1710849"/>
              <a:gd name="connsiteY5" fmla="*/ 73832 h 1811702"/>
              <a:gd name="connsiteX6" fmla="*/ 5216 w 1710849"/>
              <a:gd name="connsiteY6" fmla="*/ 17432 h 1811702"/>
              <a:gd name="connsiteX7" fmla="*/ 5216 w 1710849"/>
              <a:gd name="connsiteY7" fmla="*/ 17432 h 1811702"/>
              <a:gd name="connsiteX8" fmla="*/ 56833 w 1710849"/>
              <a:gd name="connsiteY8" fmla="*/ -231 h 1811702"/>
              <a:gd name="connsiteX9" fmla="*/ 1123975 w 1710849"/>
              <a:gd name="connsiteY9" fmla="*/ 138897 h 1811702"/>
              <a:gd name="connsiteX10" fmla="*/ 1187383 w 1710849"/>
              <a:gd name="connsiteY10" fmla="*/ 165795 h 1811702"/>
              <a:gd name="connsiteX11" fmla="*/ 1223752 w 1710849"/>
              <a:gd name="connsiteY11" fmla="*/ 227924 h 1811702"/>
              <a:gd name="connsiteX12" fmla="*/ 1705493 w 1710849"/>
              <a:gd name="connsiteY12" fmla="*/ 1745837 h 1811702"/>
              <a:gd name="connsiteX13" fmla="*/ 1705209 w 1710849"/>
              <a:gd name="connsiteY13" fmla="*/ 1797643 h 1811702"/>
              <a:gd name="connsiteX14" fmla="*/ 1675754 w 1710849"/>
              <a:gd name="connsiteY14" fmla="*/ 1811329 h 1811702"/>
              <a:gd name="connsiteX15" fmla="*/ 51482 w 1710849"/>
              <a:gd name="connsiteY15" fmla="*/ 21315 h 1811702"/>
              <a:gd name="connsiteX16" fmla="*/ 23590 w 1710849"/>
              <a:gd name="connsiteY16" fmla="*/ 29366 h 1811702"/>
              <a:gd name="connsiteX17" fmla="*/ 23590 w 1710849"/>
              <a:gd name="connsiteY17" fmla="*/ 29366 h 1811702"/>
              <a:gd name="connsiteX18" fmla="*/ 27236 w 1710849"/>
              <a:gd name="connsiteY18" fmla="*/ 66444 h 1811702"/>
              <a:gd name="connsiteX19" fmla="*/ 463233 w 1710849"/>
              <a:gd name="connsiteY19" fmla="*/ 1360511 h 1811702"/>
              <a:gd name="connsiteX20" fmla="*/ 486436 w 1710849"/>
              <a:gd name="connsiteY20" fmla="*/ 1412601 h 1811702"/>
              <a:gd name="connsiteX21" fmla="*/ 517170 w 1710849"/>
              <a:gd name="connsiteY21" fmla="*/ 1436279 h 1811702"/>
              <a:gd name="connsiteX22" fmla="*/ 1664815 w 1710849"/>
              <a:gd name="connsiteY22" fmla="*/ 1788599 h 1811702"/>
              <a:gd name="connsiteX23" fmla="*/ 1686977 w 1710849"/>
              <a:gd name="connsiteY23" fmla="*/ 1786657 h 1811702"/>
              <a:gd name="connsiteX24" fmla="*/ 1685083 w 1710849"/>
              <a:gd name="connsiteY24" fmla="*/ 1752846 h 1811702"/>
              <a:gd name="connsiteX25" fmla="*/ 1203058 w 1710849"/>
              <a:gd name="connsiteY25" fmla="*/ 234223 h 1811702"/>
              <a:gd name="connsiteX26" fmla="*/ 1172940 w 1710849"/>
              <a:gd name="connsiteY26" fmla="*/ 182133 h 1811702"/>
              <a:gd name="connsiteX27" fmla="*/ 1121418 w 1710849"/>
              <a:gd name="connsiteY27" fmla="*/ 160633 h 1811702"/>
              <a:gd name="connsiteX28" fmla="*/ 54702 w 1710849"/>
              <a:gd name="connsiteY28" fmla="*/ 21173 h 1811702"/>
              <a:gd name="connsiteX29" fmla="*/ 14498 w 1710849"/>
              <a:gd name="connsiteY29" fmla="*/ 23399 h 1811702"/>
              <a:gd name="connsiteX30" fmla="*/ 14498 w 1710849"/>
              <a:gd name="connsiteY30" fmla="*/ 23399 h 181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0849" h="1811702">
                <a:moveTo>
                  <a:pt x="1675754" y="1811329"/>
                </a:moveTo>
                <a:cubicBezTo>
                  <a:pt x="1669977" y="1811282"/>
                  <a:pt x="1664223" y="1810524"/>
                  <a:pt x="1658612" y="1809151"/>
                </a:cubicBezTo>
                <a:lnTo>
                  <a:pt x="510445" y="1456641"/>
                </a:lnTo>
                <a:cubicBezTo>
                  <a:pt x="493791" y="1450485"/>
                  <a:pt x="479291" y="1439593"/>
                  <a:pt x="468726" y="1425339"/>
                </a:cubicBezTo>
                <a:cubicBezTo>
                  <a:pt x="452530" y="1403320"/>
                  <a:pt x="442681" y="1368135"/>
                  <a:pt x="442302" y="1366620"/>
                </a:cubicBezTo>
                <a:lnTo>
                  <a:pt x="6637" y="73832"/>
                </a:lnTo>
                <a:cubicBezTo>
                  <a:pt x="4364" y="68054"/>
                  <a:pt x="-7049" y="35948"/>
                  <a:pt x="5216" y="17432"/>
                </a:cubicBezTo>
                <a:lnTo>
                  <a:pt x="5216" y="17432"/>
                </a:lnTo>
                <a:cubicBezTo>
                  <a:pt x="18097" y="-2220"/>
                  <a:pt x="52855" y="-468"/>
                  <a:pt x="56833" y="-231"/>
                </a:cubicBezTo>
                <a:lnTo>
                  <a:pt x="1123975" y="138897"/>
                </a:lnTo>
                <a:cubicBezTo>
                  <a:pt x="1125301" y="138897"/>
                  <a:pt x="1162380" y="143396"/>
                  <a:pt x="1187383" y="165795"/>
                </a:cubicBezTo>
                <a:cubicBezTo>
                  <a:pt x="1212386" y="188193"/>
                  <a:pt x="1223325" y="226314"/>
                  <a:pt x="1223752" y="227924"/>
                </a:cubicBezTo>
                <a:lnTo>
                  <a:pt x="1705493" y="1745837"/>
                </a:lnTo>
                <a:cubicBezTo>
                  <a:pt x="1707292" y="1751331"/>
                  <a:pt x="1715911" y="1780122"/>
                  <a:pt x="1705209" y="1797643"/>
                </a:cubicBezTo>
                <a:cubicBezTo>
                  <a:pt x="1698626" y="1808677"/>
                  <a:pt x="1686172" y="1811329"/>
                  <a:pt x="1675754" y="1811329"/>
                </a:cubicBezTo>
                <a:close/>
                <a:moveTo>
                  <a:pt x="51482" y="21315"/>
                </a:moveTo>
                <a:cubicBezTo>
                  <a:pt x="41585" y="21315"/>
                  <a:pt x="27378" y="23541"/>
                  <a:pt x="23590" y="29366"/>
                </a:cubicBezTo>
                <a:lnTo>
                  <a:pt x="23590" y="29366"/>
                </a:lnTo>
                <a:cubicBezTo>
                  <a:pt x="19186" y="36042"/>
                  <a:pt x="22880" y="55174"/>
                  <a:pt x="27236" y="66444"/>
                </a:cubicBezTo>
                <a:lnTo>
                  <a:pt x="463233" y="1360511"/>
                </a:lnTo>
                <a:cubicBezTo>
                  <a:pt x="463517" y="1361410"/>
                  <a:pt x="472703" y="1393943"/>
                  <a:pt x="486436" y="1412601"/>
                </a:cubicBezTo>
                <a:cubicBezTo>
                  <a:pt x="494264" y="1423209"/>
                  <a:pt x="504910" y="1431401"/>
                  <a:pt x="517170" y="1436279"/>
                </a:cubicBezTo>
                <a:lnTo>
                  <a:pt x="1664815" y="1788599"/>
                </a:lnTo>
                <a:cubicBezTo>
                  <a:pt x="1672108" y="1790446"/>
                  <a:pt x="1684420" y="1790777"/>
                  <a:pt x="1686977" y="1786657"/>
                </a:cubicBezTo>
                <a:cubicBezTo>
                  <a:pt x="1691002" y="1779980"/>
                  <a:pt x="1688255" y="1762554"/>
                  <a:pt x="1685083" y="1752846"/>
                </a:cubicBezTo>
                <a:lnTo>
                  <a:pt x="1203058" y="234223"/>
                </a:lnTo>
                <a:cubicBezTo>
                  <a:pt x="1203058" y="233607"/>
                  <a:pt x="1192971" y="199891"/>
                  <a:pt x="1172940" y="182133"/>
                </a:cubicBezTo>
                <a:cubicBezTo>
                  <a:pt x="1152909" y="164374"/>
                  <a:pt x="1121749" y="160633"/>
                  <a:pt x="1121418" y="160633"/>
                </a:cubicBezTo>
                <a:lnTo>
                  <a:pt x="54702" y="21173"/>
                </a:lnTo>
                <a:close/>
                <a:moveTo>
                  <a:pt x="14498" y="23399"/>
                </a:moveTo>
                <a:lnTo>
                  <a:pt x="14498" y="23399"/>
                </a:ln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6" name="任意多边形: 形状 65"/>
          <p:cNvSpPr/>
          <p:nvPr>
            <p:custDataLst>
              <p:tags r:id="rId63"/>
            </p:custDataLst>
          </p:nvPr>
        </p:nvSpPr>
        <p:spPr>
          <a:xfrm>
            <a:off x="2655570" y="5457190"/>
            <a:ext cx="2022475" cy="657225"/>
          </a:xfrm>
          <a:custGeom>
            <a:avLst/>
            <a:gdLst>
              <a:gd name="connsiteX0" fmla="*/ 157953 w 1640714"/>
              <a:gd name="connsiteY0" fmla="*/ 532832 h 533209"/>
              <a:gd name="connsiteX1" fmla="*/ 146304 w 1640714"/>
              <a:gd name="connsiteY1" fmla="*/ 524261 h 533209"/>
              <a:gd name="connsiteX2" fmla="*/ 153142 w 1640714"/>
              <a:gd name="connsiteY2" fmla="*/ 511806 h 533209"/>
              <a:gd name="connsiteX3" fmla="*/ 153359 w 1640714"/>
              <a:gd name="connsiteY3" fmla="*/ 511759 h 533209"/>
              <a:gd name="connsiteX4" fmla="*/ 156437 w 1640714"/>
              <a:gd name="connsiteY4" fmla="*/ 511238 h 533209"/>
              <a:gd name="connsiteX5" fmla="*/ 1565387 w 1640714"/>
              <a:gd name="connsiteY5" fmla="*/ 294495 h 533209"/>
              <a:gd name="connsiteX6" fmla="*/ 1607391 w 1640714"/>
              <a:gd name="connsiteY6" fmla="*/ 285024 h 533209"/>
              <a:gd name="connsiteX7" fmla="*/ 1577320 w 1640714"/>
              <a:gd name="connsiteY7" fmla="*/ 278252 h 533209"/>
              <a:gd name="connsiteX8" fmla="*/ 426929 w 1640714"/>
              <a:gd name="connsiteY8" fmla="*/ 26798 h 533209"/>
              <a:gd name="connsiteX9" fmla="*/ 426929 w 1640714"/>
              <a:gd name="connsiteY9" fmla="*/ 26798 h 533209"/>
              <a:gd name="connsiteX10" fmla="*/ 385067 w 1640714"/>
              <a:gd name="connsiteY10" fmla="*/ 22063 h 533209"/>
              <a:gd name="connsiteX11" fmla="*/ 342921 w 1640714"/>
              <a:gd name="connsiteY11" fmla="*/ 21683 h 533209"/>
              <a:gd name="connsiteX12" fmla="*/ 11437 w 1640714"/>
              <a:gd name="connsiteY12" fmla="*/ 50381 h 533209"/>
              <a:gd name="connsiteX13" fmla="*/ -331 w 1640714"/>
              <a:gd name="connsiteY13" fmla="*/ 40531 h 533209"/>
              <a:gd name="connsiteX14" fmla="*/ 9543 w 1640714"/>
              <a:gd name="connsiteY14" fmla="*/ 28739 h 533209"/>
              <a:gd name="connsiteX15" fmla="*/ 341500 w 1640714"/>
              <a:gd name="connsiteY15" fmla="*/ -5 h 533209"/>
              <a:gd name="connsiteX16" fmla="*/ 386393 w 1640714"/>
              <a:gd name="connsiteY16" fmla="*/ 374 h 533209"/>
              <a:gd name="connsiteX17" fmla="*/ 431048 w 1640714"/>
              <a:gd name="connsiteY17" fmla="*/ 5488 h 533209"/>
              <a:gd name="connsiteX18" fmla="*/ 1581440 w 1640714"/>
              <a:gd name="connsiteY18" fmla="*/ 256895 h 533209"/>
              <a:gd name="connsiteX19" fmla="*/ 1638266 w 1640714"/>
              <a:gd name="connsiteY19" fmla="*/ 277826 h 533209"/>
              <a:gd name="connsiteX20" fmla="*/ 1639686 w 1640714"/>
              <a:gd name="connsiteY20" fmla="*/ 289191 h 533209"/>
              <a:gd name="connsiteX21" fmla="*/ 1569081 w 1640714"/>
              <a:gd name="connsiteY21" fmla="*/ 315899 h 533209"/>
              <a:gd name="connsiteX22" fmla="*/ 160036 w 1640714"/>
              <a:gd name="connsiteY22" fmla="*/ 532643 h 533209"/>
              <a:gd name="connsiteX23" fmla="*/ 157953 w 1640714"/>
              <a:gd name="connsiteY23" fmla="*/ 532832 h 53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0714" h="533209">
                <a:moveTo>
                  <a:pt x="157953" y="532832"/>
                </a:moveTo>
                <a:cubicBezTo>
                  <a:pt x="152569" y="532974"/>
                  <a:pt x="147772" y="529423"/>
                  <a:pt x="146304" y="524261"/>
                </a:cubicBezTo>
                <a:cubicBezTo>
                  <a:pt x="144755" y="518957"/>
                  <a:pt x="147819" y="513369"/>
                  <a:pt x="153142" y="511806"/>
                </a:cubicBezTo>
                <a:cubicBezTo>
                  <a:pt x="153213" y="511806"/>
                  <a:pt x="153288" y="511759"/>
                  <a:pt x="153359" y="511759"/>
                </a:cubicBezTo>
                <a:lnTo>
                  <a:pt x="156437" y="511238"/>
                </a:lnTo>
                <a:lnTo>
                  <a:pt x="1565387" y="294495"/>
                </a:lnTo>
                <a:cubicBezTo>
                  <a:pt x="1579546" y="292127"/>
                  <a:pt x="1593563" y="288955"/>
                  <a:pt x="1607391" y="285024"/>
                </a:cubicBezTo>
                <a:cubicBezTo>
                  <a:pt x="1597494" y="282230"/>
                  <a:pt x="1587454" y="279957"/>
                  <a:pt x="1577320" y="278252"/>
                </a:cubicBezTo>
                <a:lnTo>
                  <a:pt x="426929" y="26798"/>
                </a:lnTo>
                <a:lnTo>
                  <a:pt x="426929" y="26798"/>
                </a:lnTo>
                <a:cubicBezTo>
                  <a:pt x="426929" y="26798"/>
                  <a:pt x="405713" y="23341"/>
                  <a:pt x="385067" y="22063"/>
                </a:cubicBezTo>
                <a:cubicBezTo>
                  <a:pt x="364420" y="20784"/>
                  <a:pt x="343110" y="21636"/>
                  <a:pt x="342921" y="21683"/>
                </a:cubicBezTo>
                <a:lnTo>
                  <a:pt x="11437" y="50381"/>
                </a:lnTo>
                <a:cubicBezTo>
                  <a:pt x="5461" y="50902"/>
                  <a:pt x="190" y="46497"/>
                  <a:pt x="-331" y="40531"/>
                </a:cubicBezTo>
                <a:cubicBezTo>
                  <a:pt x="-852" y="34517"/>
                  <a:pt x="3566" y="29261"/>
                  <a:pt x="9543" y="28739"/>
                </a:cubicBezTo>
                <a:lnTo>
                  <a:pt x="341500" y="-5"/>
                </a:lnTo>
                <a:cubicBezTo>
                  <a:pt x="342826" y="-5"/>
                  <a:pt x="364373" y="-1047"/>
                  <a:pt x="386393" y="374"/>
                </a:cubicBezTo>
                <a:cubicBezTo>
                  <a:pt x="408413" y="1795"/>
                  <a:pt x="430149" y="5109"/>
                  <a:pt x="431048" y="5488"/>
                </a:cubicBezTo>
                <a:lnTo>
                  <a:pt x="1581440" y="256895"/>
                </a:lnTo>
                <a:cubicBezTo>
                  <a:pt x="1613689" y="262294"/>
                  <a:pt x="1632915" y="269350"/>
                  <a:pt x="1638266" y="277826"/>
                </a:cubicBezTo>
                <a:cubicBezTo>
                  <a:pt x="1640397" y="281236"/>
                  <a:pt x="1640918" y="285356"/>
                  <a:pt x="1639686" y="289191"/>
                </a:cubicBezTo>
                <a:cubicBezTo>
                  <a:pt x="1638076" y="294258"/>
                  <a:pt x="1634667" y="304866"/>
                  <a:pt x="1569081" y="315899"/>
                </a:cubicBezTo>
                <a:lnTo>
                  <a:pt x="160036" y="532643"/>
                </a:lnTo>
                <a:cubicBezTo>
                  <a:pt x="159350" y="532785"/>
                  <a:pt x="158654" y="532832"/>
                  <a:pt x="157953" y="532832"/>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7" name="任意多边形: 形状 66"/>
          <p:cNvSpPr/>
          <p:nvPr>
            <p:custDataLst>
              <p:tags r:id="rId64"/>
            </p:custDataLst>
          </p:nvPr>
        </p:nvSpPr>
        <p:spPr>
          <a:xfrm>
            <a:off x="2832735" y="5800090"/>
            <a:ext cx="1845945" cy="374015"/>
          </a:xfrm>
          <a:custGeom>
            <a:avLst/>
            <a:gdLst>
              <a:gd name="connsiteX0" fmla="*/ 10425 w 1497636"/>
              <a:gd name="connsiteY0" fmla="*/ 303213 h 303621"/>
              <a:gd name="connsiteX1" fmla="*/ -372 w 1497636"/>
              <a:gd name="connsiteY1" fmla="*/ 292227 h 303621"/>
              <a:gd name="connsiteX2" fmla="*/ 8768 w 1497636"/>
              <a:gd name="connsiteY2" fmla="*/ 281572 h 303621"/>
              <a:gd name="connsiteX3" fmla="*/ 1436043 w 1497636"/>
              <a:gd name="connsiteY3" fmla="*/ 62129 h 303621"/>
              <a:gd name="connsiteX4" fmla="*/ 1467913 w 1497636"/>
              <a:gd name="connsiteY4" fmla="*/ 48349 h 303621"/>
              <a:gd name="connsiteX5" fmla="*/ 1475348 w 1497636"/>
              <a:gd name="connsiteY5" fmla="*/ 11365 h 303621"/>
              <a:gd name="connsiteX6" fmla="*/ 1485245 w 1497636"/>
              <a:gd name="connsiteY6" fmla="*/ -332 h 303621"/>
              <a:gd name="connsiteX7" fmla="*/ 1496989 w 1497636"/>
              <a:gd name="connsiteY7" fmla="*/ 9565 h 303621"/>
              <a:gd name="connsiteX8" fmla="*/ 1485103 w 1497636"/>
              <a:gd name="connsiteY8" fmla="*/ 61656 h 303621"/>
              <a:gd name="connsiteX9" fmla="*/ 1438600 w 1497636"/>
              <a:gd name="connsiteY9" fmla="*/ 83628 h 303621"/>
              <a:gd name="connsiteX10" fmla="*/ 12035 w 1497636"/>
              <a:gd name="connsiteY10" fmla="*/ 303213 h 303621"/>
              <a:gd name="connsiteX11" fmla="*/ 10425 w 1497636"/>
              <a:gd name="connsiteY11" fmla="*/ 303213 h 30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7636" h="303621">
                <a:moveTo>
                  <a:pt x="10425" y="303213"/>
                </a:moveTo>
                <a:cubicBezTo>
                  <a:pt x="4411" y="303165"/>
                  <a:pt x="-424" y="298240"/>
                  <a:pt x="-372" y="292227"/>
                </a:cubicBezTo>
                <a:cubicBezTo>
                  <a:pt x="-329" y="286923"/>
                  <a:pt x="3530" y="282424"/>
                  <a:pt x="8768" y="281572"/>
                </a:cubicBezTo>
                <a:lnTo>
                  <a:pt x="1436043" y="62129"/>
                </a:lnTo>
                <a:cubicBezTo>
                  <a:pt x="1442910" y="61513"/>
                  <a:pt x="1460431" y="57962"/>
                  <a:pt x="1467913" y="48349"/>
                </a:cubicBezTo>
                <a:cubicBezTo>
                  <a:pt x="1475395" y="38736"/>
                  <a:pt x="1475868" y="17805"/>
                  <a:pt x="1475348" y="11365"/>
                </a:cubicBezTo>
                <a:cubicBezTo>
                  <a:pt x="1474827" y="5398"/>
                  <a:pt x="1479278" y="142"/>
                  <a:pt x="1485245" y="-332"/>
                </a:cubicBezTo>
                <a:cubicBezTo>
                  <a:pt x="1491259" y="-853"/>
                  <a:pt x="1496515" y="3599"/>
                  <a:pt x="1496989" y="9565"/>
                </a:cubicBezTo>
                <a:cubicBezTo>
                  <a:pt x="1497273" y="12975"/>
                  <a:pt x="1499404" y="43282"/>
                  <a:pt x="1485103" y="61656"/>
                </a:cubicBezTo>
                <a:cubicBezTo>
                  <a:pt x="1470802" y="80029"/>
                  <a:pt x="1441821" y="83391"/>
                  <a:pt x="1438600" y="83628"/>
                </a:cubicBezTo>
                <a:lnTo>
                  <a:pt x="12035" y="303213"/>
                </a:lnTo>
                <a:cubicBezTo>
                  <a:pt x="11500" y="303260"/>
                  <a:pt x="10960" y="303260"/>
                  <a:pt x="10425" y="303213"/>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8" name="任意多边形: 形状 67"/>
          <p:cNvSpPr/>
          <p:nvPr>
            <p:custDataLst>
              <p:tags r:id="rId65"/>
            </p:custDataLst>
          </p:nvPr>
        </p:nvSpPr>
        <p:spPr>
          <a:xfrm>
            <a:off x="2693035" y="5652770"/>
            <a:ext cx="1002030" cy="399415"/>
          </a:xfrm>
          <a:custGeom>
            <a:avLst/>
            <a:gdLst>
              <a:gd name="connsiteX0" fmla="*/ 111261 w 812988"/>
              <a:gd name="connsiteY0" fmla="*/ 323527 h 323900"/>
              <a:gd name="connsiteX1" fmla="*/ 100459 w 812988"/>
              <a:gd name="connsiteY1" fmla="*/ 312635 h 323900"/>
              <a:gd name="connsiteX2" fmla="*/ 109556 w 812988"/>
              <a:gd name="connsiteY2" fmla="*/ 301980 h 323900"/>
              <a:gd name="connsiteX3" fmla="*/ 746668 w 812988"/>
              <a:gd name="connsiteY3" fmla="*/ 199410 h 323900"/>
              <a:gd name="connsiteX4" fmla="*/ 7932 w 812988"/>
              <a:gd name="connsiteY4" fmla="*/ 21024 h 323900"/>
              <a:gd name="connsiteX5" fmla="*/ -71 w 812988"/>
              <a:gd name="connsiteY5" fmla="*/ 7954 h 323900"/>
              <a:gd name="connsiteX6" fmla="*/ 13047 w 812988"/>
              <a:gd name="connsiteY6" fmla="*/ -96 h 323900"/>
              <a:gd name="connsiteX7" fmla="*/ 804346 w 812988"/>
              <a:gd name="connsiteY7" fmla="*/ 190934 h 323900"/>
              <a:gd name="connsiteX8" fmla="*/ 812292 w 812988"/>
              <a:gd name="connsiteY8" fmla="*/ 204146 h 323900"/>
              <a:gd name="connsiteX9" fmla="*/ 803541 w 812988"/>
              <a:gd name="connsiteY9" fmla="*/ 212243 h 323900"/>
              <a:gd name="connsiteX10" fmla="*/ 113013 w 812988"/>
              <a:gd name="connsiteY10" fmla="*/ 323385 h 323900"/>
              <a:gd name="connsiteX11" fmla="*/ 111261 w 812988"/>
              <a:gd name="connsiteY11" fmla="*/ 323527 h 3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8" h="323900">
                <a:moveTo>
                  <a:pt x="111261" y="323527"/>
                </a:moveTo>
                <a:cubicBezTo>
                  <a:pt x="105270" y="323480"/>
                  <a:pt x="100435" y="318649"/>
                  <a:pt x="100459" y="312635"/>
                </a:cubicBezTo>
                <a:cubicBezTo>
                  <a:pt x="100483" y="307332"/>
                  <a:pt x="104328" y="302833"/>
                  <a:pt x="109556" y="301980"/>
                </a:cubicBezTo>
                <a:lnTo>
                  <a:pt x="746668" y="199410"/>
                </a:lnTo>
                <a:lnTo>
                  <a:pt x="7932" y="21024"/>
                </a:lnTo>
                <a:cubicBezTo>
                  <a:pt x="2117" y="19603"/>
                  <a:pt x="-1468" y="13779"/>
                  <a:pt x="-71" y="7954"/>
                </a:cubicBezTo>
                <a:cubicBezTo>
                  <a:pt x="1378" y="2130"/>
                  <a:pt x="7213" y="-1422"/>
                  <a:pt x="13047" y="-96"/>
                </a:cubicBezTo>
                <a:lnTo>
                  <a:pt x="804346" y="190934"/>
                </a:lnTo>
                <a:cubicBezTo>
                  <a:pt x="810185" y="192402"/>
                  <a:pt x="813742" y="198274"/>
                  <a:pt x="812292" y="204146"/>
                </a:cubicBezTo>
                <a:cubicBezTo>
                  <a:pt x="811251" y="208313"/>
                  <a:pt x="807813" y="211533"/>
                  <a:pt x="803541" y="212243"/>
                </a:cubicBezTo>
                <a:lnTo>
                  <a:pt x="113013" y="323385"/>
                </a:lnTo>
                <a:cubicBezTo>
                  <a:pt x="112435" y="323480"/>
                  <a:pt x="111848" y="323527"/>
                  <a:pt x="111261" y="323527"/>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9788" y="360000"/>
            <a:ext cx="10515600" cy="864000"/>
          </a:xfrm>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46" name="矩形 45"/>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8" name="直接连接符 77"/>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12" name="任意多边形: 形状 211"/>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grpSp>
        <p:nvGrpSpPr>
          <p:cNvPr id="204" name="组合 203"/>
          <p:cNvGrpSpPr/>
          <p:nvPr userDrawn="1">
            <p:custDataLst>
              <p:tags r:id="rId56"/>
            </p:custDataLst>
          </p:nvPr>
        </p:nvGrpSpPr>
        <p:grpSpPr>
          <a:xfrm>
            <a:off x="5523230" y="5386705"/>
            <a:ext cx="6653530" cy="953770"/>
            <a:chOff x="5745060" y="4424771"/>
            <a:chExt cx="4703109" cy="674364"/>
          </a:xfrm>
        </p:grpSpPr>
        <p:sp>
          <p:nvSpPr>
            <p:cNvPr id="205" name="任意多边形: 形状 204"/>
            <p:cNvSpPr/>
            <p:nvPr>
              <p:custDataLst>
                <p:tags r:id="rId57"/>
              </p:custDataLst>
            </p:nvPr>
          </p:nvSpPr>
          <p:spPr>
            <a:xfrm>
              <a:off x="5745060" y="4424771"/>
              <a:ext cx="4703109" cy="674364"/>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6" name="任意多边形: 形状 205"/>
            <p:cNvSpPr/>
            <p:nvPr>
              <p:custDataLst>
                <p:tags r:id="rId58"/>
              </p:custDataLst>
            </p:nvPr>
          </p:nvSpPr>
          <p:spPr>
            <a:xfrm>
              <a:off x="5748119" y="4709593"/>
              <a:ext cx="4700050" cy="389542"/>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7" name="任意多边形: 形状 206"/>
            <p:cNvSpPr/>
            <p:nvPr>
              <p:custDataLst>
                <p:tags r:id="rId59"/>
              </p:custDataLst>
            </p:nvPr>
          </p:nvSpPr>
          <p:spPr>
            <a:xfrm>
              <a:off x="6322286" y="4425884"/>
              <a:ext cx="3323557" cy="362418"/>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grpSp>
      <p:sp>
        <p:nvSpPr>
          <p:cNvPr id="208" name="任意多边形: 形状 207"/>
          <p:cNvSpPr/>
          <p:nvPr userDrawn="1">
            <p:custDataLst>
              <p:tags r:id="rId60"/>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209" name="任意多边形: 形状 208"/>
          <p:cNvSpPr/>
          <p:nvPr userDrawn="1">
            <p:custDataLst>
              <p:tags r:id="rId61"/>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pPr lvl="0"/>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210" name="图片 209"/>
          <p:cNvPicPr>
            <a:picLocks noChangeAspect="1"/>
          </p:cNvPicPr>
          <p:nvPr userDrawn="1">
            <p:custDataLst>
              <p:tags r:id="rId62"/>
            </p:custDataLst>
          </p:nvPr>
        </p:nvPicPr>
        <p:blipFill>
          <a:blip r:embed="rId63"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
        <p:nvSpPr>
          <p:cNvPr id="48" name="标题 1"/>
          <p:cNvSpPr>
            <a:spLocks noGrp="1"/>
          </p:cNvSpPr>
          <p:nvPr userDrawn="1">
            <p:ph type="ctrTitle" hasCustomPrompt="1"/>
            <p:custDataLst>
              <p:tags r:id="rId64"/>
            </p:custDataLst>
          </p:nvPr>
        </p:nvSpPr>
        <p:spPr>
          <a:xfrm>
            <a:off x="1084580" y="1981200"/>
            <a:ext cx="6526530" cy="2566035"/>
          </a:xfrm>
        </p:spPr>
        <p:txBody>
          <a:bodyPr wrap="square" lIns="90000" tIns="46800" rIns="90000" bIns="46800" anchor="ctr">
            <a:normAutofit/>
          </a:bodyPr>
          <a:lstStyle>
            <a:lvl1pPr algn="l">
              <a:lnSpc>
                <a:spcPct val="100000"/>
              </a:lnSpc>
              <a:defRPr sz="6600" b="0" i="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50" name="公司名占位符 6"/>
          <p:cNvSpPr>
            <a:spLocks noGrp="1"/>
          </p:cNvSpPr>
          <p:nvPr userDrawn="1">
            <p:ph type="body" sz="quarter" idx="13" hasCustomPrompt="1"/>
            <p:custDataLst>
              <p:tags r:id="rId65"/>
            </p:custDataLst>
          </p:nvPr>
        </p:nvSpPr>
        <p:spPr>
          <a:xfrm>
            <a:off x="1109989" y="1275026"/>
            <a:ext cx="4064400" cy="685600"/>
          </a:xfrm>
        </p:spPr>
        <p:txBody>
          <a:bodyPr wrap="square" lIns="90000" tIns="0" rIns="90000" bIns="0" anchor="b">
            <a:normAutofit/>
          </a:bodyPr>
          <a:lstStyle>
            <a:lvl1pPr marL="0" indent="0" algn="l">
              <a:lnSpc>
                <a:spcPct val="100000"/>
              </a:lnSpc>
              <a:buNone/>
              <a:defRPr sz="2400" b="1" i="0">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1" name="署名占位符 10"/>
          <p:cNvSpPr>
            <a:spLocks noGrp="1"/>
          </p:cNvSpPr>
          <p:nvPr userDrawn="1">
            <p:ph type="body" sz="quarter" idx="17" hasCustomPrompt="1"/>
            <p:custDataLst>
              <p:tags r:id="rId66"/>
            </p:custDataLst>
          </p:nvPr>
        </p:nvSpPr>
        <p:spPr>
          <a:xfrm>
            <a:off x="1184400" y="4696400"/>
            <a:ext cx="2282700" cy="48520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191" name="任意多边形: 形状 190"/>
          <p:cNvSpPr/>
          <p:nvPr userDrawn="1">
            <p:custDataLst>
              <p:tags r:id="rId67"/>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68"/>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69"/>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userDrawn="1">
            <p:custDataLst>
              <p:tags r:id="rId70"/>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4" name="日期占位符 3"/>
          <p:cNvSpPr>
            <a:spLocks noGrp="1"/>
          </p:cNvSpPr>
          <p:nvPr userDrawn="1">
            <p:ph type="dt" sz="half" idx="10"/>
            <p:custDataLst>
              <p:tags r:id="rId71"/>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72"/>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userDrawn="1">
            <p:ph type="sldNum" sz="quarter" idx="12"/>
            <p:custDataLst>
              <p:tags r:id="rId73"/>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6" name="任意多边形: 形状 75"/>
          <p:cNvSpPr/>
          <p:nvPr userDrawn="1">
            <p:custDataLst>
              <p:tags r:id="rId74"/>
            </p:custDataLst>
          </p:nvPr>
        </p:nvSpPr>
        <p:spPr>
          <a:xfrm>
            <a:off x="1209949" y="41961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sym typeface="Arial" panose="020B0604020202020204" pitchFamily="34" charset="0"/>
            </a:endParaRPr>
          </a:p>
        </p:txBody>
      </p:sp>
      <p:cxnSp>
        <p:nvCxnSpPr>
          <p:cNvPr id="529" name="直接连接符 528"/>
          <p:cNvCxnSpPr/>
          <p:nvPr>
            <p:custDataLst>
              <p:tags r:id="rId3"/>
            </p:custDataLst>
          </p:nvPr>
        </p:nvCxnSpPr>
        <p:spPr>
          <a:xfrm rot="5400000">
            <a:off x="839685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custDataLst>
              <p:tags r:id="rId4"/>
            </p:custDataLst>
          </p:nvPr>
        </p:nvCxnSpPr>
        <p:spPr>
          <a:xfrm rot="5400000">
            <a:off x="8045230"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custDataLst>
              <p:tags r:id="rId5"/>
            </p:custDataLst>
          </p:nvPr>
        </p:nvCxnSpPr>
        <p:spPr>
          <a:xfrm rot="5400000">
            <a:off x="769360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custDataLst>
              <p:tags r:id="rId6"/>
            </p:custDataLst>
          </p:nvPr>
        </p:nvCxnSpPr>
        <p:spPr>
          <a:xfrm rot="5400000">
            <a:off x="734197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custDataLst>
              <p:tags r:id="rId7"/>
            </p:custDataLst>
          </p:nvPr>
        </p:nvCxnSpPr>
        <p:spPr>
          <a:xfrm rot="5400000">
            <a:off x="6990351"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custDataLst>
              <p:tags r:id="rId8"/>
            </p:custDataLst>
          </p:nvPr>
        </p:nvCxnSpPr>
        <p:spPr>
          <a:xfrm rot="5400000">
            <a:off x="6638724"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custDataLst>
              <p:tags r:id="rId9"/>
            </p:custDataLst>
          </p:nvPr>
        </p:nvCxnSpPr>
        <p:spPr>
          <a:xfrm rot="5400000">
            <a:off x="628709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custDataLst>
              <p:tags r:id="rId10"/>
            </p:custDataLst>
          </p:nvPr>
        </p:nvCxnSpPr>
        <p:spPr>
          <a:xfrm rot="5400000">
            <a:off x="593547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custDataLst>
              <p:tags r:id="rId11"/>
            </p:custDataLst>
          </p:nvPr>
        </p:nvCxnSpPr>
        <p:spPr>
          <a:xfrm rot="5400000">
            <a:off x="5583845"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custDataLst>
              <p:tags r:id="rId12"/>
            </p:custDataLst>
          </p:nvPr>
        </p:nvCxnSpPr>
        <p:spPr>
          <a:xfrm rot="5400000">
            <a:off x="523221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custDataLst>
              <p:tags r:id="rId13"/>
            </p:custDataLst>
          </p:nvPr>
        </p:nvCxnSpPr>
        <p:spPr>
          <a:xfrm rot="5400000">
            <a:off x="488059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custDataLst>
              <p:tags r:id="rId14"/>
            </p:custDataLst>
          </p:nvPr>
        </p:nvCxnSpPr>
        <p:spPr>
          <a:xfrm rot="5400000">
            <a:off x="452896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custDataLst>
              <p:tags r:id="rId15"/>
            </p:custDataLst>
          </p:nvPr>
        </p:nvCxnSpPr>
        <p:spPr>
          <a:xfrm rot="5400000">
            <a:off x="417733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custDataLst>
              <p:tags r:id="rId16"/>
            </p:custDataLst>
          </p:nvPr>
        </p:nvCxnSpPr>
        <p:spPr>
          <a:xfrm rot="5400000">
            <a:off x="382571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custDataLst>
              <p:tags r:id="rId17"/>
            </p:custDataLst>
          </p:nvPr>
        </p:nvCxnSpPr>
        <p:spPr>
          <a:xfrm rot="5400000">
            <a:off x="347408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custDataLst>
              <p:tags r:id="rId18"/>
            </p:custDataLst>
          </p:nvPr>
        </p:nvCxnSpPr>
        <p:spPr>
          <a:xfrm rot="5400000">
            <a:off x="312245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custDataLst>
              <p:tags r:id="rId19"/>
            </p:custDataLst>
          </p:nvPr>
        </p:nvCxnSpPr>
        <p:spPr>
          <a:xfrm>
            <a:off x="0" y="102620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custDataLst>
              <p:tags r:id="rId20"/>
            </p:custDataLst>
          </p:nvPr>
        </p:nvCxnSpPr>
        <p:spPr>
          <a:xfrm>
            <a:off x="0" y="137783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custDataLst>
              <p:tags r:id="rId21"/>
            </p:custDataLst>
          </p:nvPr>
        </p:nvCxnSpPr>
        <p:spPr>
          <a:xfrm>
            <a:off x="0" y="172946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custDataLst>
              <p:tags r:id="rId22"/>
            </p:custDataLst>
          </p:nvPr>
        </p:nvCxnSpPr>
        <p:spPr>
          <a:xfrm>
            <a:off x="0" y="208108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custDataLst>
              <p:tags r:id="rId23"/>
            </p:custDataLst>
          </p:nvPr>
        </p:nvCxnSpPr>
        <p:spPr>
          <a:xfrm>
            <a:off x="0" y="243271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custDataLst>
              <p:tags r:id="rId24"/>
            </p:custDataLst>
          </p:nvPr>
        </p:nvCxnSpPr>
        <p:spPr>
          <a:xfrm>
            <a:off x="0" y="278434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custDataLst>
              <p:tags r:id="rId25"/>
            </p:custDataLst>
          </p:nvPr>
        </p:nvCxnSpPr>
        <p:spPr>
          <a:xfrm>
            <a:off x="0" y="313596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custDataLst>
              <p:tags r:id="rId26"/>
            </p:custDataLst>
          </p:nvPr>
        </p:nvCxnSpPr>
        <p:spPr>
          <a:xfrm>
            <a:off x="0" y="348759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custDataLst>
              <p:tags r:id="rId27"/>
            </p:custDataLst>
          </p:nvPr>
        </p:nvCxnSpPr>
        <p:spPr>
          <a:xfrm>
            <a:off x="0" y="383921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custDataLst>
              <p:tags r:id="rId28"/>
            </p:custDataLst>
          </p:nvPr>
        </p:nvCxnSpPr>
        <p:spPr>
          <a:xfrm>
            <a:off x="0" y="419084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custDataLst>
              <p:tags r:id="rId29"/>
            </p:custDataLst>
          </p:nvPr>
        </p:nvCxnSpPr>
        <p:spPr>
          <a:xfrm>
            <a:off x="0" y="4542472"/>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6" name="直接连接符 555"/>
          <p:cNvCxnSpPr/>
          <p:nvPr>
            <p:custDataLst>
              <p:tags r:id="rId30"/>
            </p:custDataLst>
          </p:nvPr>
        </p:nvCxnSpPr>
        <p:spPr>
          <a:xfrm>
            <a:off x="0" y="489409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custDataLst>
              <p:tags r:id="rId31"/>
            </p:custDataLst>
          </p:nvPr>
        </p:nvCxnSpPr>
        <p:spPr>
          <a:xfrm>
            <a:off x="0" y="524572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custDataLst>
              <p:tags r:id="rId32"/>
            </p:custDataLst>
          </p:nvPr>
        </p:nvCxnSpPr>
        <p:spPr>
          <a:xfrm>
            <a:off x="0" y="5597351"/>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custDataLst>
              <p:tags r:id="rId33"/>
            </p:custDataLst>
          </p:nvPr>
        </p:nvCxnSpPr>
        <p:spPr>
          <a:xfrm>
            <a:off x="0" y="594897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custDataLst>
              <p:tags r:id="rId34"/>
            </p:custDataLst>
          </p:nvPr>
        </p:nvCxnSpPr>
        <p:spPr>
          <a:xfrm>
            <a:off x="0" y="630060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custDataLst>
              <p:tags r:id="rId35"/>
            </p:custDataLst>
          </p:nvPr>
        </p:nvCxnSpPr>
        <p:spPr>
          <a:xfrm>
            <a:off x="0" y="64417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custDataLst>
              <p:tags r:id="rId36"/>
            </p:custDataLst>
          </p:nvPr>
        </p:nvCxnSpPr>
        <p:spPr>
          <a:xfrm>
            <a:off x="0" y="26213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custDataLst>
              <p:tags r:id="rId37"/>
            </p:custDataLst>
          </p:nvPr>
        </p:nvCxnSpPr>
        <p:spPr>
          <a:xfrm>
            <a:off x="0" y="670529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custDataLst>
              <p:tags r:id="rId38"/>
            </p:custDataLst>
          </p:nvPr>
        </p:nvCxnSpPr>
        <p:spPr>
          <a:xfrm rot="5400000">
            <a:off x="281503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custDataLst>
              <p:tags r:id="rId39"/>
            </p:custDataLst>
          </p:nvPr>
        </p:nvCxnSpPr>
        <p:spPr>
          <a:xfrm rot="5400000">
            <a:off x="246340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custDataLst>
              <p:tags r:id="rId40"/>
            </p:custDataLst>
          </p:nvPr>
        </p:nvCxnSpPr>
        <p:spPr>
          <a:xfrm rot="5400000">
            <a:off x="211177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custDataLst>
              <p:tags r:id="rId41"/>
            </p:custDataLst>
          </p:nvPr>
        </p:nvCxnSpPr>
        <p:spPr>
          <a:xfrm rot="5400000">
            <a:off x="176015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custDataLst>
              <p:tags r:id="rId42"/>
            </p:custDataLst>
          </p:nvPr>
        </p:nvCxnSpPr>
        <p:spPr>
          <a:xfrm rot="5400000">
            <a:off x="140852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custDataLst>
              <p:tags r:id="rId43"/>
            </p:custDataLst>
          </p:nvPr>
        </p:nvCxnSpPr>
        <p:spPr>
          <a:xfrm rot="5400000">
            <a:off x="105690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custDataLst>
              <p:tags r:id="rId44"/>
            </p:custDataLst>
          </p:nvPr>
        </p:nvCxnSpPr>
        <p:spPr>
          <a:xfrm rot="5400000">
            <a:off x="705274"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custDataLst>
              <p:tags r:id="rId45"/>
            </p:custDataLst>
          </p:nvPr>
        </p:nvCxnSpPr>
        <p:spPr>
          <a:xfrm rot="5400000">
            <a:off x="353647"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p:nvPr>
            <p:custDataLst>
              <p:tags r:id="rId46"/>
            </p:custDataLst>
          </p:nvPr>
        </p:nvCxnSpPr>
        <p:spPr>
          <a:xfrm rot="5400000">
            <a:off x="202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custDataLst>
              <p:tags r:id="rId47"/>
            </p:custDataLst>
          </p:nvPr>
        </p:nvCxnSpPr>
        <p:spPr>
          <a:xfrm rot="5400000">
            <a:off x="-34960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custDataLst>
              <p:tags r:id="rId48"/>
            </p:custDataLst>
          </p:nvPr>
        </p:nvCxnSpPr>
        <p:spPr>
          <a:xfrm rot="5400000">
            <a:off x="-701232"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custDataLst>
              <p:tags r:id="rId49"/>
            </p:custDataLst>
          </p:nvPr>
        </p:nvCxnSpPr>
        <p:spPr>
          <a:xfrm rot="5400000">
            <a:off x="-105285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custDataLst>
              <p:tags r:id="rId50"/>
            </p:custDataLst>
          </p:nvPr>
        </p:nvCxnSpPr>
        <p:spPr>
          <a:xfrm rot="5400000">
            <a:off x="-140448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custDataLst>
              <p:tags r:id="rId51"/>
            </p:custDataLst>
          </p:nvPr>
        </p:nvCxnSpPr>
        <p:spPr>
          <a:xfrm rot="5400000">
            <a:off x="-1756111"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custDataLst>
              <p:tags r:id="rId52"/>
            </p:custDataLst>
          </p:nvPr>
        </p:nvCxnSpPr>
        <p:spPr>
          <a:xfrm rot="5400000">
            <a:off x="-21077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custDataLst>
              <p:tags r:id="rId53"/>
            </p:custDataLst>
          </p:nvPr>
        </p:nvCxnSpPr>
        <p:spPr>
          <a:xfrm rot="5400000">
            <a:off x="-245936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custDataLst>
              <p:tags r:id="rId54"/>
            </p:custDataLst>
          </p:nvPr>
        </p:nvCxnSpPr>
        <p:spPr>
          <a:xfrm rot="5400000">
            <a:off x="-28224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527" name="任意多边形: 形状 526"/>
          <p:cNvSpPr/>
          <p:nvPr userDrawn="1">
            <p:custDataLst>
              <p:tags r:id="rId55"/>
            </p:custDataLst>
          </p:nvPr>
        </p:nvSpPr>
        <p:spPr>
          <a:xfrm flipV="1">
            <a:off x="8172450" y="-3175"/>
            <a:ext cx="4019550" cy="6857365"/>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56"/>
            </p:custDataLst>
          </p:nvPr>
        </p:nvSpPr>
        <p:spPr>
          <a:xfrm>
            <a:off x="1084580" y="1459865"/>
            <a:ext cx="7348220" cy="2731135"/>
          </a:xfrm>
        </p:spPr>
        <p:txBody>
          <a:bodyPr wrap="square" lIns="90000" tIns="46800" rIns="90000" bIns="46800" anchor="b" anchorCtr="0">
            <a:normAutofit/>
          </a:bodyPr>
          <a:lstStyle>
            <a:lvl1pPr algn="l">
              <a:lnSpc>
                <a:spcPct val="100000"/>
              </a:lnSpc>
              <a:defRPr sz="5400" b="0">
                <a:solidFill>
                  <a:schemeClr val="tx2"/>
                </a:solidFill>
                <a:effectLst/>
                <a:latin typeface="+mj-lt"/>
                <a:sym typeface="Arial" panose="020B0604020202020204" pitchFamily="34" charset="0"/>
              </a:defRPr>
            </a:lvl1pPr>
          </a:lstStyle>
          <a:p>
            <a:r>
              <a:rPr lang="en-US" dirty="0">
                <a:latin typeface="+mj-lt"/>
              </a:rPr>
              <a:t>Click to add title</a:t>
            </a:r>
            <a:endParaRPr lang="en-US" dirty="0"/>
          </a:p>
        </p:txBody>
      </p:sp>
      <p:sp>
        <p:nvSpPr>
          <p:cNvPr id="3" name="副标题 2"/>
          <p:cNvSpPr>
            <a:spLocks noGrp="1"/>
          </p:cNvSpPr>
          <p:nvPr userDrawn="1">
            <p:ph type="subTitle" idx="1" hasCustomPrompt="1"/>
            <p:custDataLst>
              <p:tags r:id="rId57"/>
            </p:custDataLst>
          </p:nvPr>
        </p:nvSpPr>
        <p:spPr>
          <a:xfrm>
            <a:off x="1109989" y="4197114"/>
            <a:ext cx="4695100" cy="576000"/>
          </a:xfrm>
        </p:spPr>
        <p:txBody>
          <a:bodyPr wrap="square" lIns="90000" tIns="46800" rIns="90000" bIns="46800" anchor="t">
            <a:normAutofit/>
          </a:bodyPr>
          <a:lstStyle>
            <a:lvl1pPr marL="0" indent="0" algn="l">
              <a:lnSpc>
                <a:spcPct val="100000"/>
              </a:lnSpc>
              <a:buNone/>
              <a:defRPr sz="2800">
                <a:solidFill>
                  <a:schemeClr val="accent1"/>
                </a:solidFill>
                <a:latin typeface="+mj-lt"/>
                <a:sym typeface="Arial" panose="020B0604020202020204" pitchFamily="34"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59"/>
            </p:custDataLst>
          </p:nvPr>
        </p:nvSpPr>
        <p:spPr/>
        <p:txBody>
          <a:bodyPr>
            <a:normAutofit/>
          </a:bodyPr>
          <a:lstStyle>
            <a:lvl1pPr>
              <a:defRPr>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12"/>
            <p:custDataLst>
              <p:tags r:id="rId60"/>
            </p:custDataLst>
          </p:nvPr>
        </p:nvSpPr>
        <p:spPr>
          <a:xfrm>
            <a:off x="8610600" y="6356350"/>
            <a:ext cx="2743200" cy="365125"/>
          </a:xfrm>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10" name="公司名占位符 6"/>
          <p:cNvSpPr>
            <a:spLocks noGrp="1"/>
          </p:cNvSpPr>
          <p:nvPr userDrawn="1">
            <p:ph type="body" sz="quarter" idx="13" hasCustomPrompt="1"/>
            <p:custDataLst>
              <p:tags r:id="rId61"/>
            </p:custDataLst>
          </p:nvPr>
        </p:nvSpPr>
        <p:spPr>
          <a:xfrm>
            <a:off x="1109989" y="774900"/>
            <a:ext cx="4064400" cy="685600"/>
          </a:xfrm>
        </p:spPr>
        <p:txBody>
          <a:bodyPr wrap="square" lIns="90000" tIns="0" rIns="90000" bIns="0" anchor="b">
            <a:normAutofit/>
          </a:bodyPr>
          <a:lstStyle>
            <a:lvl1pPr marL="0" indent="0" algn="l">
              <a:lnSpc>
                <a:spcPct val="100000"/>
              </a:lnSpc>
              <a:buNone/>
              <a:defRPr sz="2400" b="1">
                <a:solidFill>
                  <a:schemeClr val="tx2"/>
                </a:solidFill>
                <a:latin typeface="+mn-lt"/>
                <a:sym typeface="Arial" panose="020B0604020202020204" pitchFamily="34" charset="0"/>
              </a:defRPr>
            </a:lvl1pPr>
          </a:lstStyle>
          <a:p>
            <a:pPr lvl="0"/>
            <a:r>
              <a:rPr lang="en-US" dirty="0">
                <a:latin typeface="+mn-lt"/>
              </a:rPr>
              <a:t>Click to add text</a:t>
            </a:r>
            <a:endParaRPr lang="en-US" dirty="0"/>
          </a:p>
        </p:txBody>
      </p:sp>
      <p:sp>
        <p:nvSpPr>
          <p:cNvPr id="24" name="署名占位符 10"/>
          <p:cNvSpPr>
            <a:spLocks noGrp="1"/>
          </p:cNvSpPr>
          <p:nvPr userDrawn="1">
            <p:ph type="body" sz="quarter" idx="17" hasCustomPrompt="1"/>
            <p:custDataLst>
              <p:tags r:id="rId62"/>
            </p:custDataLst>
          </p:nvPr>
        </p:nvSpPr>
        <p:spPr>
          <a:xfrm>
            <a:off x="1184275" y="5179060"/>
            <a:ext cx="4183380" cy="48514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n-lt"/>
              </a:defRPr>
            </a:lvl1pPr>
          </a:lstStyle>
          <a:p>
            <a:pPr lvl="0"/>
            <a:r>
              <a:rPr lang="en-US" dirty="0">
                <a:latin typeface="+mn-lt"/>
              </a:rPr>
              <a:t>Click to add text</a:t>
            </a:r>
            <a:endParaRPr lang="en-US" dirty="0"/>
          </a:p>
        </p:txBody>
      </p:sp>
      <p:sp>
        <p:nvSpPr>
          <p:cNvPr id="50" name="任意多边形: 形状 49"/>
          <p:cNvSpPr/>
          <p:nvPr userDrawn="1">
            <p:custDataLst>
              <p:tags r:id="rId63"/>
            </p:custDataLst>
          </p:nvPr>
        </p:nvSpPr>
        <p:spPr>
          <a:xfrm>
            <a:off x="5523230" y="5386705"/>
            <a:ext cx="6653530" cy="953770"/>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1" name="任意多边形: 形状 50"/>
          <p:cNvSpPr/>
          <p:nvPr userDrawn="1">
            <p:custDataLst>
              <p:tags r:id="rId64"/>
            </p:custDataLst>
          </p:nvPr>
        </p:nvSpPr>
        <p:spPr>
          <a:xfrm>
            <a:off x="5527675" y="5789295"/>
            <a:ext cx="6649085" cy="551180"/>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52" name="任意多边形: 形状 51"/>
          <p:cNvSpPr/>
          <p:nvPr userDrawn="1">
            <p:custDataLst>
              <p:tags r:id="rId65"/>
            </p:custDataLst>
          </p:nvPr>
        </p:nvSpPr>
        <p:spPr>
          <a:xfrm>
            <a:off x="6339840" y="5387975"/>
            <a:ext cx="4702175" cy="512445"/>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8" name="任意多边形: 形状 187"/>
          <p:cNvSpPr/>
          <p:nvPr userDrawn="1">
            <p:custDataLst>
              <p:tags r:id="rId66"/>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89" name="任意多边形: 形状 188"/>
          <p:cNvSpPr/>
          <p:nvPr userDrawn="1">
            <p:custDataLst>
              <p:tags r:id="rId67"/>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sym typeface="Arial" panose="020B0604020202020204" pitchFamily="34" charset="0"/>
            </a:endParaRPr>
          </a:p>
        </p:txBody>
      </p:sp>
      <p:sp>
        <p:nvSpPr>
          <p:cNvPr id="191" name="任意多边形: 形状 190"/>
          <p:cNvSpPr/>
          <p:nvPr userDrawn="1">
            <p:custDataLst>
              <p:tags r:id="rId68"/>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92" name="任意多边形: 形状 191"/>
          <p:cNvSpPr/>
          <p:nvPr userDrawn="1">
            <p:custDataLst>
              <p:tags r:id="rId69"/>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94" name="任意多边形: 形状 193"/>
          <p:cNvSpPr/>
          <p:nvPr userDrawn="1">
            <p:custDataLst>
              <p:tags r:id="rId70"/>
            </p:custDataLst>
          </p:nvPr>
        </p:nvSpPr>
        <p:spPr>
          <a:xfrm>
            <a:off x="1209949" y="45390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sym typeface="Arial" panose="020B0604020202020204" pitchFamily="34" charset="0"/>
            </a:endParaRPr>
          </a:p>
        </p:txBody>
      </p:sp>
      <p:sp>
        <p:nvSpPr>
          <p:cNvPr id="466" name="任意多边形: 形状 465"/>
          <p:cNvSpPr/>
          <p:nvPr userDrawn="1">
            <p:custDataLst>
              <p:tags r:id="rId71"/>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
        <p:nvSpPr>
          <p:cNvPr id="467" name="任意多边形: 形状 466"/>
          <p:cNvSpPr/>
          <p:nvPr userDrawn="1">
            <p:custDataLst>
              <p:tags r:id="rId72"/>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pic>
        <p:nvPicPr>
          <p:cNvPr id="468" name="图片 467"/>
          <p:cNvPicPr>
            <a:picLocks noChangeAspect="1"/>
          </p:cNvPicPr>
          <p:nvPr userDrawn="1">
            <p:custDataLst>
              <p:tags r:id="rId73"/>
            </p:custDataLst>
          </p:nvPr>
        </p:nvPicPr>
        <p:blipFill>
          <a:blip r:embed="rId74"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wrap="square">
            <a:normAutofit/>
          </a:bodyPr>
          <a:lstStyle>
            <a:lvl1pPr>
              <a:defRPr>
                <a:solidFill>
                  <a:schemeClr val="tx1">
                    <a:lumMod val="75000"/>
                    <a:lumOff val="25000"/>
                  </a:schemeClr>
                </a:solidFill>
                <a:latin typeface="+mn-lt"/>
                <a:cs typeface="+mn-lt"/>
                <a:sym typeface="Arial" panose="020B0604020202020204" pitchFamily="34" charset="0"/>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7" name="标题 6"/>
          <p:cNvSpPr>
            <a:spLocks noGrp="1"/>
          </p:cNvSpPr>
          <p:nvPr>
            <p:ph type="title" hasCustomPrompt="1"/>
            <p:custDataLst>
              <p:tags r:id="rId6"/>
            </p:custDataLst>
          </p:nvPr>
        </p:nvSpPr>
        <p:spPr/>
        <p:txBody>
          <a:bodyPr/>
          <a:lstStyle>
            <a:lvl1pPr>
              <a:defRPr>
                <a:latin typeface="+mj-lt"/>
                <a:cs typeface="+mj-lt"/>
                <a:sym typeface="Arial" panose="020B0604020202020204" pitchFamily="34" charset="0"/>
              </a:defRPr>
            </a:lvl1pPr>
          </a:lstStyle>
          <a:p>
            <a:r>
              <a:rPr lang="en-US">
                <a:latin typeface="+mj-lt"/>
              </a:rPr>
              <a:t>Click to add title</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61" name="矩形 60"/>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sym typeface="Arial" panose="020B0604020202020204" pitchFamily="34" charset="0"/>
            </a:endParaRPr>
          </a:p>
        </p:txBody>
      </p:sp>
      <p:cxnSp>
        <p:nvCxnSpPr>
          <p:cNvPr id="70" name="直接连接符 69"/>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3"/>
          <p:cNvSpPr>
            <a:spLocks noGrp="1"/>
          </p:cNvSpPr>
          <p:nvPr userDrawn="1">
            <p:ph type="dt" sz="half" idx="10"/>
            <p:custDataLst>
              <p:tags r:id="rId5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userDrawn="1">
            <p:ph type="ftr" sz="quarter" idx="11"/>
            <p:custDataLst>
              <p:tags r:id="rId5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userDrawn="1">
            <p:ph type="sldNum" sz="quarter" idx="12"/>
            <p:custDataLst>
              <p:tags r:id="rId5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2" name="标题 1"/>
          <p:cNvSpPr>
            <a:spLocks noGrp="1"/>
          </p:cNvSpPr>
          <p:nvPr userDrawn="1">
            <p:ph type="title" hasCustomPrompt="1"/>
            <p:custDataLst>
              <p:tags r:id="rId58"/>
            </p:custDataLst>
          </p:nvPr>
        </p:nvSpPr>
        <p:spPr>
          <a:xfrm>
            <a:off x="274320" y="1922145"/>
            <a:ext cx="4392930" cy="1401445"/>
          </a:xfrm>
          <a:noFill/>
        </p:spPr>
        <p:txBody>
          <a:bodyPr vert="horz" wrap="square" lIns="90000" tIns="46800" rIns="90000" bIns="46800" anchor="ctr">
            <a:normAutofit/>
          </a:bodyPr>
          <a:lstStyle>
            <a:lvl1pPr algn="ctr">
              <a:defRPr sz="5400" b="0">
                <a:solidFill>
                  <a:schemeClr val="tx2"/>
                </a:solidFill>
                <a:latin typeface="+mj-lt"/>
                <a:sym typeface="Arial" panose="020B0604020202020204" pitchFamily="34" charset="0"/>
              </a:defRPr>
            </a:lvl1pPr>
          </a:lstStyle>
          <a:p>
            <a:r>
              <a:rPr lang="en-US" dirty="0">
                <a:latin typeface="+mj-lt"/>
              </a:rPr>
              <a:t>Click to add title</a:t>
            </a:r>
            <a:endParaRPr lang="en-US" dirty="0">
              <a:latin typeface="+mj-lt"/>
            </a:endParaRPr>
          </a:p>
        </p:txBody>
      </p:sp>
      <p:sp>
        <p:nvSpPr>
          <p:cNvPr id="60" name="矩形 59"/>
          <p:cNvSpPr/>
          <p:nvPr userDrawn="1">
            <p:custDataLst>
              <p:tags r:id="rId59"/>
            </p:custDataLst>
          </p:nvPr>
        </p:nvSpPr>
        <p:spPr>
          <a:xfrm>
            <a:off x="-15050" y="-587"/>
            <a:ext cx="216690"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sym typeface="Arial" panose="020B0604020202020204" pitchFamily="34" charset="0"/>
            </a:endParaRPr>
          </a:p>
        </p:txBody>
      </p:sp>
      <p:sp>
        <p:nvSpPr>
          <p:cNvPr id="63" name="任意多边形: 形状 62"/>
          <p:cNvSpPr/>
          <p:nvPr userDrawn="1">
            <p:custDataLst>
              <p:tags r:id="rId60"/>
            </p:custDataLst>
          </p:nvPr>
        </p:nvSpPr>
        <p:spPr>
          <a:xfrm>
            <a:off x="763905" y="3961765"/>
            <a:ext cx="3903345" cy="2211070"/>
          </a:xfrm>
          <a:custGeom>
            <a:avLst/>
            <a:gdLst>
              <a:gd name="connsiteX0" fmla="*/ -267 w 3166566"/>
              <a:gd name="connsiteY0" fmla="*/ 45419 h 1793660"/>
              <a:gd name="connsiteX1" fmla="*/ 9204 w 3166566"/>
              <a:gd name="connsiteY1" fmla="*/ 11134 h 1793660"/>
              <a:gd name="connsiteX2" fmla="*/ 45194 w 3166566"/>
              <a:gd name="connsiteY2" fmla="*/ -373 h 1793660"/>
              <a:gd name="connsiteX3" fmla="*/ 1132935 w 3166566"/>
              <a:gd name="connsiteY3" fmla="*/ 142875 h 1793660"/>
              <a:gd name="connsiteX4" fmla="*/ 1181379 w 3166566"/>
              <a:gd name="connsiteY4" fmla="*/ 171904 h 1793660"/>
              <a:gd name="connsiteX5" fmla="*/ 1207945 w 3166566"/>
              <a:gd name="connsiteY5" fmla="*/ 233891 h 1793660"/>
              <a:gd name="connsiteX6" fmla="*/ 1535356 w 3166566"/>
              <a:gd name="connsiteY6" fmla="*/ 1255715 h 1793660"/>
              <a:gd name="connsiteX7" fmla="*/ 1881047 w 3166566"/>
              <a:gd name="connsiteY7" fmla="*/ 1222945 h 1793660"/>
              <a:gd name="connsiteX8" fmla="*/ 1946018 w 3166566"/>
              <a:gd name="connsiteY8" fmla="*/ 1226686 h 1793660"/>
              <a:gd name="connsiteX9" fmla="*/ 1994367 w 3166566"/>
              <a:gd name="connsiteY9" fmla="*/ 1234831 h 1793660"/>
              <a:gd name="connsiteX10" fmla="*/ 3166069 w 3166566"/>
              <a:gd name="connsiteY10" fmla="*/ 1498030 h 1793660"/>
              <a:gd name="connsiteX11" fmla="*/ 3155319 w 3166566"/>
              <a:gd name="connsiteY11" fmla="*/ 1545385 h 1793660"/>
              <a:gd name="connsiteX12" fmla="*/ 3114783 w 3166566"/>
              <a:gd name="connsiteY12" fmla="*/ 1564847 h 1793660"/>
              <a:gd name="connsiteX13" fmla="*/ 1692575 w 3166566"/>
              <a:gd name="connsiteY13" fmla="*/ 1779744 h 1793660"/>
              <a:gd name="connsiteX14" fmla="*/ 1668139 w 3166566"/>
              <a:gd name="connsiteY14" fmla="*/ 1793287 h 1793660"/>
              <a:gd name="connsiteX15" fmla="*/ 498995 w 3166566"/>
              <a:gd name="connsiteY15" fmla="*/ 1438126 h 1793660"/>
              <a:gd name="connsiteX16" fmla="*/ 462485 w 3166566"/>
              <a:gd name="connsiteY16" fmla="*/ 1402610 h 17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66566" h="1793660">
                <a:moveTo>
                  <a:pt x="-267" y="45419"/>
                </a:moveTo>
                <a:cubicBezTo>
                  <a:pt x="-267" y="45419"/>
                  <a:pt x="-2067" y="22594"/>
                  <a:pt x="9204" y="11134"/>
                </a:cubicBezTo>
                <a:cubicBezTo>
                  <a:pt x="20474" y="-326"/>
                  <a:pt x="45194" y="-373"/>
                  <a:pt x="45194" y="-373"/>
                </a:cubicBezTo>
                <a:lnTo>
                  <a:pt x="1132935" y="142875"/>
                </a:lnTo>
                <a:cubicBezTo>
                  <a:pt x="1132935" y="142875"/>
                  <a:pt x="1162674" y="149126"/>
                  <a:pt x="1181379" y="171904"/>
                </a:cubicBezTo>
                <a:cubicBezTo>
                  <a:pt x="1200084" y="194682"/>
                  <a:pt x="1207945" y="233891"/>
                  <a:pt x="1207945" y="233891"/>
                </a:cubicBezTo>
                <a:lnTo>
                  <a:pt x="1535356" y="1255715"/>
                </a:lnTo>
                <a:lnTo>
                  <a:pt x="1881047" y="1222945"/>
                </a:lnTo>
                <a:lnTo>
                  <a:pt x="1946018" y="1226686"/>
                </a:lnTo>
                <a:lnTo>
                  <a:pt x="1994367" y="1234831"/>
                </a:lnTo>
                <a:lnTo>
                  <a:pt x="3166069" y="1498030"/>
                </a:lnTo>
                <a:cubicBezTo>
                  <a:pt x="3166069" y="1498030"/>
                  <a:pt x="3168152" y="1528810"/>
                  <a:pt x="3155319" y="1545385"/>
                </a:cubicBezTo>
                <a:cubicBezTo>
                  <a:pt x="3142486" y="1561959"/>
                  <a:pt x="3114783" y="1564847"/>
                  <a:pt x="3114783" y="1564847"/>
                </a:cubicBezTo>
                <a:lnTo>
                  <a:pt x="1692575" y="1779744"/>
                </a:lnTo>
                <a:lnTo>
                  <a:pt x="1668139" y="1793287"/>
                </a:lnTo>
                <a:lnTo>
                  <a:pt x="498995" y="1438126"/>
                </a:lnTo>
                <a:lnTo>
                  <a:pt x="462485" y="1402610"/>
                </a:lnTo>
                <a:close/>
              </a:path>
            </a:pathLst>
          </a:custGeom>
          <a:solidFill>
            <a:srgbClr val="D6D6D6"/>
          </a:solidFill>
          <a:ln w="4730" cap="flat">
            <a:noFill/>
            <a:prstDash val="solid"/>
            <a:miter/>
          </a:ln>
        </p:spPr>
        <p:txBody>
          <a:bodyPr rtlCol="0" anchor="ctr"/>
          <a:lstStyle/>
          <a:p>
            <a:endParaRPr lang="en-US" dirty="0">
              <a:solidFill>
                <a:schemeClr val="dk1"/>
              </a:solidFill>
              <a:latin typeface="Arial" panose="020B0604020202020204" pitchFamily="34" charset="0"/>
              <a:sym typeface="Arial" panose="020B0604020202020204" pitchFamily="34" charset="0"/>
            </a:endParaRPr>
          </a:p>
        </p:txBody>
      </p:sp>
      <p:sp>
        <p:nvSpPr>
          <p:cNvPr id="64" name="任意多边形: 形状 63"/>
          <p:cNvSpPr/>
          <p:nvPr userDrawn="1">
            <p:custDataLst>
              <p:tags r:id="rId61"/>
            </p:custDataLst>
          </p:nvPr>
        </p:nvSpPr>
        <p:spPr>
          <a:xfrm>
            <a:off x="2710180" y="5668645"/>
            <a:ext cx="958215" cy="371475"/>
          </a:xfrm>
          <a:custGeom>
            <a:avLst/>
            <a:gdLst>
              <a:gd name="connsiteX0" fmla="*/ -373 w 777140"/>
              <a:gd name="connsiteY0" fmla="*/ -373 h 301319"/>
              <a:gd name="connsiteX1" fmla="*/ 776768 w 777140"/>
              <a:gd name="connsiteY1" fmla="*/ 188005 h 301319"/>
              <a:gd name="connsiteX2" fmla="*/ 90123 w 777140"/>
              <a:gd name="connsiteY2" fmla="*/ 300946 h 301319"/>
            </a:gdLst>
            <a:ahLst/>
            <a:cxnLst>
              <a:cxn ang="0">
                <a:pos x="connsiteX0" y="connsiteY0"/>
              </a:cxn>
              <a:cxn ang="0">
                <a:pos x="connsiteX1" y="connsiteY1"/>
              </a:cxn>
              <a:cxn ang="0">
                <a:pos x="connsiteX2" y="connsiteY2"/>
              </a:cxn>
            </a:cxnLst>
            <a:rect l="l" t="t" r="r" b="b"/>
            <a:pathLst>
              <a:path w="777140" h="301319">
                <a:moveTo>
                  <a:pt x="-373" y="-373"/>
                </a:moveTo>
                <a:lnTo>
                  <a:pt x="776768" y="188005"/>
                </a:lnTo>
                <a:lnTo>
                  <a:pt x="90123" y="300946"/>
                </a:lnTo>
                <a:close/>
              </a:path>
            </a:pathLst>
          </a:custGeom>
          <a:solidFill>
            <a:srgbClr val="B4B4B4"/>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
        <p:nvSpPr>
          <p:cNvPr id="65" name="任意多边形: 形状 64"/>
          <p:cNvSpPr/>
          <p:nvPr userDrawn="1">
            <p:custDataLst>
              <p:tags r:id="rId62"/>
            </p:custDataLst>
          </p:nvPr>
        </p:nvSpPr>
        <p:spPr>
          <a:xfrm>
            <a:off x="753745" y="3949065"/>
            <a:ext cx="2108835" cy="2233295"/>
          </a:xfrm>
          <a:custGeom>
            <a:avLst/>
            <a:gdLst>
              <a:gd name="connsiteX0" fmla="*/ 1675754 w 1710849"/>
              <a:gd name="connsiteY0" fmla="*/ 1811329 h 1811702"/>
              <a:gd name="connsiteX1" fmla="*/ 1658612 w 1710849"/>
              <a:gd name="connsiteY1" fmla="*/ 1809151 h 1811702"/>
              <a:gd name="connsiteX2" fmla="*/ 510445 w 1710849"/>
              <a:gd name="connsiteY2" fmla="*/ 1456641 h 1811702"/>
              <a:gd name="connsiteX3" fmla="*/ 468726 w 1710849"/>
              <a:gd name="connsiteY3" fmla="*/ 1425339 h 1811702"/>
              <a:gd name="connsiteX4" fmla="*/ 442302 w 1710849"/>
              <a:gd name="connsiteY4" fmla="*/ 1366620 h 1811702"/>
              <a:gd name="connsiteX5" fmla="*/ 6637 w 1710849"/>
              <a:gd name="connsiteY5" fmla="*/ 73832 h 1811702"/>
              <a:gd name="connsiteX6" fmla="*/ 5216 w 1710849"/>
              <a:gd name="connsiteY6" fmla="*/ 17432 h 1811702"/>
              <a:gd name="connsiteX7" fmla="*/ 5216 w 1710849"/>
              <a:gd name="connsiteY7" fmla="*/ 17432 h 1811702"/>
              <a:gd name="connsiteX8" fmla="*/ 56833 w 1710849"/>
              <a:gd name="connsiteY8" fmla="*/ -231 h 1811702"/>
              <a:gd name="connsiteX9" fmla="*/ 1123975 w 1710849"/>
              <a:gd name="connsiteY9" fmla="*/ 138897 h 1811702"/>
              <a:gd name="connsiteX10" fmla="*/ 1187383 w 1710849"/>
              <a:gd name="connsiteY10" fmla="*/ 165795 h 1811702"/>
              <a:gd name="connsiteX11" fmla="*/ 1223752 w 1710849"/>
              <a:gd name="connsiteY11" fmla="*/ 227924 h 1811702"/>
              <a:gd name="connsiteX12" fmla="*/ 1705493 w 1710849"/>
              <a:gd name="connsiteY12" fmla="*/ 1745837 h 1811702"/>
              <a:gd name="connsiteX13" fmla="*/ 1705209 w 1710849"/>
              <a:gd name="connsiteY13" fmla="*/ 1797643 h 1811702"/>
              <a:gd name="connsiteX14" fmla="*/ 1675754 w 1710849"/>
              <a:gd name="connsiteY14" fmla="*/ 1811329 h 1811702"/>
              <a:gd name="connsiteX15" fmla="*/ 51482 w 1710849"/>
              <a:gd name="connsiteY15" fmla="*/ 21315 h 1811702"/>
              <a:gd name="connsiteX16" fmla="*/ 23590 w 1710849"/>
              <a:gd name="connsiteY16" fmla="*/ 29366 h 1811702"/>
              <a:gd name="connsiteX17" fmla="*/ 23590 w 1710849"/>
              <a:gd name="connsiteY17" fmla="*/ 29366 h 1811702"/>
              <a:gd name="connsiteX18" fmla="*/ 27236 w 1710849"/>
              <a:gd name="connsiteY18" fmla="*/ 66444 h 1811702"/>
              <a:gd name="connsiteX19" fmla="*/ 463233 w 1710849"/>
              <a:gd name="connsiteY19" fmla="*/ 1360511 h 1811702"/>
              <a:gd name="connsiteX20" fmla="*/ 486436 w 1710849"/>
              <a:gd name="connsiteY20" fmla="*/ 1412601 h 1811702"/>
              <a:gd name="connsiteX21" fmla="*/ 517170 w 1710849"/>
              <a:gd name="connsiteY21" fmla="*/ 1436279 h 1811702"/>
              <a:gd name="connsiteX22" fmla="*/ 1664815 w 1710849"/>
              <a:gd name="connsiteY22" fmla="*/ 1788599 h 1811702"/>
              <a:gd name="connsiteX23" fmla="*/ 1686977 w 1710849"/>
              <a:gd name="connsiteY23" fmla="*/ 1786657 h 1811702"/>
              <a:gd name="connsiteX24" fmla="*/ 1685083 w 1710849"/>
              <a:gd name="connsiteY24" fmla="*/ 1752846 h 1811702"/>
              <a:gd name="connsiteX25" fmla="*/ 1203058 w 1710849"/>
              <a:gd name="connsiteY25" fmla="*/ 234223 h 1811702"/>
              <a:gd name="connsiteX26" fmla="*/ 1172940 w 1710849"/>
              <a:gd name="connsiteY26" fmla="*/ 182133 h 1811702"/>
              <a:gd name="connsiteX27" fmla="*/ 1121418 w 1710849"/>
              <a:gd name="connsiteY27" fmla="*/ 160633 h 1811702"/>
              <a:gd name="connsiteX28" fmla="*/ 54702 w 1710849"/>
              <a:gd name="connsiteY28" fmla="*/ 21173 h 1811702"/>
              <a:gd name="connsiteX29" fmla="*/ 14498 w 1710849"/>
              <a:gd name="connsiteY29" fmla="*/ 23399 h 1811702"/>
              <a:gd name="connsiteX30" fmla="*/ 14498 w 1710849"/>
              <a:gd name="connsiteY30" fmla="*/ 23399 h 181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0849" h="1811702">
                <a:moveTo>
                  <a:pt x="1675754" y="1811329"/>
                </a:moveTo>
                <a:cubicBezTo>
                  <a:pt x="1669977" y="1811282"/>
                  <a:pt x="1664223" y="1810524"/>
                  <a:pt x="1658612" y="1809151"/>
                </a:cubicBezTo>
                <a:lnTo>
                  <a:pt x="510445" y="1456641"/>
                </a:lnTo>
                <a:cubicBezTo>
                  <a:pt x="493791" y="1450485"/>
                  <a:pt x="479291" y="1439593"/>
                  <a:pt x="468726" y="1425339"/>
                </a:cubicBezTo>
                <a:cubicBezTo>
                  <a:pt x="452530" y="1403320"/>
                  <a:pt x="442681" y="1368135"/>
                  <a:pt x="442302" y="1366620"/>
                </a:cubicBezTo>
                <a:lnTo>
                  <a:pt x="6637" y="73832"/>
                </a:lnTo>
                <a:cubicBezTo>
                  <a:pt x="4364" y="68054"/>
                  <a:pt x="-7049" y="35948"/>
                  <a:pt x="5216" y="17432"/>
                </a:cubicBezTo>
                <a:lnTo>
                  <a:pt x="5216" y="17432"/>
                </a:lnTo>
                <a:cubicBezTo>
                  <a:pt x="18097" y="-2220"/>
                  <a:pt x="52855" y="-468"/>
                  <a:pt x="56833" y="-231"/>
                </a:cubicBezTo>
                <a:lnTo>
                  <a:pt x="1123975" y="138897"/>
                </a:lnTo>
                <a:cubicBezTo>
                  <a:pt x="1125301" y="138897"/>
                  <a:pt x="1162380" y="143396"/>
                  <a:pt x="1187383" y="165795"/>
                </a:cubicBezTo>
                <a:cubicBezTo>
                  <a:pt x="1212386" y="188193"/>
                  <a:pt x="1223325" y="226314"/>
                  <a:pt x="1223752" y="227924"/>
                </a:cubicBezTo>
                <a:lnTo>
                  <a:pt x="1705493" y="1745837"/>
                </a:lnTo>
                <a:cubicBezTo>
                  <a:pt x="1707292" y="1751331"/>
                  <a:pt x="1715911" y="1780122"/>
                  <a:pt x="1705209" y="1797643"/>
                </a:cubicBezTo>
                <a:cubicBezTo>
                  <a:pt x="1698626" y="1808677"/>
                  <a:pt x="1686172" y="1811329"/>
                  <a:pt x="1675754" y="1811329"/>
                </a:cubicBezTo>
                <a:close/>
                <a:moveTo>
                  <a:pt x="51482" y="21315"/>
                </a:moveTo>
                <a:cubicBezTo>
                  <a:pt x="41585" y="21315"/>
                  <a:pt x="27378" y="23541"/>
                  <a:pt x="23590" y="29366"/>
                </a:cubicBezTo>
                <a:lnTo>
                  <a:pt x="23590" y="29366"/>
                </a:lnTo>
                <a:cubicBezTo>
                  <a:pt x="19186" y="36042"/>
                  <a:pt x="22880" y="55174"/>
                  <a:pt x="27236" y="66444"/>
                </a:cubicBezTo>
                <a:lnTo>
                  <a:pt x="463233" y="1360511"/>
                </a:lnTo>
                <a:cubicBezTo>
                  <a:pt x="463517" y="1361410"/>
                  <a:pt x="472703" y="1393943"/>
                  <a:pt x="486436" y="1412601"/>
                </a:cubicBezTo>
                <a:cubicBezTo>
                  <a:pt x="494264" y="1423209"/>
                  <a:pt x="504910" y="1431401"/>
                  <a:pt x="517170" y="1436279"/>
                </a:cubicBezTo>
                <a:lnTo>
                  <a:pt x="1664815" y="1788599"/>
                </a:lnTo>
                <a:cubicBezTo>
                  <a:pt x="1672108" y="1790446"/>
                  <a:pt x="1684420" y="1790777"/>
                  <a:pt x="1686977" y="1786657"/>
                </a:cubicBezTo>
                <a:cubicBezTo>
                  <a:pt x="1691002" y="1779980"/>
                  <a:pt x="1688255" y="1762554"/>
                  <a:pt x="1685083" y="1752846"/>
                </a:cubicBezTo>
                <a:lnTo>
                  <a:pt x="1203058" y="234223"/>
                </a:lnTo>
                <a:cubicBezTo>
                  <a:pt x="1203058" y="233607"/>
                  <a:pt x="1192971" y="199891"/>
                  <a:pt x="1172940" y="182133"/>
                </a:cubicBezTo>
                <a:cubicBezTo>
                  <a:pt x="1152909" y="164374"/>
                  <a:pt x="1121749" y="160633"/>
                  <a:pt x="1121418" y="160633"/>
                </a:cubicBezTo>
                <a:lnTo>
                  <a:pt x="54702" y="21173"/>
                </a:lnTo>
                <a:close/>
                <a:moveTo>
                  <a:pt x="14498" y="23399"/>
                </a:moveTo>
                <a:lnTo>
                  <a:pt x="14498" y="23399"/>
                </a:ln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
        <p:nvSpPr>
          <p:cNvPr id="66" name="任意多边形: 形状 65"/>
          <p:cNvSpPr/>
          <p:nvPr userDrawn="1">
            <p:custDataLst>
              <p:tags r:id="rId63"/>
            </p:custDataLst>
          </p:nvPr>
        </p:nvSpPr>
        <p:spPr>
          <a:xfrm>
            <a:off x="2655570" y="5457190"/>
            <a:ext cx="2022475" cy="657225"/>
          </a:xfrm>
          <a:custGeom>
            <a:avLst/>
            <a:gdLst>
              <a:gd name="connsiteX0" fmla="*/ 157953 w 1640714"/>
              <a:gd name="connsiteY0" fmla="*/ 532832 h 533209"/>
              <a:gd name="connsiteX1" fmla="*/ 146304 w 1640714"/>
              <a:gd name="connsiteY1" fmla="*/ 524261 h 533209"/>
              <a:gd name="connsiteX2" fmla="*/ 153142 w 1640714"/>
              <a:gd name="connsiteY2" fmla="*/ 511806 h 533209"/>
              <a:gd name="connsiteX3" fmla="*/ 153359 w 1640714"/>
              <a:gd name="connsiteY3" fmla="*/ 511759 h 533209"/>
              <a:gd name="connsiteX4" fmla="*/ 156437 w 1640714"/>
              <a:gd name="connsiteY4" fmla="*/ 511238 h 533209"/>
              <a:gd name="connsiteX5" fmla="*/ 1565387 w 1640714"/>
              <a:gd name="connsiteY5" fmla="*/ 294495 h 533209"/>
              <a:gd name="connsiteX6" fmla="*/ 1607391 w 1640714"/>
              <a:gd name="connsiteY6" fmla="*/ 285024 h 533209"/>
              <a:gd name="connsiteX7" fmla="*/ 1577320 w 1640714"/>
              <a:gd name="connsiteY7" fmla="*/ 278252 h 533209"/>
              <a:gd name="connsiteX8" fmla="*/ 426929 w 1640714"/>
              <a:gd name="connsiteY8" fmla="*/ 26798 h 533209"/>
              <a:gd name="connsiteX9" fmla="*/ 426929 w 1640714"/>
              <a:gd name="connsiteY9" fmla="*/ 26798 h 533209"/>
              <a:gd name="connsiteX10" fmla="*/ 385067 w 1640714"/>
              <a:gd name="connsiteY10" fmla="*/ 22063 h 533209"/>
              <a:gd name="connsiteX11" fmla="*/ 342921 w 1640714"/>
              <a:gd name="connsiteY11" fmla="*/ 21683 h 533209"/>
              <a:gd name="connsiteX12" fmla="*/ 11437 w 1640714"/>
              <a:gd name="connsiteY12" fmla="*/ 50381 h 533209"/>
              <a:gd name="connsiteX13" fmla="*/ -331 w 1640714"/>
              <a:gd name="connsiteY13" fmla="*/ 40531 h 533209"/>
              <a:gd name="connsiteX14" fmla="*/ 9543 w 1640714"/>
              <a:gd name="connsiteY14" fmla="*/ 28739 h 533209"/>
              <a:gd name="connsiteX15" fmla="*/ 341500 w 1640714"/>
              <a:gd name="connsiteY15" fmla="*/ -5 h 533209"/>
              <a:gd name="connsiteX16" fmla="*/ 386393 w 1640714"/>
              <a:gd name="connsiteY16" fmla="*/ 374 h 533209"/>
              <a:gd name="connsiteX17" fmla="*/ 431048 w 1640714"/>
              <a:gd name="connsiteY17" fmla="*/ 5488 h 533209"/>
              <a:gd name="connsiteX18" fmla="*/ 1581440 w 1640714"/>
              <a:gd name="connsiteY18" fmla="*/ 256895 h 533209"/>
              <a:gd name="connsiteX19" fmla="*/ 1638266 w 1640714"/>
              <a:gd name="connsiteY19" fmla="*/ 277826 h 533209"/>
              <a:gd name="connsiteX20" fmla="*/ 1639686 w 1640714"/>
              <a:gd name="connsiteY20" fmla="*/ 289191 h 533209"/>
              <a:gd name="connsiteX21" fmla="*/ 1569081 w 1640714"/>
              <a:gd name="connsiteY21" fmla="*/ 315899 h 533209"/>
              <a:gd name="connsiteX22" fmla="*/ 160036 w 1640714"/>
              <a:gd name="connsiteY22" fmla="*/ 532643 h 533209"/>
              <a:gd name="connsiteX23" fmla="*/ 157953 w 1640714"/>
              <a:gd name="connsiteY23" fmla="*/ 532832 h 53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0714" h="533209">
                <a:moveTo>
                  <a:pt x="157953" y="532832"/>
                </a:moveTo>
                <a:cubicBezTo>
                  <a:pt x="152569" y="532974"/>
                  <a:pt x="147772" y="529423"/>
                  <a:pt x="146304" y="524261"/>
                </a:cubicBezTo>
                <a:cubicBezTo>
                  <a:pt x="144755" y="518957"/>
                  <a:pt x="147819" y="513369"/>
                  <a:pt x="153142" y="511806"/>
                </a:cubicBezTo>
                <a:cubicBezTo>
                  <a:pt x="153213" y="511806"/>
                  <a:pt x="153288" y="511759"/>
                  <a:pt x="153359" y="511759"/>
                </a:cubicBezTo>
                <a:lnTo>
                  <a:pt x="156437" y="511238"/>
                </a:lnTo>
                <a:lnTo>
                  <a:pt x="1565387" y="294495"/>
                </a:lnTo>
                <a:cubicBezTo>
                  <a:pt x="1579546" y="292127"/>
                  <a:pt x="1593563" y="288955"/>
                  <a:pt x="1607391" y="285024"/>
                </a:cubicBezTo>
                <a:cubicBezTo>
                  <a:pt x="1597494" y="282230"/>
                  <a:pt x="1587454" y="279957"/>
                  <a:pt x="1577320" y="278252"/>
                </a:cubicBezTo>
                <a:lnTo>
                  <a:pt x="426929" y="26798"/>
                </a:lnTo>
                <a:lnTo>
                  <a:pt x="426929" y="26798"/>
                </a:lnTo>
                <a:cubicBezTo>
                  <a:pt x="426929" y="26798"/>
                  <a:pt x="405713" y="23341"/>
                  <a:pt x="385067" y="22063"/>
                </a:cubicBezTo>
                <a:cubicBezTo>
                  <a:pt x="364420" y="20784"/>
                  <a:pt x="343110" y="21636"/>
                  <a:pt x="342921" y="21683"/>
                </a:cubicBezTo>
                <a:lnTo>
                  <a:pt x="11437" y="50381"/>
                </a:lnTo>
                <a:cubicBezTo>
                  <a:pt x="5461" y="50902"/>
                  <a:pt x="190" y="46497"/>
                  <a:pt x="-331" y="40531"/>
                </a:cubicBezTo>
                <a:cubicBezTo>
                  <a:pt x="-852" y="34517"/>
                  <a:pt x="3566" y="29261"/>
                  <a:pt x="9543" y="28739"/>
                </a:cubicBezTo>
                <a:lnTo>
                  <a:pt x="341500" y="-5"/>
                </a:lnTo>
                <a:cubicBezTo>
                  <a:pt x="342826" y="-5"/>
                  <a:pt x="364373" y="-1047"/>
                  <a:pt x="386393" y="374"/>
                </a:cubicBezTo>
                <a:cubicBezTo>
                  <a:pt x="408413" y="1795"/>
                  <a:pt x="430149" y="5109"/>
                  <a:pt x="431048" y="5488"/>
                </a:cubicBezTo>
                <a:lnTo>
                  <a:pt x="1581440" y="256895"/>
                </a:lnTo>
                <a:cubicBezTo>
                  <a:pt x="1613689" y="262294"/>
                  <a:pt x="1632915" y="269350"/>
                  <a:pt x="1638266" y="277826"/>
                </a:cubicBezTo>
                <a:cubicBezTo>
                  <a:pt x="1640397" y="281236"/>
                  <a:pt x="1640918" y="285356"/>
                  <a:pt x="1639686" y="289191"/>
                </a:cubicBezTo>
                <a:cubicBezTo>
                  <a:pt x="1638076" y="294258"/>
                  <a:pt x="1634667" y="304866"/>
                  <a:pt x="1569081" y="315899"/>
                </a:cubicBezTo>
                <a:lnTo>
                  <a:pt x="160036" y="532643"/>
                </a:lnTo>
                <a:cubicBezTo>
                  <a:pt x="159350" y="532785"/>
                  <a:pt x="158654" y="532832"/>
                  <a:pt x="157953" y="532832"/>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
        <p:nvSpPr>
          <p:cNvPr id="67" name="任意多边形: 形状 66"/>
          <p:cNvSpPr/>
          <p:nvPr userDrawn="1">
            <p:custDataLst>
              <p:tags r:id="rId64"/>
            </p:custDataLst>
          </p:nvPr>
        </p:nvSpPr>
        <p:spPr>
          <a:xfrm>
            <a:off x="2832735" y="5800090"/>
            <a:ext cx="1845945" cy="374015"/>
          </a:xfrm>
          <a:custGeom>
            <a:avLst/>
            <a:gdLst>
              <a:gd name="connsiteX0" fmla="*/ 10425 w 1497636"/>
              <a:gd name="connsiteY0" fmla="*/ 303213 h 303621"/>
              <a:gd name="connsiteX1" fmla="*/ -372 w 1497636"/>
              <a:gd name="connsiteY1" fmla="*/ 292227 h 303621"/>
              <a:gd name="connsiteX2" fmla="*/ 8768 w 1497636"/>
              <a:gd name="connsiteY2" fmla="*/ 281572 h 303621"/>
              <a:gd name="connsiteX3" fmla="*/ 1436043 w 1497636"/>
              <a:gd name="connsiteY3" fmla="*/ 62129 h 303621"/>
              <a:gd name="connsiteX4" fmla="*/ 1467913 w 1497636"/>
              <a:gd name="connsiteY4" fmla="*/ 48349 h 303621"/>
              <a:gd name="connsiteX5" fmla="*/ 1475348 w 1497636"/>
              <a:gd name="connsiteY5" fmla="*/ 11365 h 303621"/>
              <a:gd name="connsiteX6" fmla="*/ 1485245 w 1497636"/>
              <a:gd name="connsiteY6" fmla="*/ -332 h 303621"/>
              <a:gd name="connsiteX7" fmla="*/ 1496989 w 1497636"/>
              <a:gd name="connsiteY7" fmla="*/ 9565 h 303621"/>
              <a:gd name="connsiteX8" fmla="*/ 1485103 w 1497636"/>
              <a:gd name="connsiteY8" fmla="*/ 61656 h 303621"/>
              <a:gd name="connsiteX9" fmla="*/ 1438600 w 1497636"/>
              <a:gd name="connsiteY9" fmla="*/ 83628 h 303621"/>
              <a:gd name="connsiteX10" fmla="*/ 12035 w 1497636"/>
              <a:gd name="connsiteY10" fmla="*/ 303213 h 303621"/>
              <a:gd name="connsiteX11" fmla="*/ 10425 w 1497636"/>
              <a:gd name="connsiteY11" fmla="*/ 303213 h 30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7636" h="303621">
                <a:moveTo>
                  <a:pt x="10425" y="303213"/>
                </a:moveTo>
                <a:cubicBezTo>
                  <a:pt x="4411" y="303165"/>
                  <a:pt x="-424" y="298240"/>
                  <a:pt x="-372" y="292227"/>
                </a:cubicBezTo>
                <a:cubicBezTo>
                  <a:pt x="-329" y="286923"/>
                  <a:pt x="3530" y="282424"/>
                  <a:pt x="8768" y="281572"/>
                </a:cubicBezTo>
                <a:lnTo>
                  <a:pt x="1436043" y="62129"/>
                </a:lnTo>
                <a:cubicBezTo>
                  <a:pt x="1442910" y="61513"/>
                  <a:pt x="1460431" y="57962"/>
                  <a:pt x="1467913" y="48349"/>
                </a:cubicBezTo>
                <a:cubicBezTo>
                  <a:pt x="1475395" y="38736"/>
                  <a:pt x="1475868" y="17805"/>
                  <a:pt x="1475348" y="11365"/>
                </a:cubicBezTo>
                <a:cubicBezTo>
                  <a:pt x="1474827" y="5398"/>
                  <a:pt x="1479278" y="142"/>
                  <a:pt x="1485245" y="-332"/>
                </a:cubicBezTo>
                <a:cubicBezTo>
                  <a:pt x="1491259" y="-853"/>
                  <a:pt x="1496515" y="3599"/>
                  <a:pt x="1496989" y="9565"/>
                </a:cubicBezTo>
                <a:cubicBezTo>
                  <a:pt x="1497273" y="12975"/>
                  <a:pt x="1499404" y="43282"/>
                  <a:pt x="1485103" y="61656"/>
                </a:cubicBezTo>
                <a:cubicBezTo>
                  <a:pt x="1470802" y="80029"/>
                  <a:pt x="1441821" y="83391"/>
                  <a:pt x="1438600" y="83628"/>
                </a:cubicBezTo>
                <a:lnTo>
                  <a:pt x="12035" y="303213"/>
                </a:lnTo>
                <a:cubicBezTo>
                  <a:pt x="11500" y="303260"/>
                  <a:pt x="10960" y="303260"/>
                  <a:pt x="10425" y="303213"/>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
        <p:nvSpPr>
          <p:cNvPr id="68" name="任意多边形: 形状 67"/>
          <p:cNvSpPr/>
          <p:nvPr userDrawn="1">
            <p:custDataLst>
              <p:tags r:id="rId65"/>
            </p:custDataLst>
          </p:nvPr>
        </p:nvSpPr>
        <p:spPr>
          <a:xfrm>
            <a:off x="2693035" y="5652770"/>
            <a:ext cx="1002030" cy="399415"/>
          </a:xfrm>
          <a:custGeom>
            <a:avLst/>
            <a:gdLst>
              <a:gd name="connsiteX0" fmla="*/ 111261 w 812988"/>
              <a:gd name="connsiteY0" fmla="*/ 323527 h 323900"/>
              <a:gd name="connsiteX1" fmla="*/ 100459 w 812988"/>
              <a:gd name="connsiteY1" fmla="*/ 312635 h 323900"/>
              <a:gd name="connsiteX2" fmla="*/ 109556 w 812988"/>
              <a:gd name="connsiteY2" fmla="*/ 301980 h 323900"/>
              <a:gd name="connsiteX3" fmla="*/ 746668 w 812988"/>
              <a:gd name="connsiteY3" fmla="*/ 199410 h 323900"/>
              <a:gd name="connsiteX4" fmla="*/ 7932 w 812988"/>
              <a:gd name="connsiteY4" fmla="*/ 21024 h 323900"/>
              <a:gd name="connsiteX5" fmla="*/ -71 w 812988"/>
              <a:gd name="connsiteY5" fmla="*/ 7954 h 323900"/>
              <a:gd name="connsiteX6" fmla="*/ 13047 w 812988"/>
              <a:gd name="connsiteY6" fmla="*/ -96 h 323900"/>
              <a:gd name="connsiteX7" fmla="*/ 804346 w 812988"/>
              <a:gd name="connsiteY7" fmla="*/ 190934 h 323900"/>
              <a:gd name="connsiteX8" fmla="*/ 812292 w 812988"/>
              <a:gd name="connsiteY8" fmla="*/ 204146 h 323900"/>
              <a:gd name="connsiteX9" fmla="*/ 803541 w 812988"/>
              <a:gd name="connsiteY9" fmla="*/ 212243 h 323900"/>
              <a:gd name="connsiteX10" fmla="*/ 113013 w 812988"/>
              <a:gd name="connsiteY10" fmla="*/ 323385 h 323900"/>
              <a:gd name="connsiteX11" fmla="*/ 111261 w 812988"/>
              <a:gd name="connsiteY11" fmla="*/ 323527 h 3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8" h="323900">
                <a:moveTo>
                  <a:pt x="111261" y="323527"/>
                </a:moveTo>
                <a:cubicBezTo>
                  <a:pt x="105270" y="323480"/>
                  <a:pt x="100435" y="318649"/>
                  <a:pt x="100459" y="312635"/>
                </a:cubicBezTo>
                <a:cubicBezTo>
                  <a:pt x="100483" y="307332"/>
                  <a:pt x="104328" y="302833"/>
                  <a:pt x="109556" y="301980"/>
                </a:cubicBezTo>
                <a:lnTo>
                  <a:pt x="746668" y="199410"/>
                </a:lnTo>
                <a:lnTo>
                  <a:pt x="7932" y="21024"/>
                </a:lnTo>
                <a:cubicBezTo>
                  <a:pt x="2117" y="19603"/>
                  <a:pt x="-1468" y="13779"/>
                  <a:pt x="-71" y="7954"/>
                </a:cubicBezTo>
                <a:cubicBezTo>
                  <a:pt x="1378" y="2130"/>
                  <a:pt x="7213" y="-1422"/>
                  <a:pt x="13047" y="-96"/>
                </a:cubicBezTo>
                <a:lnTo>
                  <a:pt x="804346" y="190934"/>
                </a:lnTo>
                <a:cubicBezTo>
                  <a:pt x="810185" y="192402"/>
                  <a:pt x="813742" y="198274"/>
                  <a:pt x="812292" y="204146"/>
                </a:cubicBezTo>
                <a:cubicBezTo>
                  <a:pt x="811251" y="208313"/>
                  <a:pt x="807813" y="211533"/>
                  <a:pt x="803541" y="212243"/>
                </a:cubicBezTo>
                <a:lnTo>
                  <a:pt x="113013" y="323385"/>
                </a:lnTo>
                <a:cubicBezTo>
                  <a:pt x="112435" y="323480"/>
                  <a:pt x="111848" y="323527"/>
                  <a:pt x="111261" y="323527"/>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12" name="矩形 111"/>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latin typeface="Arial" panose="020B0604020202020204" pitchFamily="34" charset="0"/>
              <a:sym typeface="Arial" panose="020B0604020202020204" pitchFamily="34" charset="0"/>
            </a:endParaRPr>
          </a:p>
        </p:txBody>
      </p:sp>
      <p:cxnSp>
        <p:nvCxnSpPr>
          <p:cNvPr id="255" name="直接连接符 254"/>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53" name="任意多边形: 形状 252"/>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56"/>
            </p:custDataLst>
          </p:nvPr>
        </p:nvSpPr>
        <p:spPr>
          <a:xfrm>
            <a:off x="929640" y="2684780"/>
            <a:ext cx="6659880" cy="3140075"/>
          </a:xfrm>
        </p:spPr>
        <p:txBody>
          <a:bodyPr wrap="square" lIns="90000" tIns="46800" rIns="90000" bIns="46800" anchor="t">
            <a:normAutofit/>
          </a:bodyPr>
          <a:lstStyle>
            <a:lvl1pPr algn="l">
              <a:defRPr sz="4400" b="0">
                <a:solidFill>
                  <a:schemeClr val="tx2"/>
                </a:solidFill>
                <a:effectLst/>
                <a:latin typeface="+mj-lt"/>
                <a:sym typeface="Arial" panose="020B0604020202020204" pitchFamily="34" charset="0"/>
              </a:defRPr>
            </a:lvl1pPr>
          </a:lstStyle>
          <a:p>
            <a:r>
              <a:rPr lang="en-US" dirty="0">
                <a:latin typeface="+mj-lt"/>
              </a:rPr>
              <a:t>Click to add title</a:t>
            </a:r>
            <a:endParaRPr lang="en-US" dirty="0"/>
          </a:p>
        </p:txBody>
      </p:sp>
      <p:sp>
        <p:nvSpPr>
          <p:cNvPr id="8" name="节编号 3"/>
          <p:cNvSpPr>
            <a:spLocks noGrp="1"/>
          </p:cNvSpPr>
          <p:nvPr userDrawn="1">
            <p:ph type="body" sz="quarter" idx="13" hasCustomPrompt="1"/>
            <p:custDataLst>
              <p:tags r:id="rId57"/>
            </p:custDataLst>
          </p:nvPr>
        </p:nvSpPr>
        <p:spPr>
          <a:xfrm>
            <a:off x="929700" y="1068800"/>
            <a:ext cx="6127200" cy="1447200"/>
          </a:xfrm>
        </p:spPr>
        <p:txBody>
          <a:bodyPr wrap="none" lIns="90000" tIns="46800" rIns="90000" bIns="46800" anchor="b">
            <a:normAutofit/>
          </a:bodyPr>
          <a:lstStyle>
            <a:lvl1pPr marL="0" indent="0" algn="l">
              <a:buNone/>
              <a:defRPr sz="4800">
                <a:solidFill>
                  <a:schemeClr val="accent1">
                    <a:lumMod val="50000"/>
                    <a:alpha val="85000"/>
                  </a:schemeClr>
                </a:solidFill>
                <a:latin typeface="+mn-lt"/>
              </a:defRPr>
            </a:lvl1pPr>
          </a:lstStyle>
          <a:p>
            <a:pPr lvl="0"/>
            <a:r>
              <a:rPr lang="en-US" dirty="0">
                <a:latin typeface="+mn-lt"/>
              </a:rPr>
              <a:t>Click to add text</a:t>
            </a:r>
            <a:endParaRPr lang="en-US" dirty="0"/>
          </a:p>
        </p:txBody>
      </p:sp>
      <p:sp>
        <p:nvSpPr>
          <p:cNvPr id="4" name="日期占位符 4"/>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5"/>
          <p:cNvSpPr>
            <a:spLocks noGrp="1"/>
          </p:cNvSpPr>
          <p:nvPr userDrawn="1">
            <p:ph type="ftr" sz="quarter" idx="11"/>
            <p:custDataLst>
              <p:tags r:id="rId59"/>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6"/>
          <p:cNvSpPr>
            <a:spLocks noGrp="1"/>
          </p:cNvSpPr>
          <p:nvPr userDrawn="1">
            <p:ph type="sldNum" sz="quarter" idx="12"/>
            <p:custDataLst>
              <p:tags r:id="rId60"/>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115" name="任意多边形: 形状 114"/>
          <p:cNvSpPr/>
          <p:nvPr userDrawn="1">
            <p:custDataLst>
              <p:tags r:id="rId61"/>
            </p:custDataLst>
          </p:nvPr>
        </p:nvSpPr>
        <p:spPr>
          <a:xfrm>
            <a:off x="6507480" y="5721985"/>
            <a:ext cx="5195570" cy="744855"/>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16" name="任意多边形: 形状 115"/>
          <p:cNvSpPr/>
          <p:nvPr userDrawn="1">
            <p:custDataLst>
              <p:tags r:id="rId62"/>
            </p:custDataLst>
          </p:nvPr>
        </p:nvSpPr>
        <p:spPr>
          <a:xfrm>
            <a:off x="6511290" y="6036945"/>
            <a:ext cx="5191760" cy="429895"/>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17" name="任意多边形: 形状 116"/>
          <p:cNvSpPr/>
          <p:nvPr userDrawn="1">
            <p:custDataLst>
              <p:tags r:id="rId63"/>
            </p:custDataLst>
          </p:nvPr>
        </p:nvSpPr>
        <p:spPr>
          <a:xfrm>
            <a:off x="7145655" y="5723255"/>
            <a:ext cx="3671570" cy="400050"/>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19" name="任意多边形: 形状 118"/>
          <p:cNvSpPr/>
          <p:nvPr userDrawn="1">
            <p:custDataLst>
              <p:tags r:id="rId64"/>
            </p:custDataLst>
          </p:nvPr>
        </p:nvSpPr>
        <p:spPr>
          <a:xfrm>
            <a:off x="9253220" y="5825490"/>
            <a:ext cx="1336040" cy="238125"/>
          </a:xfrm>
          <a:custGeom>
            <a:avLst/>
            <a:gdLst>
              <a:gd name="connsiteX0" fmla="*/ 1264008 w 1336262"/>
              <a:gd name="connsiteY0" fmla="*/ 52551 h 238055"/>
              <a:gd name="connsiteX1" fmla="*/ -55 w 1336262"/>
              <a:gd name="connsiteY1" fmla="*/ 8069 h 238055"/>
              <a:gd name="connsiteX2" fmla="*/ -55 w 1336262"/>
              <a:gd name="connsiteY2" fmla="*/ 233812 h 238055"/>
              <a:gd name="connsiteX3" fmla="*/ 1336208 w 1336262"/>
              <a:gd name="connsiteY3" fmla="*/ 62362 h 238055"/>
              <a:gd name="connsiteX4" fmla="*/ 1264008 w 1336262"/>
              <a:gd name="connsiteY4" fmla="*/ 52551 h 238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62" h="238055">
                <a:moveTo>
                  <a:pt x="1264008" y="52551"/>
                </a:moveTo>
                <a:cubicBezTo>
                  <a:pt x="853290" y="-2218"/>
                  <a:pt x="420569" y="-9933"/>
                  <a:pt x="-55" y="8069"/>
                </a:cubicBezTo>
                <a:lnTo>
                  <a:pt x="-55" y="233812"/>
                </a:lnTo>
                <a:cubicBezTo>
                  <a:pt x="471338" y="246670"/>
                  <a:pt x="943968" y="233050"/>
                  <a:pt x="1336208" y="62362"/>
                </a:cubicBezTo>
                <a:cubicBezTo>
                  <a:pt x="1329350" y="65600"/>
                  <a:pt x="1274105" y="53789"/>
                  <a:pt x="1264008" y="52551"/>
                </a:cubicBezTo>
                <a:close/>
              </a:path>
            </a:pathLst>
          </a:custGeom>
          <a:solidFill>
            <a:srgbClr val="AAC8E3"/>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20" name="任意多边形: 形状 119"/>
          <p:cNvSpPr/>
          <p:nvPr userDrawn="1">
            <p:custDataLst>
              <p:tags r:id="rId65"/>
            </p:custDataLst>
          </p:nvPr>
        </p:nvSpPr>
        <p:spPr>
          <a:xfrm>
            <a:off x="9253220" y="5107940"/>
            <a:ext cx="1332865" cy="913130"/>
          </a:xfrm>
          <a:custGeom>
            <a:avLst/>
            <a:gdLst>
              <a:gd name="connsiteX0" fmla="*/ 1263818 w 1333046"/>
              <a:gd name="connsiteY0" fmla="*/ 419944 h 913151"/>
              <a:gd name="connsiteX1" fmla="*/ 1123991 w 1333046"/>
              <a:gd name="connsiteY1" fmla="*/ 258019 h 913151"/>
              <a:gd name="connsiteX2" fmla="*/ 1065317 w 1333046"/>
              <a:gd name="connsiteY2" fmla="*/ 209442 h 913151"/>
              <a:gd name="connsiteX3" fmla="*/ 958256 w 1333046"/>
              <a:gd name="connsiteY3" fmla="*/ 139528 h 913151"/>
              <a:gd name="connsiteX4" fmla="*/ 932728 w 1333046"/>
              <a:gd name="connsiteY4" fmla="*/ 125717 h 913151"/>
              <a:gd name="connsiteX5" fmla="*/ 153965 w 1333046"/>
              <a:gd name="connsiteY5" fmla="*/ 25610 h 913151"/>
              <a:gd name="connsiteX6" fmla="*/ -55 w 1333046"/>
              <a:gd name="connsiteY6" fmla="*/ 68567 h 913151"/>
              <a:gd name="connsiteX7" fmla="*/ -55 w 1333046"/>
              <a:gd name="connsiteY7" fmla="*/ 905625 h 913151"/>
              <a:gd name="connsiteX8" fmla="*/ 1064174 w 1333046"/>
              <a:gd name="connsiteY8" fmla="*/ 838283 h 913151"/>
              <a:gd name="connsiteX9" fmla="*/ 1310395 w 1333046"/>
              <a:gd name="connsiteY9" fmla="*/ 708457 h 913151"/>
              <a:gd name="connsiteX10" fmla="*/ 1263818 w 1333046"/>
              <a:gd name="connsiteY10" fmla="*/ 419944 h 91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046" h="913151">
                <a:moveTo>
                  <a:pt x="1263818" y="419944"/>
                </a:moveTo>
                <a:cubicBezTo>
                  <a:pt x="1224413" y="360147"/>
                  <a:pt x="1177407" y="305711"/>
                  <a:pt x="1123991" y="258019"/>
                </a:cubicBezTo>
                <a:cubicBezTo>
                  <a:pt x="1104941" y="240874"/>
                  <a:pt x="1085891" y="224777"/>
                  <a:pt x="1065317" y="209442"/>
                </a:cubicBezTo>
                <a:cubicBezTo>
                  <a:pt x="1031217" y="183801"/>
                  <a:pt x="995451" y="160446"/>
                  <a:pt x="958256" y="139528"/>
                </a:cubicBezTo>
                <a:cubicBezTo>
                  <a:pt x="949874" y="134861"/>
                  <a:pt x="941301" y="130003"/>
                  <a:pt x="932728" y="125717"/>
                </a:cubicBezTo>
                <a:cubicBezTo>
                  <a:pt x="699938" y="3416"/>
                  <a:pt x="413711" y="-30397"/>
                  <a:pt x="153965" y="25610"/>
                </a:cubicBezTo>
                <a:cubicBezTo>
                  <a:pt x="101847" y="36973"/>
                  <a:pt x="50422" y="51317"/>
                  <a:pt x="-55" y="68567"/>
                </a:cubicBezTo>
                <a:lnTo>
                  <a:pt x="-55" y="905625"/>
                </a:lnTo>
                <a:cubicBezTo>
                  <a:pt x="356103" y="925360"/>
                  <a:pt x="713349" y="902748"/>
                  <a:pt x="1064174" y="838283"/>
                </a:cubicBezTo>
                <a:cubicBezTo>
                  <a:pt x="1158662" y="820852"/>
                  <a:pt x="1264199" y="792372"/>
                  <a:pt x="1310395" y="708457"/>
                </a:cubicBezTo>
                <a:cubicBezTo>
                  <a:pt x="1360211" y="618446"/>
                  <a:pt x="1320015" y="505669"/>
                  <a:pt x="1263818" y="419944"/>
                </a:cubicBezTo>
                <a:close/>
              </a:path>
            </a:pathLst>
          </a:custGeom>
          <a:solidFill>
            <a:srgbClr val="9AA7AE"/>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21" name="任意多边形: 形状 120"/>
          <p:cNvSpPr/>
          <p:nvPr userDrawn="1">
            <p:custDataLst>
              <p:tags r:id="rId66"/>
            </p:custDataLst>
          </p:nvPr>
        </p:nvSpPr>
        <p:spPr>
          <a:xfrm>
            <a:off x="9253220" y="5367020"/>
            <a:ext cx="1332865" cy="654050"/>
          </a:xfrm>
          <a:custGeom>
            <a:avLst/>
            <a:gdLst>
              <a:gd name="connsiteX0" fmla="*/ 1263532 w 1332851"/>
              <a:gd name="connsiteY0" fmla="*/ 161302 h 654033"/>
              <a:gd name="connsiteX1" fmla="*/ 1123705 w 1332851"/>
              <a:gd name="connsiteY1" fmla="*/ -623 h 654033"/>
              <a:gd name="connsiteX2" fmla="*/ 1069508 w 1332851"/>
              <a:gd name="connsiteY2" fmla="*/ 180829 h 654033"/>
              <a:gd name="connsiteX3" fmla="*/ 868816 w 1332851"/>
              <a:gd name="connsiteY3" fmla="*/ 334752 h 654033"/>
              <a:gd name="connsiteX4" fmla="*/ 611641 w 1332851"/>
              <a:gd name="connsiteY4" fmla="*/ 374281 h 654033"/>
              <a:gd name="connsiteX5" fmla="*/ 440191 w 1332851"/>
              <a:gd name="connsiteY5" fmla="*/ 412381 h 654033"/>
              <a:gd name="connsiteX6" fmla="*/ 368944 w 1332851"/>
              <a:gd name="connsiteY6" fmla="*/ 434860 h 654033"/>
              <a:gd name="connsiteX7" fmla="*/ 335130 w 1332851"/>
              <a:gd name="connsiteY7" fmla="*/ 453910 h 654033"/>
              <a:gd name="connsiteX8" fmla="*/ 307889 w 1332851"/>
              <a:gd name="connsiteY8" fmla="*/ 475627 h 654033"/>
              <a:gd name="connsiteX9" fmla="*/ 350370 w 1332851"/>
              <a:gd name="connsiteY9" fmla="*/ 496582 h 654033"/>
              <a:gd name="connsiteX10" fmla="*/ 366277 w 1332851"/>
              <a:gd name="connsiteY10" fmla="*/ 510298 h 654033"/>
              <a:gd name="connsiteX11" fmla="*/ 345322 w 1332851"/>
              <a:gd name="connsiteY11" fmla="*/ 538873 h 654033"/>
              <a:gd name="connsiteX12" fmla="*/ 111293 w 1332851"/>
              <a:gd name="connsiteY12" fmla="*/ 573354 h 654033"/>
              <a:gd name="connsiteX13" fmla="*/ 63668 w 1332851"/>
              <a:gd name="connsiteY13" fmla="*/ 557447 h 654033"/>
              <a:gd name="connsiteX14" fmla="*/ 65763 w 1332851"/>
              <a:gd name="connsiteY14" fmla="*/ 513537 h 654033"/>
              <a:gd name="connsiteX15" fmla="*/ 11185 w 1332851"/>
              <a:gd name="connsiteY15" fmla="*/ 517823 h 654033"/>
              <a:gd name="connsiteX16" fmla="*/ -55 w 1332851"/>
              <a:gd name="connsiteY16" fmla="*/ 523729 h 654033"/>
              <a:gd name="connsiteX17" fmla="*/ -55 w 1332851"/>
              <a:gd name="connsiteY17" fmla="*/ 646506 h 654033"/>
              <a:gd name="connsiteX18" fmla="*/ 1064174 w 1332851"/>
              <a:gd name="connsiteY18" fmla="*/ 579164 h 654033"/>
              <a:gd name="connsiteX19" fmla="*/ 1310395 w 1332851"/>
              <a:gd name="connsiteY19" fmla="*/ 449339 h 654033"/>
              <a:gd name="connsiteX20" fmla="*/ 1263532 w 1332851"/>
              <a:gd name="connsiteY20" fmla="*/ 161302 h 6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2851" h="654033">
                <a:moveTo>
                  <a:pt x="1263532" y="161302"/>
                </a:moveTo>
                <a:cubicBezTo>
                  <a:pt x="1224127" y="101504"/>
                  <a:pt x="1177121" y="47069"/>
                  <a:pt x="1123705" y="-623"/>
                </a:cubicBezTo>
                <a:cubicBezTo>
                  <a:pt x="1143612" y="66052"/>
                  <a:pt x="1128182" y="142252"/>
                  <a:pt x="1069508" y="180829"/>
                </a:cubicBezTo>
                <a:cubicBezTo>
                  <a:pt x="1031884" y="259124"/>
                  <a:pt x="951778" y="309511"/>
                  <a:pt x="868816" y="334752"/>
                </a:cubicBezTo>
                <a:cubicBezTo>
                  <a:pt x="785853" y="359994"/>
                  <a:pt x="698032" y="363994"/>
                  <a:pt x="611641" y="374281"/>
                </a:cubicBezTo>
                <a:cubicBezTo>
                  <a:pt x="553424" y="381578"/>
                  <a:pt x="496017" y="394331"/>
                  <a:pt x="440191" y="412381"/>
                </a:cubicBezTo>
                <a:cubicBezTo>
                  <a:pt x="416188" y="419906"/>
                  <a:pt x="392566" y="423906"/>
                  <a:pt x="368944" y="434860"/>
                </a:cubicBezTo>
                <a:cubicBezTo>
                  <a:pt x="357192" y="440318"/>
                  <a:pt x="345886" y="446690"/>
                  <a:pt x="335130" y="453910"/>
                </a:cubicBezTo>
                <a:cubicBezTo>
                  <a:pt x="332368" y="455911"/>
                  <a:pt x="308936" y="476198"/>
                  <a:pt x="307889" y="475627"/>
                </a:cubicBezTo>
                <a:lnTo>
                  <a:pt x="350370" y="496582"/>
                </a:lnTo>
                <a:cubicBezTo>
                  <a:pt x="357221" y="498973"/>
                  <a:pt x="362908" y="503869"/>
                  <a:pt x="366277" y="510298"/>
                </a:cubicBezTo>
                <a:cubicBezTo>
                  <a:pt x="370563" y="522681"/>
                  <a:pt x="356752" y="533539"/>
                  <a:pt x="345322" y="538873"/>
                </a:cubicBezTo>
                <a:cubicBezTo>
                  <a:pt x="273218" y="573068"/>
                  <a:pt x="190731" y="579831"/>
                  <a:pt x="111293" y="573354"/>
                </a:cubicBezTo>
                <a:cubicBezTo>
                  <a:pt x="94148" y="571925"/>
                  <a:pt x="75669" y="569353"/>
                  <a:pt x="63668" y="557447"/>
                </a:cubicBezTo>
                <a:cubicBezTo>
                  <a:pt x="51666" y="545541"/>
                  <a:pt x="50333" y="521061"/>
                  <a:pt x="65763" y="513537"/>
                </a:cubicBezTo>
                <a:cubicBezTo>
                  <a:pt x="47575" y="509165"/>
                  <a:pt x="28467" y="510660"/>
                  <a:pt x="11185" y="517823"/>
                </a:cubicBezTo>
                <a:cubicBezTo>
                  <a:pt x="7280" y="519442"/>
                  <a:pt x="3660" y="522109"/>
                  <a:pt x="-55" y="523729"/>
                </a:cubicBezTo>
                <a:lnTo>
                  <a:pt x="-55" y="646506"/>
                </a:lnTo>
                <a:cubicBezTo>
                  <a:pt x="356103" y="666242"/>
                  <a:pt x="713349" y="643629"/>
                  <a:pt x="1064174" y="579164"/>
                </a:cubicBezTo>
                <a:cubicBezTo>
                  <a:pt x="1158662" y="561733"/>
                  <a:pt x="1264199" y="533254"/>
                  <a:pt x="1310395" y="449339"/>
                </a:cubicBezTo>
                <a:cubicBezTo>
                  <a:pt x="1359925" y="359803"/>
                  <a:pt x="1319729" y="247027"/>
                  <a:pt x="1263532" y="161302"/>
                </a:cubicBezTo>
                <a:close/>
              </a:path>
            </a:pathLst>
          </a:custGeom>
          <a:solidFill>
            <a:srgbClr val="637886"/>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22" name="任意多边形: 形状 121"/>
          <p:cNvSpPr/>
          <p:nvPr userDrawn="1">
            <p:custDataLst>
              <p:tags r:id="rId67"/>
            </p:custDataLst>
          </p:nvPr>
        </p:nvSpPr>
        <p:spPr>
          <a:xfrm>
            <a:off x="10062845" y="5342890"/>
            <a:ext cx="196215" cy="120015"/>
          </a:xfrm>
          <a:custGeom>
            <a:avLst/>
            <a:gdLst>
              <a:gd name="connsiteX0" fmla="*/ 155396 w 196027"/>
              <a:gd name="connsiteY0" fmla="*/ 118855 h 120056"/>
              <a:gd name="connsiteX1" fmla="*/ 195973 w 196027"/>
              <a:gd name="connsiteY1" fmla="*/ 104377 h 120056"/>
              <a:gd name="connsiteX2" fmla="*/ 121201 w 196027"/>
              <a:gd name="connsiteY2" fmla="*/ 21224 h 120056"/>
              <a:gd name="connsiteX3" fmla="*/ 17855 w 196027"/>
              <a:gd name="connsiteY3" fmla="*/ 5793 h 120056"/>
              <a:gd name="connsiteX4" fmla="*/ 520 w 196027"/>
              <a:gd name="connsiteY4" fmla="*/ 37988 h 120056"/>
              <a:gd name="connsiteX5" fmla="*/ 67195 w 196027"/>
              <a:gd name="connsiteY5" fmla="*/ 88279 h 120056"/>
              <a:gd name="connsiteX6" fmla="*/ 155396 w 196027"/>
              <a:gd name="connsiteY6" fmla="*/ 118855 h 12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027" h="120056">
                <a:moveTo>
                  <a:pt x="155396" y="118855"/>
                </a:moveTo>
                <a:cubicBezTo>
                  <a:pt x="170827" y="120665"/>
                  <a:pt x="190162" y="118855"/>
                  <a:pt x="195973" y="104377"/>
                </a:cubicBezTo>
                <a:cubicBezTo>
                  <a:pt x="181199" y="68982"/>
                  <a:pt x="154834" y="39664"/>
                  <a:pt x="121201" y="21224"/>
                </a:cubicBezTo>
                <a:cubicBezTo>
                  <a:pt x="93484" y="5888"/>
                  <a:pt x="48526" y="-9733"/>
                  <a:pt x="17855" y="5793"/>
                </a:cubicBezTo>
                <a:cubicBezTo>
                  <a:pt x="5073" y="10936"/>
                  <a:pt x="-2224" y="24481"/>
                  <a:pt x="520" y="37988"/>
                </a:cubicBezTo>
                <a:cubicBezTo>
                  <a:pt x="7568" y="70087"/>
                  <a:pt x="42620" y="75325"/>
                  <a:pt x="67195" y="88279"/>
                </a:cubicBezTo>
                <a:cubicBezTo>
                  <a:pt x="94389" y="103967"/>
                  <a:pt x="124326" y="114349"/>
                  <a:pt x="155396" y="118855"/>
                </a:cubicBezTo>
                <a:close/>
              </a:path>
            </a:pathLst>
          </a:custGeom>
          <a:solidFill>
            <a:srgbClr val="788B95"/>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23" name="任意多边形: 形状 122"/>
          <p:cNvSpPr/>
          <p:nvPr userDrawn="1">
            <p:custDataLst>
              <p:tags r:id="rId68"/>
            </p:custDataLst>
          </p:nvPr>
        </p:nvSpPr>
        <p:spPr>
          <a:xfrm>
            <a:off x="9253220" y="5234305"/>
            <a:ext cx="958215" cy="382905"/>
          </a:xfrm>
          <a:custGeom>
            <a:avLst/>
            <a:gdLst>
              <a:gd name="connsiteX0" fmla="*/ 932728 w 958310"/>
              <a:gd name="connsiteY0" fmla="*/ -623 h 382714"/>
              <a:gd name="connsiteX1" fmla="*/ 915298 w 958310"/>
              <a:gd name="connsiteY1" fmla="*/ 7664 h 382714"/>
              <a:gd name="connsiteX2" fmla="*/ 827001 w 958310"/>
              <a:gd name="connsiteY2" fmla="*/ 22999 h 382714"/>
              <a:gd name="connsiteX3" fmla="*/ 670505 w 958310"/>
              <a:gd name="connsiteY3" fmla="*/ 156349 h 382714"/>
              <a:gd name="connsiteX4" fmla="*/ 410949 w 958310"/>
              <a:gd name="connsiteY4" fmla="*/ 300271 h 382714"/>
              <a:gd name="connsiteX5" fmla="*/ 206828 w 958310"/>
              <a:gd name="connsiteY5" fmla="*/ 341229 h 382714"/>
              <a:gd name="connsiteX6" fmla="*/ 20043 w 958310"/>
              <a:gd name="connsiteY6" fmla="*/ 341991 h 382714"/>
              <a:gd name="connsiteX7" fmla="*/ -55 w 958310"/>
              <a:gd name="connsiteY7" fmla="*/ 341229 h 382714"/>
              <a:gd name="connsiteX8" fmla="*/ -55 w 958310"/>
              <a:gd name="connsiteY8" fmla="*/ 382091 h 382714"/>
              <a:gd name="connsiteX9" fmla="*/ 304745 w 958310"/>
              <a:gd name="connsiteY9" fmla="*/ 368089 h 382714"/>
              <a:gd name="connsiteX10" fmla="*/ 454002 w 958310"/>
              <a:gd name="connsiteY10" fmla="*/ 349039 h 382714"/>
              <a:gd name="connsiteX11" fmla="*/ 739752 w 958310"/>
              <a:gd name="connsiteY11" fmla="*/ 149681 h 382714"/>
              <a:gd name="connsiteX12" fmla="*/ 958256 w 958310"/>
              <a:gd name="connsiteY12" fmla="*/ 13378 h 382714"/>
              <a:gd name="connsiteX13" fmla="*/ 932728 w 958310"/>
              <a:gd name="connsiteY13" fmla="*/ -623 h 3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8310" h="382714">
                <a:moveTo>
                  <a:pt x="932728" y="-623"/>
                </a:moveTo>
                <a:cubicBezTo>
                  <a:pt x="927128" y="2558"/>
                  <a:pt x="921299" y="5330"/>
                  <a:pt x="915298" y="7664"/>
                </a:cubicBezTo>
                <a:cubicBezTo>
                  <a:pt x="887675" y="17760"/>
                  <a:pt x="856052" y="16046"/>
                  <a:pt x="827001" y="22999"/>
                </a:cubicBezTo>
                <a:cubicBezTo>
                  <a:pt x="754802" y="40620"/>
                  <a:pt x="717654" y="106057"/>
                  <a:pt x="670505" y="156349"/>
                </a:cubicBezTo>
                <a:cubicBezTo>
                  <a:pt x="604688" y="225500"/>
                  <a:pt x="509152" y="269792"/>
                  <a:pt x="410949" y="300271"/>
                </a:cubicBezTo>
                <a:cubicBezTo>
                  <a:pt x="344600" y="321303"/>
                  <a:pt x="276155" y="335038"/>
                  <a:pt x="206828" y="341229"/>
                </a:cubicBezTo>
                <a:cubicBezTo>
                  <a:pt x="144632" y="345058"/>
                  <a:pt x="82268" y="345306"/>
                  <a:pt x="20043" y="341991"/>
                </a:cubicBezTo>
                <a:lnTo>
                  <a:pt x="-55" y="341229"/>
                </a:lnTo>
                <a:lnTo>
                  <a:pt x="-55" y="382091"/>
                </a:lnTo>
                <a:cubicBezTo>
                  <a:pt x="101546" y="378091"/>
                  <a:pt x="203145" y="373424"/>
                  <a:pt x="304745" y="368089"/>
                </a:cubicBezTo>
                <a:cubicBezTo>
                  <a:pt x="354942" y="365518"/>
                  <a:pt x="405901" y="362565"/>
                  <a:pt x="454002" y="349039"/>
                </a:cubicBezTo>
                <a:cubicBezTo>
                  <a:pt x="572779" y="316559"/>
                  <a:pt x="655456" y="227786"/>
                  <a:pt x="739752" y="149681"/>
                </a:cubicBezTo>
                <a:cubicBezTo>
                  <a:pt x="801188" y="93103"/>
                  <a:pt x="874817" y="37286"/>
                  <a:pt x="958256" y="13378"/>
                </a:cubicBezTo>
                <a:cubicBezTo>
                  <a:pt x="949874" y="8521"/>
                  <a:pt x="941301" y="3853"/>
                  <a:pt x="932728" y="-623"/>
                </a:cubicBezTo>
                <a:close/>
              </a:path>
            </a:pathLst>
          </a:custGeom>
          <a:solidFill>
            <a:srgbClr val="7B8D97"/>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25" name="任意多边形: 形状 124"/>
          <p:cNvSpPr/>
          <p:nvPr userDrawn="1">
            <p:custDataLst>
              <p:tags r:id="rId69"/>
            </p:custDataLst>
          </p:nvPr>
        </p:nvSpPr>
        <p:spPr>
          <a:xfrm>
            <a:off x="8606155" y="4973320"/>
            <a:ext cx="2174875" cy="1192530"/>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26" name="任意多边形: 形状 125"/>
          <p:cNvSpPr/>
          <p:nvPr userDrawn="1">
            <p:custDataLst>
              <p:tags r:id="rId70"/>
            </p:custDataLst>
          </p:nvPr>
        </p:nvSpPr>
        <p:spPr>
          <a:xfrm>
            <a:off x="8606155" y="5619750"/>
            <a:ext cx="1922145" cy="540385"/>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28" name="任意多边形: 形状 127"/>
          <p:cNvSpPr/>
          <p:nvPr userDrawn="1">
            <p:custDataLst>
              <p:tags r:id="rId71"/>
            </p:custDataLst>
          </p:nvPr>
        </p:nvSpPr>
        <p:spPr>
          <a:xfrm rot="6465150">
            <a:off x="7467600" y="3699510"/>
            <a:ext cx="2905760" cy="2199005"/>
          </a:xfrm>
          <a:custGeom>
            <a:avLst/>
            <a:gdLst>
              <a:gd name="connsiteX0" fmla="*/ 2801444 w 2905676"/>
              <a:gd name="connsiteY0" fmla="*/ 483652 h 2198980"/>
              <a:gd name="connsiteX1" fmla="*/ 2867620 w 2905676"/>
              <a:gd name="connsiteY1" fmla="*/ 653314 h 2198980"/>
              <a:gd name="connsiteX2" fmla="*/ 2881509 w 2905676"/>
              <a:gd name="connsiteY2" fmla="*/ 721669 h 2198980"/>
              <a:gd name="connsiteX3" fmla="*/ 2899973 w 2905676"/>
              <a:gd name="connsiteY3" fmla="*/ 1132124 h 2198980"/>
              <a:gd name="connsiteX4" fmla="*/ 2750845 w 2905676"/>
              <a:gd name="connsiteY4" fmla="*/ 1821881 h 2198980"/>
              <a:gd name="connsiteX5" fmla="*/ 2065119 w 2905676"/>
              <a:gd name="connsiteY5" fmla="*/ 2195463 h 2198980"/>
              <a:gd name="connsiteX6" fmla="*/ 1839739 w 2905676"/>
              <a:gd name="connsiteY6" fmla="*/ 2158426 h 2198980"/>
              <a:gd name="connsiteX7" fmla="*/ 1424218 w 2905676"/>
              <a:gd name="connsiteY7" fmla="*/ 1963274 h 2198980"/>
              <a:gd name="connsiteX8" fmla="*/ 1395787 w 2905676"/>
              <a:gd name="connsiteY8" fmla="*/ 1947370 h 2198980"/>
              <a:gd name="connsiteX9" fmla="*/ 1196007 w 2905676"/>
              <a:gd name="connsiteY9" fmla="*/ 1779561 h 2198980"/>
              <a:gd name="connsiteX10" fmla="*/ 911477 w 2905676"/>
              <a:gd name="connsiteY10" fmla="*/ 1660226 h 2198980"/>
              <a:gd name="connsiteX11" fmla="*/ 415837 w 2905676"/>
              <a:gd name="connsiteY11" fmla="*/ 1687459 h 2198980"/>
              <a:gd name="connsiteX12" fmla="*/ 123136 w 2905676"/>
              <a:gd name="connsiteY12" fmla="*/ 1487460 h 2198980"/>
              <a:gd name="connsiteX13" fmla="*/ 62679 w 2905676"/>
              <a:gd name="connsiteY13" fmla="*/ 1371829 h 2198980"/>
              <a:gd name="connsiteX14" fmla="*/ 24063 w 2905676"/>
              <a:gd name="connsiteY14" fmla="*/ 692094 h 2198980"/>
              <a:gd name="connsiteX15" fmla="*/ 268670 w 2905676"/>
              <a:gd name="connsiteY15" fmla="*/ 262303 h 2198980"/>
              <a:gd name="connsiteX16" fmla="*/ 671718 w 2905676"/>
              <a:gd name="connsiteY16" fmla="*/ 187848 h 2198980"/>
              <a:gd name="connsiteX17" fmla="*/ 1195843 w 2905676"/>
              <a:gd name="connsiteY17" fmla="*/ 312521 h 2198980"/>
              <a:gd name="connsiteX18" fmla="*/ 1576178 w 2905676"/>
              <a:gd name="connsiteY18" fmla="*/ 180168 h 2198980"/>
              <a:gd name="connsiteX19" fmla="*/ 1978028 w 2905676"/>
              <a:gd name="connsiteY19" fmla="*/ 14919 h 2198980"/>
              <a:gd name="connsiteX20" fmla="*/ 2409943 w 2905676"/>
              <a:gd name="connsiteY20" fmla="*/ 61541 h 2198980"/>
              <a:gd name="connsiteX21" fmla="*/ 2527426 w 2905676"/>
              <a:gd name="connsiteY21" fmla="*/ 143731 h 2198980"/>
              <a:gd name="connsiteX22" fmla="*/ 2604985 w 2905676"/>
              <a:gd name="connsiteY22" fmla="*/ 220364 h 2198980"/>
              <a:gd name="connsiteX23" fmla="*/ 2711738 w 2905676"/>
              <a:gd name="connsiteY23" fmla="*/ 343621 h 2198980"/>
              <a:gd name="connsiteX24" fmla="*/ 2785104 w 2905676"/>
              <a:gd name="connsiteY24" fmla="*/ 453696 h 219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5676" h="2198980">
                <a:moveTo>
                  <a:pt x="2801444" y="483652"/>
                </a:moveTo>
                <a:cubicBezTo>
                  <a:pt x="2831291" y="536866"/>
                  <a:pt x="2853568" y="593946"/>
                  <a:pt x="2867620" y="653314"/>
                </a:cubicBezTo>
                <a:cubicBezTo>
                  <a:pt x="2872413" y="673684"/>
                  <a:pt x="2877151" y="696506"/>
                  <a:pt x="2881509" y="721669"/>
                </a:cubicBezTo>
                <a:cubicBezTo>
                  <a:pt x="2905256" y="859304"/>
                  <a:pt x="2910049" y="1040785"/>
                  <a:pt x="2899973" y="1132124"/>
                </a:cubicBezTo>
                <a:cubicBezTo>
                  <a:pt x="2877315" y="1337842"/>
                  <a:pt x="2856400" y="1616327"/>
                  <a:pt x="2750845" y="1821881"/>
                </a:cubicBezTo>
                <a:cubicBezTo>
                  <a:pt x="2616206" y="2084298"/>
                  <a:pt x="2366316" y="2218774"/>
                  <a:pt x="2065119" y="2195463"/>
                </a:cubicBezTo>
                <a:cubicBezTo>
                  <a:pt x="2005207" y="2190833"/>
                  <a:pt x="1922310" y="2183807"/>
                  <a:pt x="1839739" y="2158426"/>
                </a:cubicBezTo>
                <a:cubicBezTo>
                  <a:pt x="1704500" y="2116868"/>
                  <a:pt x="1557279" y="2042686"/>
                  <a:pt x="1424218" y="1963274"/>
                </a:cubicBezTo>
                <a:cubicBezTo>
                  <a:pt x="1414905" y="1957828"/>
                  <a:pt x="1405537" y="1952381"/>
                  <a:pt x="1395787" y="1947370"/>
                </a:cubicBezTo>
                <a:cubicBezTo>
                  <a:pt x="1304720" y="1901728"/>
                  <a:pt x="1255320" y="1837349"/>
                  <a:pt x="1196007" y="1779561"/>
                </a:cubicBezTo>
                <a:cubicBezTo>
                  <a:pt x="1119482" y="1705487"/>
                  <a:pt x="1017957" y="1662895"/>
                  <a:pt x="911477" y="1660226"/>
                </a:cubicBezTo>
                <a:cubicBezTo>
                  <a:pt x="737186" y="1655215"/>
                  <a:pt x="492089" y="1684300"/>
                  <a:pt x="415837" y="1687459"/>
                </a:cubicBezTo>
                <a:cubicBezTo>
                  <a:pt x="242471" y="1694975"/>
                  <a:pt x="123136" y="1487460"/>
                  <a:pt x="123136" y="1487460"/>
                </a:cubicBezTo>
                <a:cubicBezTo>
                  <a:pt x="123136" y="1487460"/>
                  <a:pt x="83649" y="1425913"/>
                  <a:pt x="62679" y="1371829"/>
                </a:cubicBezTo>
                <a:cubicBezTo>
                  <a:pt x="-5839" y="1195305"/>
                  <a:pt x="-19020" y="914315"/>
                  <a:pt x="24063" y="692094"/>
                </a:cubicBezTo>
                <a:cubicBezTo>
                  <a:pt x="62189" y="496016"/>
                  <a:pt x="144651" y="352335"/>
                  <a:pt x="268670" y="262303"/>
                </a:cubicBezTo>
                <a:cubicBezTo>
                  <a:pt x="357831" y="197652"/>
                  <a:pt x="518178" y="158437"/>
                  <a:pt x="671718" y="187848"/>
                </a:cubicBezTo>
                <a:cubicBezTo>
                  <a:pt x="832773" y="218676"/>
                  <a:pt x="989635" y="319656"/>
                  <a:pt x="1195843" y="312521"/>
                </a:cubicBezTo>
                <a:cubicBezTo>
                  <a:pt x="1342466" y="307455"/>
                  <a:pt x="1458369" y="241388"/>
                  <a:pt x="1576178" y="180168"/>
                </a:cubicBezTo>
                <a:cubicBezTo>
                  <a:pt x="1710710" y="110343"/>
                  <a:pt x="1844805" y="43078"/>
                  <a:pt x="1978028" y="14919"/>
                </a:cubicBezTo>
                <a:cubicBezTo>
                  <a:pt x="2123234" y="-16889"/>
                  <a:pt x="2274867" y="-522"/>
                  <a:pt x="2409943" y="61541"/>
                </a:cubicBezTo>
                <a:cubicBezTo>
                  <a:pt x="2453516" y="81999"/>
                  <a:pt x="2493276" y="109804"/>
                  <a:pt x="2527426" y="143731"/>
                </a:cubicBezTo>
                <a:lnTo>
                  <a:pt x="2604985" y="220364"/>
                </a:lnTo>
                <a:cubicBezTo>
                  <a:pt x="2642730" y="259503"/>
                  <a:pt x="2678405" y="300647"/>
                  <a:pt x="2711738" y="343621"/>
                </a:cubicBezTo>
                <a:cubicBezTo>
                  <a:pt x="2739026" y="378348"/>
                  <a:pt x="2763535" y="415135"/>
                  <a:pt x="2785104" y="453696"/>
                </a:cubicBezTo>
                <a:close/>
              </a:path>
            </a:pathLst>
          </a:custGeom>
          <a:solidFill>
            <a:srgbClr val="DCA162"/>
          </a:solidFill>
          <a:ln w="27214" cap="flat">
            <a:solidFill>
              <a:srgbClr val="602E00"/>
            </a:solid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29" name="任意多边形: 形状 128"/>
          <p:cNvSpPr/>
          <p:nvPr userDrawn="1">
            <p:custDataLst>
              <p:tags r:id="rId72"/>
            </p:custDataLst>
          </p:nvPr>
        </p:nvSpPr>
        <p:spPr>
          <a:xfrm rot="6465150">
            <a:off x="8794750" y="3887470"/>
            <a:ext cx="801370" cy="832485"/>
          </a:xfrm>
          <a:custGeom>
            <a:avLst/>
            <a:gdLst>
              <a:gd name="connsiteX0" fmla="*/ 27754 w 801518"/>
              <a:gd name="connsiteY0" fmla="*/ 196759 h 832620"/>
              <a:gd name="connsiteX1" fmla="*/ 354005 w 801518"/>
              <a:gd name="connsiteY1" fmla="*/ 681 h 832620"/>
              <a:gd name="connsiteX2" fmla="*/ 600464 w 801518"/>
              <a:gd name="connsiteY2" fmla="*/ 55147 h 832620"/>
              <a:gd name="connsiteX3" fmla="*/ 706836 w 801518"/>
              <a:gd name="connsiteY3" fmla="*/ 151661 h 832620"/>
              <a:gd name="connsiteX4" fmla="*/ 799428 w 801518"/>
              <a:gd name="connsiteY4" fmla="*/ 363371 h 832620"/>
              <a:gd name="connsiteX5" fmla="*/ 717729 w 801518"/>
              <a:gd name="connsiteY5" fmla="*/ 676767 h 832620"/>
              <a:gd name="connsiteX6" fmla="*/ 588427 w 801518"/>
              <a:gd name="connsiteY6" fmla="*/ 778292 h 832620"/>
              <a:gd name="connsiteX7" fmla="*/ 344746 w 801518"/>
              <a:gd name="connsiteY7" fmla="*/ 830742 h 832620"/>
              <a:gd name="connsiteX8" fmla="*/ -731 w 801518"/>
              <a:gd name="connsiteY8" fmla="*/ 567726 h 83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518" h="832620">
                <a:moveTo>
                  <a:pt x="27754" y="196759"/>
                </a:moveTo>
                <a:cubicBezTo>
                  <a:pt x="27754" y="196759"/>
                  <a:pt x="135924" y="21705"/>
                  <a:pt x="354005" y="681"/>
                </a:cubicBezTo>
                <a:cubicBezTo>
                  <a:pt x="437991" y="-7434"/>
                  <a:pt x="533743" y="15932"/>
                  <a:pt x="600464" y="55147"/>
                </a:cubicBezTo>
                <a:cubicBezTo>
                  <a:pt x="641967" y="79930"/>
                  <a:pt x="678132" y="112773"/>
                  <a:pt x="706836" y="151661"/>
                </a:cubicBezTo>
                <a:cubicBezTo>
                  <a:pt x="760756" y="209722"/>
                  <a:pt x="793381" y="284340"/>
                  <a:pt x="799428" y="363371"/>
                </a:cubicBezTo>
                <a:cubicBezTo>
                  <a:pt x="813207" y="556725"/>
                  <a:pt x="717729" y="676767"/>
                  <a:pt x="717729" y="676767"/>
                </a:cubicBezTo>
                <a:cubicBezTo>
                  <a:pt x="679439" y="716364"/>
                  <a:pt x="635975" y="750514"/>
                  <a:pt x="588427" y="778292"/>
                </a:cubicBezTo>
                <a:cubicBezTo>
                  <a:pt x="518275" y="817453"/>
                  <a:pt x="433906" y="836298"/>
                  <a:pt x="344746" y="830742"/>
                </a:cubicBezTo>
                <a:cubicBezTo>
                  <a:pt x="95510" y="815165"/>
                  <a:pt x="-731" y="567726"/>
                  <a:pt x="-731" y="567726"/>
                </a:cubicBezTo>
                <a:close/>
              </a:path>
            </a:pathLst>
          </a:custGeom>
          <a:solidFill>
            <a:srgbClr val="F3C799"/>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0" name="任意多边形: 形状 129"/>
          <p:cNvSpPr/>
          <p:nvPr userDrawn="1">
            <p:custDataLst>
              <p:tags r:id="rId73"/>
            </p:custDataLst>
          </p:nvPr>
        </p:nvSpPr>
        <p:spPr>
          <a:xfrm rot="6465150">
            <a:off x="8455660" y="2602865"/>
            <a:ext cx="2635250" cy="554990"/>
          </a:xfrm>
          <a:custGeom>
            <a:avLst/>
            <a:gdLst>
              <a:gd name="connsiteX0" fmla="*/ 13376 w 2635333"/>
              <a:gd name="connsiteY0" fmla="*/ -923 h 555007"/>
              <a:gd name="connsiteX1" fmla="*/ 2634602 w 2635333"/>
              <a:gd name="connsiteY1" fmla="*/ 200056 h 555007"/>
              <a:gd name="connsiteX2" fmla="*/ 2604319 w 2635333"/>
              <a:gd name="connsiteY2" fmla="*/ 554085 h 555007"/>
              <a:gd name="connsiteX3" fmla="*/ -731 w 2635333"/>
              <a:gd name="connsiteY3" fmla="*/ 271842 h 555007"/>
            </a:gdLst>
            <a:ahLst/>
            <a:cxnLst>
              <a:cxn ang="0">
                <a:pos x="connsiteX0" y="connsiteY0"/>
              </a:cxn>
              <a:cxn ang="0">
                <a:pos x="connsiteX1" y="connsiteY1"/>
              </a:cxn>
              <a:cxn ang="0">
                <a:pos x="connsiteX2" y="connsiteY2"/>
              </a:cxn>
              <a:cxn ang="0">
                <a:pos x="connsiteX3" y="connsiteY3"/>
              </a:cxn>
            </a:cxnLst>
            <a:rect l="l" t="t" r="r" b="b"/>
            <a:pathLst>
              <a:path w="2635333" h="555007">
                <a:moveTo>
                  <a:pt x="13376" y="-923"/>
                </a:moveTo>
                <a:lnTo>
                  <a:pt x="2634602" y="200056"/>
                </a:lnTo>
                <a:lnTo>
                  <a:pt x="2604319" y="554085"/>
                </a:lnTo>
                <a:lnTo>
                  <a:pt x="-731" y="271842"/>
                </a:lnTo>
                <a:close/>
              </a:path>
            </a:pathLst>
          </a:custGeom>
          <a:solidFill>
            <a:srgbClr val="A28A7B"/>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1" name="任意多边形: 形状 130"/>
          <p:cNvSpPr/>
          <p:nvPr userDrawn="1">
            <p:custDataLst>
              <p:tags r:id="rId74"/>
            </p:custDataLst>
          </p:nvPr>
        </p:nvSpPr>
        <p:spPr>
          <a:xfrm rot="6465150">
            <a:off x="9980930" y="986155"/>
            <a:ext cx="995045" cy="445770"/>
          </a:xfrm>
          <a:custGeom>
            <a:avLst/>
            <a:gdLst>
              <a:gd name="connsiteX0" fmla="*/ 95100 w 995117"/>
              <a:gd name="connsiteY0" fmla="*/ -923 h 445882"/>
              <a:gd name="connsiteX1" fmla="*/ 756806 w 995117"/>
              <a:gd name="connsiteY1" fmla="*/ 24731 h 445882"/>
              <a:gd name="connsiteX2" fmla="*/ 938286 w 995117"/>
              <a:gd name="connsiteY2" fmla="*/ 78271 h 445882"/>
              <a:gd name="connsiteX3" fmla="*/ 994386 w 995117"/>
              <a:gd name="connsiteY3" fmla="*/ 107192 h 445882"/>
              <a:gd name="connsiteX4" fmla="*/ 978373 w 995117"/>
              <a:gd name="connsiteY4" fmla="*/ 376199 h 445882"/>
              <a:gd name="connsiteX5" fmla="*/ 899016 w 995117"/>
              <a:gd name="connsiteY5" fmla="*/ 403432 h 445882"/>
              <a:gd name="connsiteX6" fmla="*/ 749017 w 995117"/>
              <a:gd name="connsiteY6" fmla="*/ 442103 h 445882"/>
              <a:gd name="connsiteX7" fmla="*/ 75655 w 995117"/>
              <a:gd name="connsiteY7" fmla="*/ 424239 h 445882"/>
              <a:gd name="connsiteX8" fmla="*/ 32899 w 995117"/>
              <a:gd name="connsiteY8" fmla="*/ 370480 h 445882"/>
              <a:gd name="connsiteX9" fmla="*/ -543 w 995117"/>
              <a:gd name="connsiteY9" fmla="*/ 206538 h 445882"/>
              <a:gd name="connsiteX10" fmla="*/ 52071 w 995117"/>
              <a:gd name="connsiteY10" fmla="*/ 31484 h 445882"/>
              <a:gd name="connsiteX11" fmla="*/ 95100 w 995117"/>
              <a:gd name="connsiteY11" fmla="*/ -923 h 44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117" h="445882">
                <a:moveTo>
                  <a:pt x="95100" y="-923"/>
                </a:moveTo>
                <a:cubicBezTo>
                  <a:pt x="95100" y="-923"/>
                  <a:pt x="531535" y="1528"/>
                  <a:pt x="756806" y="24731"/>
                </a:cubicBezTo>
                <a:cubicBezTo>
                  <a:pt x="857350" y="35079"/>
                  <a:pt x="903428" y="59317"/>
                  <a:pt x="938286" y="78271"/>
                </a:cubicBezTo>
                <a:cubicBezTo>
                  <a:pt x="969005" y="94937"/>
                  <a:pt x="994386" y="107192"/>
                  <a:pt x="994386" y="107192"/>
                </a:cubicBezTo>
                <a:lnTo>
                  <a:pt x="978373" y="376199"/>
                </a:lnTo>
                <a:cubicBezTo>
                  <a:pt x="978373" y="376199"/>
                  <a:pt x="959746" y="384424"/>
                  <a:pt x="899016" y="403432"/>
                </a:cubicBezTo>
                <a:cubicBezTo>
                  <a:pt x="865139" y="414325"/>
                  <a:pt x="829845" y="437801"/>
                  <a:pt x="749017" y="442103"/>
                </a:cubicBezTo>
                <a:cubicBezTo>
                  <a:pt x="523365" y="454140"/>
                  <a:pt x="75655" y="424239"/>
                  <a:pt x="75655" y="424239"/>
                </a:cubicBezTo>
                <a:cubicBezTo>
                  <a:pt x="75655" y="424239"/>
                  <a:pt x="53869" y="417702"/>
                  <a:pt x="32899" y="370480"/>
                </a:cubicBezTo>
                <a:cubicBezTo>
                  <a:pt x="15198" y="330938"/>
                  <a:pt x="-2776" y="254958"/>
                  <a:pt x="-543" y="206538"/>
                </a:cubicBezTo>
                <a:cubicBezTo>
                  <a:pt x="2181" y="146625"/>
                  <a:pt x="26690" y="70972"/>
                  <a:pt x="52071" y="31484"/>
                </a:cubicBezTo>
                <a:cubicBezTo>
                  <a:pt x="72115" y="766"/>
                  <a:pt x="95100" y="-923"/>
                  <a:pt x="95100" y="-923"/>
                </a:cubicBezTo>
                <a:close/>
              </a:path>
            </a:pathLst>
          </a:custGeom>
          <a:solidFill>
            <a:srgbClr val="E09E67"/>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2" name="任意多边形: 形状 131"/>
          <p:cNvSpPr/>
          <p:nvPr userDrawn="1">
            <p:custDataLst>
              <p:tags r:id="rId75"/>
            </p:custDataLst>
          </p:nvPr>
        </p:nvSpPr>
        <p:spPr>
          <a:xfrm rot="6465150">
            <a:off x="8928100" y="4027170"/>
            <a:ext cx="532130" cy="572135"/>
          </a:xfrm>
          <a:custGeom>
            <a:avLst/>
            <a:gdLst>
              <a:gd name="connsiteX0" fmla="*/ 31022 w 532340"/>
              <a:gd name="connsiteY0" fmla="*/ 89093 h 571914"/>
              <a:gd name="connsiteX1" fmla="*/ 202481 w 532340"/>
              <a:gd name="connsiteY1" fmla="*/ 2928 h 571914"/>
              <a:gd name="connsiteX2" fmla="*/ 389844 w 532340"/>
              <a:gd name="connsiteY2" fmla="*/ 40727 h 571914"/>
              <a:gd name="connsiteX3" fmla="*/ 438155 w 532340"/>
              <a:gd name="connsiteY3" fmla="*/ 79779 h 571914"/>
              <a:gd name="connsiteX4" fmla="*/ 480529 w 532340"/>
              <a:gd name="connsiteY4" fmla="*/ 123352 h 571914"/>
              <a:gd name="connsiteX5" fmla="*/ 524701 w 532340"/>
              <a:gd name="connsiteY5" fmla="*/ 219539 h 571914"/>
              <a:gd name="connsiteX6" fmla="*/ 531020 w 532340"/>
              <a:gd name="connsiteY6" fmla="*/ 323024 h 571914"/>
              <a:gd name="connsiteX7" fmla="*/ 471979 w 532340"/>
              <a:gd name="connsiteY7" fmla="*/ 463982 h 571914"/>
              <a:gd name="connsiteX8" fmla="*/ 348014 w 532340"/>
              <a:gd name="connsiteY8" fmla="*/ 555648 h 571914"/>
              <a:gd name="connsiteX9" fmla="*/ 161795 w 532340"/>
              <a:gd name="connsiteY9" fmla="*/ 559406 h 571914"/>
              <a:gd name="connsiteX10" fmla="*/ -731 w 532340"/>
              <a:gd name="connsiteY10" fmla="*/ 443122 h 57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40" h="571914">
                <a:moveTo>
                  <a:pt x="31022" y="89093"/>
                </a:moveTo>
                <a:cubicBezTo>
                  <a:pt x="31022" y="89093"/>
                  <a:pt x="113157" y="17688"/>
                  <a:pt x="202481" y="2928"/>
                </a:cubicBezTo>
                <a:cubicBezTo>
                  <a:pt x="267459" y="-8292"/>
                  <a:pt x="334289" y="5215"/>
                  <a:pt x="389844" y="40727"/>
                </a:cubicBezTo>
                <a:cubicBezTo>
                  <a:pt x="406620" y="52928"/>
                  <a:pt x="422741" y="65945"/>
                  <a:pt x="438155" y="79779"/>
                </a:cubicBezTo>
                <a:cubicBezTo>
                  <a:pt x="453024" y="93559"/>
                  <a:pt x="467186" y="108102"/>
                  <a:pt x="480529" y="123352"/>
                </a:cubicBezTo>
                <a:cubicBezTo>
                  <a:pt x="480529" y="123352"/>
                  <a:pt x="514952" y="170955"/>
                  <a:pt x="524701" y="219539"/>
                </a:cubicBezTo>
                <a:cubicBezTo>
                  <a:pt x="530638" y="253689"/>
                  <a:pt x="532762" y="288384"/>
                  <a:pt x="531020" y="323024"/>
                </a:cubicBezTo>
                <a:lnTo>
                  <a:pt x="471979" y="463982"/>
                </a:lnTo>
                <a:lnTo>
                  <a:pt x="348014" y="555648"/>
                </a:lnTo>
                <a:cubicBezTo>
                  <a:pt x="348014" y="555648"/>
                  <a:pt x="248995" y="587510"/>
                  <a:pt x="161795" y="559406"/>
                </a:cubicBezTo>
                <a:cubicBezTo>
                  <a:pt x="74595" y="531302"/>
                  <a:pt x="-731" y="443122"/>
                  <a:pt x="-731" y="443122"/>
                </a:cubicBezTo>
                <a:close/>
              </a:path>
            </a:pathLst>
          </a:custGeom>
          <a:solidFill>
            <a:srgbClr val="75665D"/>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3" name="任意多边形: 形状 132"/>
          <p:cNvSpPr/>
          <p:nvPr userDrawn="1">
            <p:custDataLst>
              <p:tags r:id="rId76"/>
            </p:custDataLst>
          </p:nvPr>
        </p:nvSpPr>
        <p:spPr>
          <a:xfrm rot="6465150">
            <a:off x="8649970" y="4849495"/>
            <a:ext cx="243840" cy="1021715"/>
          </a:xfrm>
          <a:custGeom>
            <a:avLst/>
            <a:gdLst>
              <a:gd name="connsiteX0" fmla="*/ 119747 w 243532"/>
              <a:gd name="connsiteY0" fmla="*/ -923 h 1021835"/>
              <a:gd name="connsiteX1" fmla="*/ 229442 w 243532"/>
              <a:gd name="connsiteY1" fmla="*/ 8446 h 1021835"/>
              <a:gd name="connsiteX2" fmla="*/ 231784 w 243532"/>
              <a:gd name="connsiteY2" fmla="*/ 570970 h 1021835"/>
              <a:gd name="connsiteX3" fmla="*/ 152590 w 243532"/>
              <a:gd name="connsiteY3" fmla="*/ 846622 h 1021835"/>
              <a:gd name="connsiteX4" fmla="*/ 130804 w 243532"/>
              <a:gd name="connsiteY4" fmla="*/ 1020913 h 1021835"/>
              <a:gd name="connsiteX5" fmla="*/ -731 w 243532"/>
              <a:gd name="connsiteY5" fmla="*/ 1003157 h 102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32" h="1021835">
                <a:moveTo>
                  <a:pt x="119747" y="-923"/>
                </a:moveTo>
                <a:lnTo>
                  <a:pt x="229442" y="8446"/>
                </a:lnTo>
                <a:cubicBezTo>
                  <a:pt x="229442" y="8446"/>
                  <a:pt x="257873" y="371080"/>
                  <a:pt x="231784" y="570970"/>
                </a:cubicBezTo>
                <a:cubicBezTo>
                  <a:pt x="217895" y="677287"/>
                  <a:pt x="175520" y="757080"/>
                  <a:pt x="152590" y="846622"/>
                </a:cubicBezTo>
                <a:cubicBezTo>
                  <a:pt x="132384" y="925380"/>
                  <a:pt x="130804" y="1020913"/>
                  <a:pt x="130804" y="1020913"/>
                </a:cubicBezTo>
                <a:lnTo>
                  <a:pt x="-731" y="1003157"/>
                </a:lnTo>
                <a:close/>
              </a:path>
            </a:pathLst>
          </a:custGeom>
          <a:solidFill>
            <a:srgbClr val="F3C799"/>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4" name="任意多边形: 形状 133"/>
          <p:cNvSpPr/>
          <p:nvPr userDrawn="1">
            <p:custDataLst>
              <p:tags r:id="rId77"/>
            </p:custDataLst>
          </p:nvPr>
        </p:nvSpPr>
        <p:spPr>
          <a:xfrm rot="6465150">
            <a:off x="8435975" y="4455795"/>
            <a:ext cx="2491105" cy="756285"/>
          </a:xfrm>
          <a:custGeom>
            <a:avLst/>
            <a:gdLst>
              <a:gd name="connsiteX0" fmla="*/ 11770 w 2491382"/>
              <a:gd name="connsiteY0" fmla="*/ 755262 h 756225"/>
              <a:gd name="connsiteX1" fmla="*/ 9592 w 2491382"/>
              <a:gd name="connsiteY1" fmla="*/ 755262 h 756225"/>
              <a:gd name="connsiteX2" fmla="*/ -539 w 2491382"/>
              <a:gd name="connsiteY2" fmla="*/ 740829 h 756225"/>
              <a:gd name="connsiteX3" fmla="*/ -539 w 2491382"/>
              <a:gd name="connsiteY3" fmla="*/ 740774 h 756225"/>
              <a:gd name="connsiteX4" fmla="*/ 407955 w 2491382"/>
              <a:gd name="connsiteY4" fmla="*/ 197367 h 756225"/>
              <a:gd name="connsiteX5" fmla="*/ 838618 w 2491382"/>
              <a:gd name="connsiteY5" fmla="*/ 238925 h 756225"/>
              <a:gd name="connsiteX6" fmla="*/ 1152722 w 2491382"/>
              <a:gd name="connsiteY6" fmla="*/ 313162 h 756225"/>
              <a:gd name="connsiteX7" fmla="*/ 1573853 w 2491382"/>
              <a:gd name="connsiteY7" fmla="*/ 176235 h 756225"/>
              <a:gd name="connsiteX8" fmla="*/ 1944712 w 2491382"/>
              <a:gd name="connsiteY8" fmla="*/ 21660 h 756225"/>
              <a:gd name="connsiteX9" fmla="*/ 2485122 w 2491382"/>
              <a:gd name="connsiteY9" fmla="*/ 110440 h 756225"/>
              <a:gd name="connsiteX10" fmla="*/ 2488554 w 2491382"/>
              <a:gd name="connsiteY10" fmla="*/ 127760 h 756225"/>
              <a:gd name="connsiteX11" fmla="*/ 2471234 w 2491382"/>
              <a:gd name="connsiteY11" fmla="*/ 131191 h 756225"/>
              <a:gd name="connsiteX12" fmla="*/ 1950648 w 2491382"/>
              <a:gd name="connsiteY12" fmla="*/ 45898 h 756225"/>
              <a:gd name="connsiteX13" fmla="*/ 1585291 w 2491382"/>
              <a:gd name="connsiteY13" fmla="*/ 198402 h 756225"/>
              <a:gd name="connsiteX14" fmla="*/ 1150707 w 2491382"/>
              <a:gd name="connsiteY14" fmla="*/ 337998 h 756225"/>
              <a:gd name="connsiteX15" fmla="*/ 830393 w 2491382"/>
              <a:gd name="connsiteY15" fmla="*/ 262454 h 756225"/>
              <a:gd name="connsiteX16" fmla="*/ 413402 w 2491382"/>
              <a:gd name="connsiteY16" fmla="*/ 221713 h 756225"/>
              <a:gd name="connsiteX17" fmla="*/ 24134 w 2491382"/>
              <a:gd name="connsiteY17" fmla="*/ 745077 h 756225"/>
              <a:gd name="connsiteX18" fmla="*/ 11770 w 2491382"/>
              <a:gd name="connsiteY18" fmla="*/ 755262 h 7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91382" h="756225">
                <a:moveTo>
                  <a:pt x="11770" y="755262"/>
                </a:moveTo>
                <a:cubicBezTo>
                  <a:pt x="11062" y="755316"/>
                  <a:pt x="10300" y="755316"/>
                  <a:pt x="9592" y="755262"/>
                </a:cubicBezTo>
                <a:cubicBezTo>
                  <a:pt x="2783" y="754064"/>
                  <a:pt x="-1737" y="747637"/>
                  <a:pt x="-539" y="740829"/>
                </a:cubicBezTo>
                <a:cubicBezTo>
                  <a:pt x="-539" y="740829"/>
                  <a:pt x="-539" y="740774"/>
                  <a:pt x="-539" y="740774"/>
                </a:cubicBezTo>
                <a:cubicBezTo>
                  <a:pt x="54417" y="428521"/>
                  <a:pt x="191835" y="245679"/>
                  <a:pt x="407955" y="197367"/>
                </a:cubicBezTo>
                <a:cubicBezTo>
                  <a:pt x="597933" y="154938"/>
                  <a:pt x="709479" y="193827"/>
                  <a:pt x="838618" y="238925"/>
                </a:cubicBezTo>
                <a:cubicBezTo>
                  <a:pt x="928105" y="270188"/>
                  <a:pt x="1020588" y="302487"/>
                  <a:pt x="1152722" y="313162"/>
                </a:cubicBezTo>
                <a:cubicBezTo>
                  <a:pt x="1286382" y="323674"/>
                  <a:pt x="1425978" y="252160"/>
                  <a:pt x="1573853" y="176235"/>
                </a:cubicBezTo>
                <a:cubicBezTo>
                  <a:pt x="1690519" y="116322"/>
                  <a:pt x="1811107" y="54394"/>
                  <a:pt x="1944712" y="21660"/>
                </a:cubicBezTo>
                <a:cubicBezTo>
                  <a:pt x="2142913" y="-26923"/>
                  <a:pt x="2324666" y="2978"/>
                  <a:pt x="2485122" y="110440"/>
                </a:cubicBezTo>
                <a:cubicBezTo>
                  <a:pt x="2490841" y="114274"/>
                  <a:pt x="2492366" y="122030"/>
                  <a:pt x="2488554" y="127760"/>
                </a:cubicBezTo>
                <a:cubicBezTo>
                  <a:pt x="2484741" y="133490"/>
                  <a:pt x="2476952" y="135026"/>
                  <a:pt x="2471234" y="131191"/>
                </a:cubicBezTo>
                <a:cubicBezTo>
                  <a:pt x="2316877" y="27706"/>
                  <a:pt x="2141769" y="-889"/>
                  <a:pt x="1950648" y="45898"/>
                </a:cubicBezTo>
                <a:cubicBezTo>
                  <a:pt x="1819930" y="77978"/>
                  <a:pt x="1700649" y="139252"/>
                  <a:pt x="1585291" y="198402"/>
                </a:cubicBezTo>
                <a:cubicBezTo>
                  <a:pt x="1434148" y="276016"/>
                  <a:pt x="1291175" y="349218"/>
                  <a:pt x="1150707" y="337998"/>
                </a:cubicBezTo>
                <a:cubicBezTo>
                  <a:pt x="1015360" y="327105"/>
                  <a:pt x="917103" y="292792"/>
                  <a:pt x="830393" y="262454"/>
                </a:cubicBezTo>
                <a:cubicBezTo>
                  <a:pt x="705122" y="218881"/>
                  <a:pt x="596190" y="180755"/>
                  <a:pt x="413402" y="221713"/>
                </a:cubicBezTo>
                <a:cubicBezTo>
                  <a:pt x="208120" y="267574"/>
                  <a:pt x="77184" y="443717"/>
                  <a:pt x="24134" y="745077"/>
                </a:cubicBezTo>
                <a:cubicBezTo>
                  <a:pt x="22991" y="751014"/>
                  <a:pt x="17816" y="755316"/>
                  <a:pt x="11770" y="75526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5" name="任意多边形: 形状 134"/>
          <p:cNvSpPr/>
          <p:nvPr userDrawn="1">
            <p:custDataLst>
              <p:tags r:id="rId78"/>
            </p:custDataLst>
          </p:nvPr>
        </p:nvSpPr>
        <p:spPr>
          <a:xfrm rot="6465150">
            <a:off x="7686040" y="4533900"/>
            <a:ext cx="1538605" cy="1691640"/>
          </a:xfrm>
          <a:custGeom>
            <a:avLst/>
            <a:gdLst>
              <a:gd name="connsiteX0" fmla="*/ 739923 w 1538423"/>
              <a:gd name="connsiteY0" fmla="*/ 1690584 h 1691506"/>
              <a:gd name="connsiteX1" fmla="*/ 131756 w 1538423"/>
              <a:gd name="connsiteY1" fmla="*/ 1503167 h 1691506"/>
              <a:gd name="connsiteX2" fmla="*/ 7083 w 1538423"/>
              <a:gd name="connsiteY2" fmla="*/ 1430945 h 1691506"/>
              <a:gd name="connsiteX3" fmla="*/ 166 w 1538423"/>
              <a:gd name="connsiteY3" fmla="*/ 1414714 h 1691506"/>
              <a:gd name="connsiteX4" fmla="*/ 16451 w 1538423"/>
              <a:gd name="connsiteY4" fmla="*/ 1407797 h 1691506"/>
              <a:gd name="connsiteX5" fmla="*/ 18903 w 1538423"/>
              <a:gd name="connsiteY5" fmla="*/ 1409158 h 1691506"/>
              <a:gd name="connsiteX6" fmla="*/ 145644 w 1538423"/>
              <a:gd name="connsiteY6" fmla="*/ 1482579 h 1691506"/>
              <a:gd name="connsiteX7" fmla="*/ 1207730 w 1538423"/>
              <a:gd name="connsiteY7" fmla="*/ 1498919 h 1691506"/>
              <a:gd name="connsiteX8" fmla="*/ 1506639 w 1538423"/>
              <a:gd name="connsiteY8" fmla="*/ 628444 h 1691506"/>
              <a:gd name="connsiteX9" fmla="*/ 1433382 w 1538423"/>
              <a:gd name="connsiteY9" fmla="*/ 16573 h 1691506"/>
              <a:gd name="connsiteX10" fmla="*/ 1439918 w 1538423"/>
              <a:gd name="connsiteY10" fmla="*/ 125 h 1691506"/>
              <a:gd name="connsiteX11" fmla="*/ 1456367 w 1538423"/>
              <a:gd name="connsiteY11" fmla="*/ 6661 h 1691506"/>
              <a:gd name="connsiteX12" fmla="*/ 1456749 w 1538423"/>
              <a:gd name="connsiteY12" fmla="*/ 7586 h 1691506"/>
              <a:gd name="connsiteX13" fmla="*/ 1531585 w 1538423"/>
              <a:gd name="connsiteY13" fmla="*/ 630459 h 1691506"/>
              <a:gd name="connsiteX14" fmla="*/ 1224669 w 1538423"/>
              <a:gd name="connsiteY14" fmla="*/ 1517274 h 1691506"/>
              <a:gd name="connsiteX15" fmla="*/ 739923 w 1538423"/>
              <a:gd name="connsiteY15" fmla="*/ 1690584 h 169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8423" h="1691506">
                <a:moveTo>
                  <a:pt x="739923" y="1690584"/>
                </a:moveTo>
                <a:cubicBezTo>
                  <a:pt x="524891" y="1690584"/>
                  <a:pt x="301962" y="1616619"/>
                  <a:pt x="131756" y="1503167"/>
                </a:cubicBezTo>
                <a:cubicBezTo>
                  <a:pt x="105068" y="1485356"/>
                  <a:pt x="63075" y="1461064"/>
                  <a:pt x="7083" y="1430945"/>
                </a:cubicBezTo>
                <a:cubicBezTo>
                  <a:pt x="711" y="1428385"/>
                  <a:pt x="-2394" y="1421087"/>
                  <a:pt x="166" y="1414714"/>
                </a:cubicBezTo>
                <a:cubicBezTo>
                  <a:pt x="2780" y="1408342"/>
                  <a:pt x="10025" y="1405237"/>
                  <a:pt x="16451" y="1407797"/>
                </a:cubicBezTo>
                <a:cubicBezTo>
                  <a:pt x="17323" y="1408178"/>
                  <a:pt x="18140" y="1408614"/>
                  <a:pt x="18903" y="1409158"/>
                </a:cubicBezTo>
                <a:cubicBezTo>
                  <a:pt x="75601" y="1439605"/>
                  <a:pt x="118249" y="1464332"/>
                  <a:pt x="145644" y="1482579"/>
                </a:cubicBezTo>
                <a:cubicBezTo>
                  <a:pt x="449401" y="1685083"/>
                  <a:pt x="925052" y="1759593"/>
                  <a:pt x="1207730" y="1498919"/>
                </a:cubicBezTo>
                <a:cubicBezTo>
                  <a:pt x="1435779" y="1288734"/>
                  <a:pt x="1481639" y="939389"/>
                  <a:pt x="1506639" y="628444"/>
                </a:cubicBezTo>
                <a:cubicBezTo>
                  <a:pt x="1525321" y="397127"/>
                  <a:pt x="1500648" y="191245"/>
                  <a:pt x="1433382" y="16573"/>
                </a:cubicBezTo>
                <a:cubicBezTo>
                  <a:pt x="1430659" y="10201"/>
                  <a:pt x="1433601" y="2848"/>
                  <a:pt x="1439918" y="125"/>
                </a:cubicBezTo>
                <a:cubicBezTo>
                  <a:pt x="1446291" y="-2653"/>
                  <a:pt x="1453644" y="288"/>
                  <a:pt x="1456367" y="6661"/>
                </a:cubicBezTo>
                <a:cubicBezTo>
                  <a:pt x="1456530" y="6987"/>
                  <a:pt x="1456640" y="7260"/>
                  <a:pt x="1456749" y="7586"/>
                </a:cubicBezTo>
                <a:cubicBezTo>
                  <a:pt x="1525321" y="185799"/>
                  <a:pt x="1550539" y="395384"/>
                  <a:pt x="1531585" y="630459"/>
                </a:cubicBezTo>
                <a:cubicBezTo>
                  <a:pt x="1506149" y="946361"/>
                  <a:pt x="1459363" y="1301043"/>
                  <a:pt x="1224669" y="1517274"/>
                </a:cubicBezTo>
                <a:cubicBezTo>
                  <a:pt x="1092262" y="1639331"/>
                  <a:pt x="918789" y="1690584"/>
                  <a:pt x="739923" y="169058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6" name="任意多边形: 形状 135"/>
          <p:cNvSpPr/>
          <p:nvPr userDrawn="1">
            <p:custDataLst>
              <p:tags r:id="rId79"/>
            </p:custDataLst>
          </p:nvPr>
        </p:nvSpPr>
        <p:spPr>
          <a:xfrm rot="6465150">
            <a:off x="9105265" y="3202940"/>
            <a:ext cx="146050" cy="425450"/>
          </a:xfrm>
          <a:custGeom>
            <a:avLst/>
            <a:gdLst>
              <a:gd name="connsiteX0" fmla="*/ 132621 w 145834"/>
              <a:gd name="connsiteY0" fmla="*/ 424833 h 425756"/>
              <a:gd name="connsiteX1" fmla="*/ 122490 w 145834"/>
              <a:gd name="connsiteY1" fmla="*/ 419714 h 425756"/>
              <a:gd name="connsiteX2" fmla="*/ -712 w 145834"/>
              <a:gd name="connsiteY2" fmla="*/ 12199 h 425756"/>
              <a:gd name="connsiteX3" fmla="*/ 10998 w 145834"/>
              <a:gd name="connsiteY3" fmla="*/ -873 h 425756"/>
              <a:gd name="connsiteX4" fmla="*/ 11161 w 145834"/>
              <a:gd name="connsiteY4" fmla="*/ -873 h 425756"/>
              <a:gd name="connsiteX5" fmla="*/ 24179 w 145834"/>
              <a:gd name="connsiteY5" fmla="*/ 9966 h 425756"/>
              <a:gd name="connsiteX6" fmla="*/ 24233 w 145834"/>
              <a:gd name="connsiteY6" fmla="*/ 10947 h 425756"/>
              <a:gd name="connsiteX7" fmla="*/ 142697 w 145834"/>
              <a:gd name="connsiteY7" fmla="*/ 405008 h 425756"/>
              <a:gd name="connsiteX8" fmla="*/ 139973 w 145834"/>
              <a:gd name="connsiteY8" fmla="*/ 422437 h 425756"/>
              <a:gd name="connsiteX9" fmla="*/ 132621 w 145834"/>
              <a:gd name="connsiteY9" fmla="*/ 424833 h 42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834" h="425756">
                <a:moveTo>
                  <a:pt x="132621" y="424833"/>
                </a:moveTo>
                <a:cubicBezTo>
                  <a:pt x="128590" y="424833"/>
                  <a:pt x="124832" y="422927"/>
                  <a:pt x="122490" y="419714"/>
                </a:cubicBezTo>
                <a:cubicBezTo>
                  <a:pt x="51031" y="321675"/>
                  <a:pt x="7294" y="176850"/>
                  <a:pt x="-712" y="12199"/>
                </a:cubicBezTo>
                <a:cubicBezTo>
                  <a:pt x="-1094" y="5336"/>
                  <a:pt x="4190" y="-491"/>
                  <a:pt x="10998" y="-873"/>
                </a:cubicBezTo>
                <a:cubicBezTo>
                  <a:pt x="11053" y="-873"/>
                  <a:pt x="11107" y="-873"/>
                  <a:pt x="11161" y="-873"/>
                </a:cubicBezTo>
                <a:cubicBezTo>
                  <a:pt x="17752" y="-1472"/>
                  <a:pt x="23580" y="3376"/>
                  <a:pt x="24179" y="9966"/>
                </a:cubicBezTo>
                <a:cubicBezTo>
                  <a:pt x="24233" y="10293"/>
                  <a:pt x="24233" y="10620"/>
                  <a:pt x="24233" y="10947"/>
                </a:cubicBezTo>
                <a:cubicBezTo>
                  <a:pt x="32022" y="170804"/>
                  <a:pt x="74070" y="310509"/>
                  <a:pt x="142697" y="405008"/>
                </a:cubicBezTo>
                <a:cubicBezTo>
                  <a:pt x="146782" y="410563"/>
                  <a:pt x="145529" y="418352"/>
                  <a:pt x="139973" y="422437"/>
                </a:cubicBezTo>
                <a:cubicBezTo>
                  <a:pt x="137849" y="424016"/>
                  <a:pt x="135289" y="424833"/>
                  <a:pt x="132621" y="4248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7" name="任意多边形: 形状 136"/>
          <p:cNvSpPr/>
          <p:nvPr userDrawn="1">
            <p:custDataLst>
              <p:tags r:id="rId80"/>
            </p:custDataLst>
          </p:nvPr>
        </p:nvSpPr>
        <p:spPr>
          <a:xfrm rot="6465150">
            <a:off x="8447405" y="2581910"/>
            <a:ext cx="2658745" cy="579755"/>
          </a:xfrm>
          <a:custGeom>
            <a:avLst/>
            <a:gdLst>
              <a:gd name="connsiteX0" fmla="*/ 2614865 w 2658735"/>
              <a:gd name="connsiteY0" fmla="*/ 578682 h 579604"/>
              <a:gd name="connsiteX1" fmla="*/ 2613503 w 2658735"/>
              <a:gd name="connsiteY1" fmla="*/ 578682 h 579604"/>
              <a:gd name="connsiteX2" fmla="*/ 581598 w 2658735"/>
              <a:gd name="connsiteY2" fmla="*/ 354445 h 579604"/>
              <a:gd name="connsiteX3" fmla="*/ 570541 w 2658735"/>
              <a:gd name="connsiteY3" fmla="*/ 340611 h 579604"/>
              <a:gd name="connsiteX4" fmla="*/ 584375 w 2658735"/>
              <a:gd name="connsiteY4" fmla="*/ 329608 h 579604"/>
              <a:gd name="connsiteX5" fmla="*/ 2603482 w 2658735"/>
              <a:gd name="connsiteY5" fmla="*/ 552374 h 579604"/>
              <a:gd name="connsiteX6" fmla="*/ 2631858 w 2658735"/>
              <a:gd name="connsiteY6" fmla="*/ 211799 h 579604"/>
              <a:gd name="connsiteX7" fmla="*/ 41568 w 2658735"/>
              <a:gd name="connsiteY7" fmla="*/ 24926 h 579604"/>
              <a:gd name="connsiteX8" fmla="*/ 24901 w 2658735"/>
              <a:gd name="connsiteY8" fmla="*/ 267735 h 579604"/>
              <a:gd name="connsiteX9" fmla="*/ 583667 w 2658735"/>
              <a:gd name="connsiteY9" fmla="*/ 329935 h 579604"/>
              <a:gd name="connsiteX10" fmla="*/ 594560 w 2658735"/>
              <a:gd name="connsiteY10" fmla="*/ 343770 h 579604"/>
              <a:gd name="connsiteX11" fmla="*/ 580889 w 2658735"/>
              <a:gd name="connsiteY11" fmla="*/ 354663 h 579604"/>
              <a:gd name="connsiteX12" fmla="*/ 580726 w 2658735"/>
              <a:gd name="connsiteY12" fmla="*/ 354663 h 579604"/>
              <a:gd name="connsiteX13" fmla="*/ 10196 w 2658735"/>
              <a:gd name="connsiteY13" fmla="*/ 291374 h 579604"/>
              <a:gd name="connsiteX14" fmla="*/ -698 w 2658735"/>
              <a:gd name="connsiteY14" fmla="*/ 278084 h 579604"/>
              <a:gd name="connsiteX15" fmla="*/ 17657 w 2658735"/>
              <a:gd name="connsiteY15" fmla="*/ 10711 h 579604"/>
              <a:gd name="connsiteX16" fmla="*/ 31056 w 2658735"/>
              <a:gd name="connsiteY16" fmla="*/ -891 h 579604"/>
              <a:gd name="connsiteX17" fmla="*/ 2646401 w 2658735"/>
              <a:gd name="connsiteY17" fmla="*/ 187725 h 579604"/>
              <a:gd name="connsiteX18" fmla="*/ 2655006 w 2658735"/>
              <a:gd name="connsiteY18" fmla="*/ 192082 h 579604"/>
              <a:gd name="connsiteX19" fmla="*/ 2657948 w 2658735"/>
              <a:gd name="connsiteY19" fmla="*/ 201232 h 579604"/>
              <a:gd name="connsiteX20" fmla="*/ 2627501 w 2658735"/>
              <a:gd name="connsiteY20" fmla="*/ 567243 h 579604"/>
              <a:gd name="connsiteX21" fmla="*/ 2615028 w 2658735"/>
              <a:gd name="connsiteY21" fmla="*/ 578682 h 57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8735" h="579604">
                <a:moveTo>
                  <a:pt x="2614865" y="578682"/>
                </a:moveTo>
                <a:lnTo>
                  <a:pt x="2613503" y="578682"/>
                </a:lnTo>
                <a:lnTo>
                  <a:pt x="581598" y="354445"/>
                </a:lnTo>
                <a:cubicBezTo>
                  <a:pt x="574735" y="353682"/>
                  <a:pt x="569779" y="347473"/>
                  <a:pt x="570541" y="340611"/>
                </a:cubicBezTo>
                <a:cubicBezTo>
                  <a:pt x="571358" y="333802"/>
                  <a:pt x="577513" y="328846"/>
                  <a:pt x="584375" y="329608"/>
                </a:cubicBezTo>
                <a:lnTo>
                  <a:pt x="2603482" y="552374"/>
                </a:lnTo>
                <a:lnTo>
                  <a:pt x="2631858" y="211799"/>
                </a:lnTo>
                <a:lnTo>
                  <a:pt x="41568" y="24926"/>
                </a:lnTo>
                <a:lnTo>
                  <a:pt x="24901" y="267735"/>
                </a:lnTo>
                <a:lnTo>
                  <a:pt x="583667" y="329935"/>
                </a:lnTo>
                <a:cubicBezTo>
                  <a:pt x="590475" y="330807"/>
                  <a:pt x="595323" y="336962"/>
                  <a:pt x="594560" y="343770"/>
                </a:cubicBezTo>
                <a:cubicBezTo>
                  <a:pt x="593798" y="350578"/>
                  <a:pt x="587698" y="355426"/>
                  <a:pt x="580889" y="354663"/>
                </a:cubicBezTo>
                <a:cubicBezTo>
                  <a:pt x="580835" y="354663"/>
                  <a:pt x="580780" y="354663"/>
                  <a:pt x="580726" y="354663"/>
                </a:cubicBezTo>
                <a:lnTo>
                  <a:pt x="10196" y="291374"/>
                </a:lnTo>
                <a:cubicBezTo>
                  <a:pt x="3605" y="290557"/>
                  <a:pt x="-1183" y="284728"/>
                  <a:pt x="-698" y="278084"/>
                </a:cubicBezTo>
                <a:lnTo>
                  <a:pt x="17657" y="10711"/>
                </a:lnTo>
                <a:cubicBezTo>
                  <a:pt x="18180" y="3793"/>
                  <a:pt x="24161" y="-1381"/>
                  <a:pt x="31056" y="-891"/>
                </a:cubicBezTo>
                <a:lnTo>
                  <a:pt x="2646401" y="187725"/>
                </a:lnTo>
                <a:cubicBezTo>
                  <a:pt x="2649723" y="187943"/>
                  <a:pt x="2652827" y="189522"/>
                  <a:pt x="2655006" y="192082"/>
                </a:cubicBezTo>
                <a:cubicBezTo>
                  <a:pt x="2657185" y="194588"/>
                  <a:pt x="2658274" y="197910"/>
                  <a:pt x="2657948" y="201232"/>
                </a:cubicBezTo>
                <a:lnTo>
                  <a:pt x="2627501" y="567243"/>
                </a:lnTo>
                <a:cubicBezTo>
                  <a:pt x="2626956" y="573725"/>
                  <a:pt x="2621509" y="578682"/>
                  <a:pt x="2615028" y="57868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8" name="任意多边形: 形状 137"/>
          <p:cNvSpPr/>
          <p:nvPr userDrawn="1">
            <p:custDataLst>
              <p:tags r:id="rId81"/>
            </p:custDataLst>
          </p:nvPr>
        </p:nvSpPr>
        <p:spPr>
          <a:xfrm rot="6465150">
            <a:off x="9970770" y="974090"/>
            <a:ext cx="1021080" cy="472440"/>
          </a:xfrm>
          <a:custGeom>
            <a:avLst/>
            <a:gdLst>
              <a:gd name="connsiteX0" fmla="*/ 651619 w 1021230"/>
              <a:gd name="connsiteY0" fmla="*/ 471745 h 472668"/>
              <a:gd name="connsiteX1" fmla="*/ 145085 w 1021230"/>
              <a:gd name="connsiteY1" fmla="*/ 455406 h 472668"/>
              <a:gd name="connsiteX2" fmla="*/ 95195 w 1021230"/>
              <a:gd name="connsiteY2" fmla="*/ 453118 h 472668"/>
              <a:gd name="connsiteX3" fmla="*/ -611 w 1021230"/>
              <a:gd name="connsiteY3" fmla="*/ 216082 h 472668"/>
              <a:gd name="connsiteX4" fmla="*/ 103201 w 1021230"/>
              <a:gd name="connsiteY4" fmla="*/ 1650 h 472668"/>
              <a:gd name="connsiteX5" fmla="*/ 778579 w 1021230"/>
              <a:gd name="connsiteY5" fmla="*/ 27739 h 472668"/>
              <a:gd name="connsiteX6" fmla="*/ 941976 w 1021230"/>
              <a:gd name="connsiteY6" fmla="*/ 79263 h 472668"/>
              <a:gd name="connsiteX7" fmla="*/ 1012401 w 1021230"/>
              <a:gd name="connsiteY7" fmla="*/ 109819 h 472668"/>
              <a:gd name="connsiteX8" fmla="*/ 1019699 w 1021230"/>
              <a:gd name="connsiteY8" fmla="*/ 125887 h 472668"/>
              <a:gd name="connsiteX9" fmla="*/ 1003632 w 1021230"/>
              <a:gd name="connsiteY9" fmla="*/ 133185 h 472668"/>
              <a:gd name="connsiteX10" fmla="*/ 931464 w 1021230"/>
              <a:gd name="connsiteY10" fmla="*/ 101921 h 472668"/>
              <a:gd name="connsiteX11" fmla="*/ 776672 w 1021230"/>
              <a:gd name="connsiteY11" fmla="*/ 52902 h 472668"/>
              <a:gd name="connsiteX12" fmla="*/ 108212 w 1021230"/>
              <a:gd name="connsiteY12" fmla="*/ 26432 h 472668"/>
              <a:gd name="connsiteX13" fmla="*/ 24335 w 1021230"/>
              <a:gd name="connsiteY13" fmla="*/ 217390 h 472668"/>
              <a:gd name="connsiteX14" fmla="*/ 96229 w 1021230"/>
              <a:gd name="connsiteY14" fmla="*/ 428391 h 472668"/>
              <a:gd name="connsiteX15" fmla="*/ 146175 w 1021230"/>
              <a:gd name="connsiteY15" fmla="*/ 430732 h 472668"/>
              <a:gd name="connsiteX16" fmla="*/ 810223 w 1021230"/>
              <a:gd name="connsiteY16" fmla="*/ 437759 h 472668"/>
              <a:gd name="connsiteX17" fmla="*/ 982608 w 1021230"/>
              <a:gd name="connsiteY17" fmla="*/ 380297 h 472668"/>
              <a:gd name="connsiteX18" fmla="*/ 998512 w 1021230"/>
              <a:gd name="connsiteY18" fmla="*/ 387977 h 472668"/>
              <a:gd name="connsiteX19" fmla="*/ 990832 w 1021230"/>
              <a:gd name="connsiteY19" fmla="*/ 403881 h 472668"/>
              <a:gd name="connsiteX20" fmla="*/ 817849 w 1021230"/>
              <a:gd name="connsiteY20" fmla="*/ 461560 h 472668"/>
              <a:gd name="connsiteX21" fmla="*/ 651619 w 1021230"/>
              <a:gd name="connsiteY21" fmla="*/ 471745 h 47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1230" h="472668">
                <a:moveTo>
                  <a:pt x="651619" y="471745"/>
                </a:moveTo>
                <a:cubicBezTo>
                  <a:pt x="515072" y="471745"/>
                  <a:pt x="320466" y="463739"/>
                  <a:pt x="145085" y="455406"/>
                </a:cubicBezTo>
                <a:lnTo>
                  <a:pt x="95195" y="453118"/>
                </a:lnTo>
                <a:cubicBezTo>
                  <a:pt x="25860" y="450122"/>
                  <a:pt x="-2844" y="275831"/>
                  <a:pt x="-611" y="216082"/>
                </a:cubicBezTo>
                <a:cubicBezTo>
                  <a:pt x="2276" y="147400"/>
                  <a:pt x="43888" y="13796"/>
                  <a:pt x="103201" y="1650"/>
                </a:cubicBezTo>
                <a:cubicBezTo>
                  <a:pt x="156033" y="-9243"/>
                  <a:pt x="654669" y="17336"/>
                  <a:pt x="778579" y="27739"/>
                </a:cubicBezTo>
                <a:cubicBezTo>
                  <a:pt x="842576" y="33185"/>
                  <a:pt x="890778" y="55517"/>
                  <a:pt x="941976" y="79263"/>
                </a:cubicBezTo>
                <a:cubicBezTo>
                  <a:pt x="964416" y="89721"/>
                  <a:pt x="987619" y="100505"/>
                  <a:pt x="1012401" y="109819"/>
                </a:cubicBezTo>
                <a:cubicBezTo>
                  <a:pt x="1018855" y="112216"/>
                  <a:pt x="1022123" y="119459"/>
                  <a:pt x="1019699" y="125887"/>
                </a:cubicBezTo>
                <a:cubicBezTo>
                  <a:pt x="1017276" y="132314"/>
                  <a:pt x="1010086" y="135582"/>
                  <a:pt x="1003632" y="133185"/>
                </a:cubicBezTo>
                <a:cubicBezTo>
                  <a:pt x="977924" y="123599"/>
                  <a:pt x="954286" y="112597"/>
                  <a:pt x="931464" y="101921"/>
                </a:cubicBezTo>
                <a:cubicBezTo>
                  <a:pt x="882445" y="79155"/>
                  <a:pt x="836204" y="57586"/>
                  <a:pt x="776672" y="52902"/>
                </a:cubicBezTo>
                <a:cubicBezTo>
                  <a:pt x="642250" y="41682"/>
                  <a:pt x="154399" y="16846"/>
                  <a:pt x="108212" y="26432"/>
                </a:cubicBezTo>
                <a:cubicBezTo>
                  <a:pt x="71230" y="33948"/>
                  <a:pt x="27385" y="144950"/>
                  <a:pt x="24335" y="217390"/>
                </a:cubicBezTo>
                <a:cubicBezTo>
                  <a:pt x="21285" y="289829"/>
                  <a:pt x="57014" y="426702"/>
                  <a:pt x="96229" y="428391"/>
                </a:cubicBezTo>
                <a:lnTo>
                  <a:pt x="146175" y="430732"/>
                </a:lnTo>
                <a:cubicBezTo>
                  <a:pt x="309573" y="438358"/>
                  <a:pt x="744374" y="458782"/>
                  <a:pt x="810223" y="437759"/>
                </a:cubicBezTo>
                <a:cubicBezTo>
                  <a:pt x="899112" y="409382"/>
                  <a:pt x="981791" y="380569"/>
                  <a:pt x="982608" y="380297"/>
                </a:cubicBezTo>
                <a:cubicBezTo>
                  <a:pt x="989122" y="378010"/>
                  <a:pt x="996241" y="381441"/>
                  <a:pt x="998512" y="387977"/>
                </a:cubicBezTo>
                <a:cubicBezTo>
                  <a:pt x="1000783" y="394512"/>
                  <a:pt x="997346" y="401593"/>
                  <a:pt x="990832" y="403881"/>
                </a:cubicBezTo>
                <a:cubicBezTo>
                  <a:pt x="990015" y="403881"/>
                  <a:pt x="907064" y="433075"/>
                  <a:pt x="817849" y="461560"/>
                </a:cubicBezTo>
                <a:cubicBezTo>
                  <a:pt x="794646" y="468858"/>
                  <a:pt x="733590" y="471745"/>
                  <a:pt x="651619" y="47174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39" name="任意多边形: 形状 138"/>
          <p:cNvSpPr/>
          <p:nvPr userDrawn="1">
            <p:custDataLst>
              <p:tags r:id="rId82"/>
            </p:custDataLst>
          </p:nvPr>
        </p:nvSpPr>
        <p:spPr>
          <a:xfrm rot="6465150">
            <a:off x="9245600" y="4274820"/>
            <a:ext cx="384810" cy="120015"/>
          </a:xfrm>
          <a:custGeom>
            <a:avLst/>
            <a:gdLst>
              <a:gd name="connsiteX0" fmla="*/ 11748 w 384585"/>
              <a:gd name="connsiteY0" fmla="*/ 119260 h 120182"/>
              <a:gd name="connsiteX1" fmla="*/ 3414 w 384585"/>
              <a:gd name="connsiteY1" fmla="*/ 116046 h 120182"/>
              <a:gd name="connsiteX2" fmla="*/ 2433 w 384585"/>
              <a:gd name="connsiteY2" fmla="*/ 98453 h 120182"/>
              <a:gd name="connsiteX3" fmla="*/ 2488 w 384585"/>
              <a:gd name="connsiteY3" fmla="*/ 98399 h 120182"/>
              <a:gd name="connsiteX4" fmla="*/ 377813 w 384585"/>
              <a:gd name="connsiteY4" fmla="*/ 41863 h 120182"/>
              <a:gd name="connsiteX5" fmla="*/ 382061 w 384585"/>
              <a:gd name="connsiteY5" fmla="*/ 59020 h 120182"/>
              <a:gd name="connsiteX6" fmla="*/ 364904 w 384585"/>
              <a:gd name="connsiteY6" fmla="*/ 63269 h 120182"/>
              <a:gd name="connsiteX7" fmla="*/ 21061 w 384585"/>
              <a:gd name="connsiteY7" fmla="*/ 115120 h 120182"/>
              <a:gd name="connsiteX8" fmla="*/ 11748 w 384585"/>
              <a:gd name="connsiteY8" fmla="*/ 119260 h 12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585" h="120182">
                <a:moveTo>
                  <a:pt x="11748" y="119260"/>
                </a:moveTo>
                <a:cubicBezTo>
                  <a:pt x="8643" y="119260"/>
                  <a:pt x="5702" y="118116"/>
                  <a:pt x="3414" y="116046"/>
                </a:cubicBezTo>
                <a:cubicBezTo>
                  <a:pt x="-1706" y="111471"/>
                  <a:pt x="-2142" y="103574"/>
                  <a:pt x="2433" y="98453"/>
                </a:cubicBezTo>
                <a:cubicBezTo>
                  <a:pt x="2488" y="98399"/>
                  <a:pt x="2488" y="98399"/>
                  <a:pt x="2488" y="98399"/>
                </a:cubicBezTo>
                <a:cubicBezTo>
                  <a:pt x="97694" y="-8300"/>
                  <a:pt x="255373" y="-32047"/>
                  <a:pt x="377813" y="41863"/>
                </a:cubicBezTo>
                <a:cubicBezTo>
                  <a:pt x="383749" y="45404"/>
                  <a:pt x="385602" y="53084"/>
                  <a:pt x="382061" y="59020"/>
                </a:cubicBezTo>
                <a:cubicBezTo>
                  <a:pt x="378521" y="64957"/>
                  <a:pt x="370841" y="66809"/>
                  <a:pt x="364904" y="63269"/>
                </a:cubicBezTo>
                <a:cubicBezTo>
                  <a:pt x="252759" y="-4378"/>
                  <a:pt x="108315" y="17408"/>
                  <a:pt x="21061" y="115120"/>
                </a:cubicBezTo>
                <a:cubicBezTo>
                  <a:pt x="18665" y="117735"/>
                  <a:pt x="15287" y="119260"/>
                  <a:pt x="11748" y="11926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0" name="任意多边形: 形状 139"/>
          <p:cNvSpPr/>
          <p:nvPr userDrawn="1">
            <p:custDataLst>
              <p:tags r:id="rId83"/>
            </p:custDataLst>
          </p:nvPr>
        </p:nvSpPr>
        <p:spPr>
          <a:xfrm rot="6465150">
            <a:off x="9140825" y="4451985"/>
            <a:ext cx="71120" cy="218440"/>
          </a:xfrm>
          <a:custGeom>
            <a:avLst/>
            <a:gdLst>
              <a:gd name="connsiteX0" fmla="*/ 55727 w 71164"/>
              <a:gd name="connsiteY0" fmla="*/ 217409 h 218372"/>
              <a:gd name="connsiteX1" fmla="*/ 54148 w 71164"/>
              <a:gd name="connsiteY1" fmla="*/ 217409 h 218372"/>
              <a:gd name="connsiteX2" fmla="*/ 43255 w 71164"/>
              <a:gd name="connsiteY2" fmla="*/ 203629 h 218372"/>
              <a:gd name="connsiteX3" fmla="*/ 43255 w 71164"/>
              <a:gd name="connsiteY3" fmla="*/ 203465 h 218372"/>
              <a:gd name="connsiteX4" fmla="*/ 45433 w 71164"/>
              <a:gd name="connsiteY4" fmla="*/ 168498 h 218372"/>
              <a:gd name="connsiteX5" fmla="*/ 1425 w 71164"/>
              <a:gd name="connsiteY5" fmla="*/ 18662 h 218372"/>
              <a:gd name="connsiteX6" fmla="*/ 4747 w 71164"/>
              <a:gd name="connsiteY6" fmla="*/ 1234 h 218372"/>
              <a:gd name="connsiteX7" fmla="*/ 22122 w 71164"/>
              <a:gd name="connsiteY7" fmla="*/ 4556 h 218372"/>
              <a:gd name="connsiteX8" fmla="*/ 22449 w 71164"/>
              <a:gd name="connsiteY8" fmla="*/ 5046 h 218372"/>
              <a:gd name="connsiteX9" fmla="*/ 70433 w 71164"/>
              <a:gd name="connsiteY9" fmla="*/ 168444 h 218372"/>
              <a:gd name="connsiteX10" fmla="*/ 68037 w 71164"/>
              <a:gd name="connsiteY10" fmla="*/ 206570 h 218372"/>
              <a:gd name="connsiteX11" fmla="*/ 55727 w 71164"/>
              <a:gd name="connsiteY11" fmla="*/ 217409 h 21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64" h="218372">
                <a:moveTo>
                  <a:pt x="55727" y="217409"/>
                </a:moveTo>
                <a:cubicBezTo>
                  <a:pt x="55183" y="217463"/>
                  <a:pt x="54692" y="217463"/>
                  <a:pt x="54148" y="217409"/>
                </a:cubicBezTo>
                <a:cubicBezTo>
                  <a:pt x="47340" y="216646"/>
                  <a:pt x="42437" y="210491"/>
                  <a:pt x="43255" y="203629"/>
                </a:cubicBezTo>
                <a:cubicBezTo>
                  <a:pt x="43255" y="203574"/>
                  <a:pt x="43255" y="203520"/>
                  <a:pt x="43255" y="203465"/>
                </a:cubicBezTo>
                <a:cubicBezTo>
                  <a:pt x="44671" y="191864"/>
                  <a:pt x="45433" y="180209"/>
                  <a:pt x="45433" y="168498"/>
                </a:cubicBezTo>
                <a:cubicBezTo>
                  <a:pt x="45542" y="115339"/>
                  <a:pt x="30237" y="63324"/>
                  <a:pt x="1425" y="18662"/>
                </a:cubicBezTo>
                <a:cubicBezTo>
                  <a:pt x="-2442" y="12943"/>
                  <a:pt x="-972" y="5155"/>
                  <a:pt x="4747" y="1234"/>
                </a:cubicBezTo>
                <a:cubicBezTo>
                  <a:pt x="10466" y="-2634"/>
                  <a:pt x="18255" y="-1163"/>
                  <a:pt x="22122" y="4556"/>
                </a:cubicBezTo>
                <a:cubicBezTo>
                  <a:pt x="22231" y="4719"/>
                  <a:pt x="22340" y="4882"/>
                  <a:pt x="22449" y="5046"/>
                </a:cubicBezTo>
                <a:cubicBezTo>
                  <a:pt x="53821" y="53738"/>
                  <a:pt x="70488" y="110492"/>
                  <a:pt x="70433" y="168444"/>
                </a:cubicBezTo>
                <a:cubicBezTo>
                  <a:pt x="70433" y="181189"/>
                  <a:pt x="69616" y="193933"/>
                  <a:pt x="68037" y="206570"/>
                </a:cubicBezTo>
                <a:cubicBezTo>
                  <a:pt x="67220" y="212725"/>
                  <a:pt x="61991" y="217354"/>
                  <a:pt x="55727" y="21740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1" name="任意多边形: 形状 140"/>
          <p:cNvSpPr/>
          <p:nvPr userDrawn="1">
            <p:custDataLst>
              <p:tags r:id="rId84"/>
            </p:custDataLst>
          </p:nvPr>
        </p:nvSpPr>
        <p:spPr>
          <a:xfrm rot="6465150">
            <a:off x="8834120" y="4064635"/>
            <a:ext cx="374015" cy="177800"/>
          </a:xfrm>
          <a:custGeom>
            <a:avLst/>
            <a:gdLst>
              <a:gd name="connsiteX0" fmla="*/ 264379 w 374008"/>
              <a:gd name="connsiteY0" fmla="*/ 176934 h 177862"/>
              <a:gd name="connsiteX1" fmla="*/ 710 w 374008"/>
              <a:gd name="connsiteY1" fmla="*/ 17457 h 177862"/>
              <a:gd name="connsiteX2" fmla="*/ 5938 w 374008"/>
              <a:gd name="connsiteY2" fmla="*/ 518 h 177862"/>
              <a:gd name="connsiteX3" fmla="*/ 22877 w 374008"/>
              <a:gd name="connsiteY3" fmla="*/ 5747 h 177862"/>
              <a:gd name="connsiteX4" fmla="*/ 264379 w 374008"/>
              <a:gd name="connsiteY4" fmla="*/ 151933 h 177862"/>
              <a:gd name="connsiteX5" fmla="*/ 356644 w 374008"/>
              <a:gd name="connsiteY5" fmla="*/ 136193 h 177862"/>
              <a:gd name="connsiteX6" fmla="*/ 372603 w 374008"/>
              <a:gd name="connsiteY6" fmla="*/ 143927 h 177862"/>
              <a:gd name="connsiteX7" fmla="*/ 366012 w 374008"/>
              <a:gd name="connsiteY7" fmla="*/ 159395 h 177862"/>
              <a:gd name="connsiteX8" fmla="*/ 264379 w 374008"/>
              <a:gd name="connsiteY8" fmla="*/ 176934 h 1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08" h="177862">
                <a:moveTo>
                  <a:pt x="264379" y="176934"/>
                </a:moveTo>
                <a:cubicBezTo>
                  <a:pt x="153704" y="176879"/>
                  <a:pt x="52180" y="115441"/>
                  <a:pt x="710" y="17457"/>
                </a:cubicBezTo>
                <a:cubicBezTo>
                  <a:pt x="-2504" y="11357"/>
                  <a:pt x="-162" y="3732"/>
                  <a:pt x="5938" y="518"/>
                </a:cubicBezTo>
                <a:cubicBezTo>
                  <a:pt x="12038" y="-2696"/>
                  <a:pt x="19664" y="-353"/>
                  <a:pt x="22877" y="5747"/>
                </a:cubicBezTo>
                <a:cubicBezTo>
                  <a:pt x="69936" y="95561"/>
                  <a:pt x="162964" y="151879"/>
                  <a:pt x="264379" y="151933"/>
                </a:cubicBezTo>
                <a:cubicBezTo>
                  <a:pt x="295806" y="152097"/>
                  <a:pt x="327070" y="146814"/>
                  <a:pt x="356644" y="136193"/>
                </a:cubicBezTo>
                <a:cubicBezTo>
                  <a:pt x="363180" y="133905"/>
                  <a:pt x="370315" y="137391"/>
                  <a:pt x="372603" y="143927"/>
                </a:cubicBezTo>
                <a:cubicBezTo>
                  <a:pt x="374673" y="150027"/>
                  <a:pt x="371840" y="156672"/>
                  <a:pt x="366012" y="159395"/>
                </a:cubicBezTo>
                <a:cubicBezTo>
                  <a:pt x="333442" y="171214"/>
                  <a:pt x="299020" y="177151"/>
                  <a:pt x="264379" y="1769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2" name="任意多边形: 形状 141"/>
          <p:cNvSpPr/>
          <p:nvPr userDrawn="1">
            <p:custDataLst>
              <p:tags r:id="rId85"/>
            </p:custDataLst>
          </p:nvPr>
        </p:nvSpPr>
        <p:spPr>
          <a:xfrm rot="6465150">
            <a:off x="9163050" y="4264025"/>
            <a:ext cx="692150" cy="219710"/>
          </a:xfrm>
          <a:custGeom>
            <a:avLst/>
            <a:gdLst>
              <a:gd name="connsiteX0" fmla="*/ 11766 w 692249"/>
              <a:gd name="connsiteY0" fmla="*/ 218923 h 219846"/>
              <a:gd name="connsiteX1" fmla="*/ 5121 w 692249"/>
              <a:gd name="connsiteY1" fmla="*/ 217016 h 219846"/>
              <a:gd name="connsiteX2" fmla="*/ 1199 w 692249"/>
              <a:gd name="connsiteY2" fmla="*/ 199751 h 219846"/>
              <a:gd name="connsiteX3" fmla="*/ 587634 w 692249"/>
              <a:gd name="connsiteY3" fmla="*/ 63531 h 219846"/>
              <a:gd name="connsiteX4" fmla="*/ 688505 w 692249"/>
              <a:gd name="connsiteY4" fmla="*/ 151058 h 219846"/>
              <a:gd name="connsiteX5" fmla="*/ 687143 w 692249"/>
              <a:gd name="connsiteY5" fmla="*/ 168814 h 219846"/>
              <a:gd name="connsiteX6" fmla="*/ 669387 w 692249"/>
              <a:gd name="connsiteY6" fmla="*/ 167398 h 219846"/>
              <a:gd name="connsiteX7" fmla="*/ 104739 w 692249"/>
              <a:gd name="connsiteY7" fmla="*/ 118269 h 219846"/>
              <a:gd name="connsiteX8" fmla="*/ 22332 w 692249"/>
              <a:gd name="connsiteY8" fmla="*/ 213258 h 219846"/>
              <a:gd name="connsiteX9" fmla="*/ 11766 w 692249"/>
              <a:gd name="connsiteY9" fmla="*/ 218923 h 21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49" h="219846">
                <a:moveTo>
                  <a:pt x="11766" y="218923"/>
                </a:moveTo>
                <a:cubicBezTo>
                  <a:pt x="9423" y="218923"/>
                  <a:pt x="7136" y="218269"/>
                  <a:pt x="5121" y="217016"/>
                </a:cubicBezTo>
                <a:cubicBezTo>
                  <a:pt x="-707" y="213313"/>
                  <a:pt x="-2504" y="205578"/>
                  <a:pt x="1199" y="199751"/>
                </a:cubicBezTo>
                <a:cubicBezTo>
                  <a:pt x="125545" y="188"/>
                  <a:pt x="388071" y="-60814"/>
                  <a:pt x="587634" y="63531"/>
                </a:cubicBezTo>
                <a:cubicBezTo>
                  <a:pt x="625651" y="87224"/>
                  <a:pt x="659692" y="116745"/>
                  <a:pt x="688505" y="151058"/>
                </a:cubicBezTo>
                <a:cubicBezTo>
                  <a:pt x="693025" y="156341"/>
                  <a:pt x="692372" y="164293"/>
                  <a:pt x="687143" y="168814"/>
                </a:cubicBezTo>
                <a:cubicBezTo>
                  <a:pt x="681860" y="173280"/>
                  <a:pt x="673908" y="172681"/>
                  <a:pt x="669387" y="167398"/>
                </a:cubicBezTo>
                <a:cubicBezTo>
                  <a:pt x="527068" y="-2100"/>
                  <a:pt x="274237" y="-24104"/>
                  <a:pt x="104739" y="118269"/>
                </a:cubicBezTo>
                <a:cubicBezTo>
                  <a:pt x="72441" y="145394"/>
                  <a:pt x="44663" y="177474"/>
                  <a:pt x="22332" y="213258"/>
                </a:cubicBezTo>
                <a:cubicBezTo>
                  <a:pt x="19990" y="216799"/>
                  <a:pt x="16014" y="218977"/>
                  <a:pt x="11766" y="21892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3" name="任意多边形: 形状 142"/>
          <p:cNvSpPr/>
          <p:nvPr userDrawn="1">
            <p:custDataLst>
              <p:tags r:id="rId86"/>
            </p:custDataLst>
          </p:nvPr>
        </p:nvSpPr>
        <p:spPr>
          <a:xfrm rot="6465150">
            <a:off x="8816975" y="4173855"/>
            <a:ext cx="390525" cy="607695"/>
          </a:xfrm>
          <a:custGeom>
            <a:avLst/>
            <a:gdLst>
              <a:gd name="connsiteX0" fmla="*/ 329023 w 390380"/>
              <a:gd name="connsiteY0" fmla="*/ 4761 h 607661"/>
              <a:gd name="connsiteX1" fmla="*/ 346179 w 390380"/>
              <a:gd name="connsiteY1" fmla="*/ 1058 h 607661"/>
              <a:gd name="connsiteX2" fmla="*/ 350809 w 390380"/>
              <a:gd name="connsiteY2" fmla="*/ 6450 h 607661"/>
              <a:gd name="connsiteX3" fmla="*/ 141279 w 390380"/>
              <a:gd name="connsiteY3" fmla="*/ 570772 h 607661"/>
              <a:gd name="connsiteX4" fmla="*/ 12467 w 390380"/>
              <a:gd name="connsiteY4" fmla="*/ 606719 h 607661"/>
              <a:gd name="connsiteX5" fmla="*/ -714 w 390380"/>
              <a:gd name="connsiteY5" fmla="*/ 594846 h 607661"/>
              <a:gd name="connsiteX6" fmla="*/ 9580 w 390380"/>
              <a:gd name="connsiteY6" fmla="*/ 581883 h 607661"/>
              <a:gd name="connsiteX7" fmla="*/ 361920 w 390380"/>
              <a:gd name="connsiteY7" fmla="*/ 138148 h 607661"/>
              <a:gd name="connsiteX8" fmla="*/ 328042 w 390380"/>
              <a:gd name="connsiteY8" fmla="*/ 16799 h 607661"/>
              <a:gd name="connsiteX9" fmla="*/ 329023 w 390380"/>
              <a:gd name="connsiteY9" fmla="*/ 4761 h 60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80" h="607661">
                <a:moveTo>
                  <a:pt x="329023" y="4761"/>
                </a:moveTo>
                <a:cubicBezTo>
                  <a:pt x="332726" y="-1012"/>
                  <a:pt x="340406" y="-2646"/>
                  <a:pt x="346179" y="1058"/>
                </a:cubicBezTo>
                <a:cubicBezTo>
                  <a:pt x="348195" y="2365"/>
                  <a:pt x="349828" y="4217"/>
                  <a:pt x="350809" y="6450"/>
                </a:cubicBezTo>
                <a:cubicBezTo>
                  <a:pt x="448793" y="220120"/>
                  <a:pt x="355003" y="472787"/>
                  <a:pt x="141279" y="570772"/>
                </a:cubicBezTo>
                <a:cubicBezTo>
                  <a:pt x="100484" y="589454"/>
                  <a:pt x="57019" y="601600"/>
                  <a:pt x="12467" y="606719"/>
                </a:cubicBezTo>
                <a:cubicBezTo>
                  <a:pt x="5549" y="607101"/>
                  <a:pt x="-333" y="601762"/>
                  <a:pt x="-714" y="594846"/>
                </a:cubicBezTo>
                <a:cubicBezTo>
                  <a:pt x="-1041" y="588582"/>
                  <a:pt x="3371" y="583026"/>
                  <a:pt x="9580" y="581883"/>
                </a:cubicBezTo>
                <a:cubicBezTo>
                  <a:pt x="229404" y="556665"/>
                  <a:pt x="387138" y="357973"/>
                  <a:pt x="361920" y="138148"/>
                </a:cubicBezTo>
                <a:cubicBezTo>
                  <a:pt x="357073" y="96155"/>
                  <a:pt x="345634" y="55197"/>
                  <a:pt x="328042" y="16799"/>
                </a:cubicBezTo>
                <a:cubicBezTo>
                  <a:pt x="326245" y="12877"/>
                  <a:pt x="326626" y="8302"/>
                  <a:pt x="329023" y="47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4" name="任意多边形: 形状 143"/>
          <p:cNvSpPr/>
          <p:nvPr userDrawn="1">
            <p:custDataLst>
              <p:tags r:id="rId87"/>
            </p:custDataLst>
          </p:nvPr>
        </p:nvSpPr>
        <p:spPr>
          <a:xfrm rot="6465150">
            <a:off x="9032875" y="4245610"/>
            <a:ext cx="311785" cy="660400"/>
          </a:xfrm>
          <a:custGeom>
            <a:avLst/>
            <a:gdLst>
              <a:gd name="connsiteX0" fmla="*/ -371 w 312067"/>
              <a:gd name="connsiteY0" fmla="*/ 14608 h 660461"/>
              <a:gd name="connsiteX1" fmla="*/ 8778 w 312067"/>
              <a:gd name="connsiteY1" fmla="*/ -534 h 660461"/>
              <a:gd name="connsiteX2" fmla="*/ 15641 w 312067"/>
              <a:gd name="connsiteY2" fmla="*/ -316 h 660461"/>
              <a:gd name="connsiteX3" fmla="*/ 290858 w 312067"/>
              <a:gd name="connsiteY3" fmla="*/ 535030 h 660461"/>
              <a:gd name="connsiteX4" fmla="*/ 230564 w 312067"/>
              <a:gd name="connsiteY4" fmla="*/ 654311 h 660461"/>
              <a:gd name="connsiteX5" fmla="*/ 213135 w 312067"/>
              <a:gd name="connsiteY5" fmla="*/ 657197 h 660461"/>
              <a:gd name="connsiteX6" fmla="*/ 210248 w 312067"/>
              <a:gd name="connsiteY6" fmla="*/ 639768 h 660461"/>
              <a:gd name="connsiteX7" fmla="*/ 120325 w 312067"/>
              <a:gd name="connsiteY7" fmla="*/ 80294 h 660461"/>
              <a:gd name="connsiteX8" fmla="*/ 7907 w 312067"/>
              <a:gd name="connsiteY8" fmla="*/ 23431 h 660461"/>
              <a:gd name="connsiteX9" fmla="*/ -371 w 312067"/>
              <a:gd name="connsiteY9" fmla="*/ 14608 h 66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067" h="660461">
                <a:moveTo>
                  <a:pt x="-371" y="14608"/>
                </a:moveTo>
                <a:cubicBezTo>
                  <a:pt x="-2006" y="7908"/>
                  <a:pt x="2079" y="1100"/>
                  <a:pt x="8778" y="-534"/>
                </a:cubicBezTo>
                <a:cubicBezTo>
                  <a:pt x="11066" y="-1133"/>
                  <a:pt x="13408" y="-1024"/>
                  <a:pt x="15641" y="-316"/>
                </a:cubicBezTo>
                <a:cubicBezTo>
                  <a:pt x="239496" y="71525"/>
                  <a:pt x="362698" y="311175"/>
                  <a:pt x="290858" y="535030"/>
                </a:cubicBezTo>
                <a:cubicBezTo>
                  <a:pt x="277187" y="577731"/>
                  <a:pt x="256816" y="617982"/>
                  <a:pt x="230564" y="654311"/>
                </a:cubicBezTo>
                <a:cubicBezTo>
                  <a:pt x="226533" y="659920"/>
                  <a:pt x="218745" y="661227"/>
                  <a:pt x="213135" y="657197"/>
                </a:cubicBezTo>
                <a:cubicBezTo>
                  <a:pt x="207525" y="653166"/>
                  <a:pt x="206217" y="645378"/>
                  <a:pt x="210248" y="639768"/>
                </a:cubicBezTo>
                <a:cubicBezTo>
                  <a:pt x="339932" y="460411"/>
                  <a:pt x="299627" y="209922"/>
                  <a:pt x="120325" y="80294"/>
                </a:cubicBezTo>
                <a:cubicBezTo>
                  <a:pt x="86066" y="55512"/>
                  <a:pt x="48157" y="36340"/>
                  <a:pt x="7907" y="23431"/>
                </a:cubicBezTo>
                <a:cubicBezTo>
                  <a:pt x="3822" y="22124"/>
                  <a:pt x="663" y="18802"/>
                  <a:pt x="-371" y="146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5" name="任意多边形: 形状 144"/>
          <p:cNvSpPr/>
          <p:nvPr userDrawn="1">
            <p:custDataLst>
              <p:tags r:id="rId88"/>
            </p:custDataLst>
          </p:nvPr>
        </p:nvSpPr>
        <p:spPr>
          <a:xfrm rot="6465150">
            <a:off x="8757920" y="3889375"/>
            <a:ext cx="458470" cy="304165"/>
          </a:xfrm>
          <a:custGeom>
            <a:avLst/>
            <a:gdLst>
              <a:gd name="connsiteX0" fmla="*/ 402998 w 458370"/>
              <a:gd name="connsiteY0" fmla="*/ 303277 h 304199"/>
              <a:gd name="connsiteX1" fmla="*/ -50 w 458370"/>
              <a:gd name="connsiteY1" fmla="*/ 15751 h 304199"/>
              <a:gd name="connsiteX2" fmla="*/ 7684 w 458370"/>
              <a:gd name="connsiteY2" fmla="*/ -207 h 304199"/>
              <a:gd name="connsiteX3" fmla="*/ 23534 w 458370"/>
              <a:gd name="connsiteY3" fmla="*/ 7364 h 304199"/>
              <a:gd name="connsiteX4" fmla="*/ 23588 w 458370"/>
              <a:gd name="connsiteY4" fmla="*/ 7472 h 304199"/>
              <a:gd name="connsiteX5" fmla="*/ 443902 w 458370"/>
              <a:gd name="connsiteY5" fmla="*/ 276262 h 304199"/>
              <a:gd name="connsiteX6" fmla="*/ 457572 w 458370"/>
              <a:gd name="connsiteY6" fmla="*/ 287155 h 304199"/>
              <a:gd name="connsiteX7" fmla="*/ 446407 w 458370"/>
              <a:gd name="connsiteY7" fmla="*/ 300826 h 304199"/>
              <a:gd name="connsiteX8" fmla="*/ 446353 w 458370"/>
              <a:gd name="connsiteY8" fmla="*/ 300826 h 304199"/>
              <a:gd name="connsiteX9" fmla="*/ 402998 w 458370"/>
              <a:gd name="connsiteY9" fmla="*/ 303277 h 3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370" h="304199">
                <a:moveTo>
                  <a:pt x="402998" y="303277"/>
                </a:moveTo>
                <a:cubicBezTo>
                  <a:pt x="221245" y="302732"/>
                  <a:pt x="59590" y="187482"/>
                  <a:pt x="-50" y="15751"/>
                </a:cubicBezTo>
                <a:cubicBezTo>
                  <a:pt x="-2283" y="9215"/>
                  <a:pt x="1148" y="2080"/>
                  <a:pt x="7684" y="-207"/>
                </a:cubicBezTo>
                <a:cubicBezTo>
                  <a:pt x="14166" y="-2495"/>
                  <a:pt x="21246" y="882"/>
                  <a:pt x="23534" y="7364"/>
                </a:cubicBezTo>
                <a:cubicBezTo>
                  <a:pt x="23534" y="7364"/>
                  <a:pt x="23588" y="7418"/>
                  <a:pt x="23588" y="7472"/>
                </a:cubicBezTo>
                <a:cubicBezTo>
                  <a:pt x="84862" y="183343"/>
                  <a:pt x="258554" y="294399"/>
                  <a:pt x="443902" y="276262"/>
                </a:cubicBezTo>
                <a:cubicBezTo>
                  <a:pt x="450656" y="275608"/>
                  <a:pt x="456701" y="280456"/>
                  <a:pt x="457572" y="287155"/>
                </a:cubicBezTo>
                <a:cubicBezTo>
                  <a:pt x="458280" y="294018"/>
                  <a:pt x="453270" y="300118"/>
                  <a:pt x="446407" y="300826"/>
                </a:cubicBezTo>
                <a:cubicBezTo>
                  <a:pt x="446407" y="300826"/>
                  <a:pt x="446353" y="300826"/>
                  <a:pt x="446353" y="300826"/>
                </a:cubicBezTo>
                <a:cubicBezTo>
                  <a:pt x="431973" y="302405"/>
                  <a:pt x="417485" y="303222"/>
                  <a:pt x="402998" y="30327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6" name="任意多边形: 形状 145"/>
          <p:cNvSpPr/>
          <p:nvPr userDrawn="1">
            <p:custDataLst>
              <p:tags r:id="rId89"/>
            </p:custDataLst>
          </p:nvPr>
        </p:nvSpPr>
        <p:spPr>
          <a:xfrm rot="6465150">
            <a:off x="8529320" y="4914900"/>
            <a:ext cx="266065" cy="817880"/>
          </a:xfrm>
          <a:custGeom>
            <a:avLst/>
            <a:gdLst>
              <a:gd name="connsiteX0" fmla="*/ 142385 w 266334"/>
              <a:gd name="connsiteY0" fmla="*/ 816938 h 817861"/>
              <a:gd name="connsiteX1" fmla="*/ 140969 w 266334"/>
              <a:gd name="connsiteY1" fmla="*/ 816938 h 817861"/>
              <a:gd name="connsiteX2" fmla="*/ 10251 w 266334"/>
              <a:gd name="connsiteY2" fmla="*/ 802015 h 817861"/>
              <a:gd name="connsiteX3" fmla="*/ -642 w 266334"/>
              <a:gd name="connsiteY3" fmla="*/ 788235 h 817861"/>
              <a:gd name="connsiteX4" fmla="*/ -642 w 266334"/>
              <a:gd name="connsiteY4" fmla="*/ 788180 h 817861"/>
              <a:gd name="connsiteX5" fmla="*/ 81057 w 266334"/>
              <a:gd name="connsiteY5" fmla="*/ 69557 h 817861"/>
              <a:gd name="connsiteX6" fmla="*/ 93639 w 266334"/>
              <a:gd name="connsiteY6" fmla="*/ 69557 h 817861"/>
              <a:gd name="connsiteX7" fmla="*/ 106056 w 266334"/>
              <a:gd name="connsiteY7" fmla="*/ 71082 h 817861"/>
              <a:gd name="connsiteX8" fmla="*/ 104532 w 266334"/>
              <a:gd name="connsiteY8" fmla="*/ 84644 h 817861"/>
              <a:gd name="connsiteX9" fmla="*/ 25338 w 266334"/>
              <a:gd name="connsiteY9" fmla="*/ 778431 h 817861"/>
              <a:gd name="connsiteX10" fmla="*/ 130185 w 266334"/>
              <a:gd name="connsiteY10" fmla="*/ 790414 h 817861"/>
              <a:gd name="connsiteX11" fmla="*/ 154096 w 266334"/>
              <a:gd name="connsiteY11" fmla="*/ 623203 h 817861"/>
              <a:gd name="connsiteX12" fmla="*/ 182799 w 266334"/>
              <a:gd name="connsiteY12" fmla="*/ 529467 h 817861"/>
              <a:gd name="connsiteX13" fmla="*/ 234923 w 266334"/>
              <a:gd name="connsiteY13" fmla="*/ 318575 h 817861"/>
              <a:gd name="connsiteX14" fmla="*/ 234923 w 266334"/>
              <a:gd name="connsiteY14" fmla="*/ 80668 h 817861"/>
              <a:gd name="connsiteX15" fmla="*/ 230838 w 266334"/>
              <a:gd name="connsiteY15" fmla="*/ 12095 h 817861"/>
              <a:gd name="connsiteX16" fmla="*/ 242820 w 266334"/>
              <a:gd name="connsiteY16" fmla="*/ -922 h 817861"/>
              <a:gd name="connsiteX17" fmla="*/ 255838 w 266334"/>
              <a:gd name="connsiteY17" fmla="*/ 11115 h 817861"/>
              <a:gd name="connsiteX18" fmla="*/ 259868 w 266334"/>
              <a:gd name="connsiteY18" fmla="*/ 78979 h 817861"/>
              <a:gd name="connsiteX19" fmla="*/ 259596 w 266334"/>
              <a:gd name="connsiteY19" fmla="*/ 321407 h 817861"/>
              <a:gd name="connsiteX20" fmla="*/ 206383 w 266334"/>
              <a:gd name="connsiteY20" fmla="*/ 537310 h 817861"/>
              <a:gd name="connsiteX21" fmla="*/ 178169 w 266334"/>
              <a:gd name="connsiteY21" fmla="*/ 629358 h 817861"/>
              <a:gd name="connsiteX22" fmla="*/ 154477 w 266334"/>
              <a:gd name="connsiteY22" fmla="*/ 804629 h 817861"/>
              <a:gd name="connsiteX23" fmla="*/ 150174 w 266334"/>
              <a:gd name="connsiteY23" fmla="*/ 813780 h 817861"/>
              <a:gd name="connsiteX24" fmla="*/ 142385 w 266334"/>
              <a:gd name="connsiteY24" fmla="*/ 816938 h 8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334" h="817861">
                <a:moveTo>
                  <a:pt x="142385" y="816938"/>
                </a:moveTo>
                <a:lnTo>
                  <a:pt x="140969" y="816938"/>
                </a:lnTo>
                <a:lnTo>
                  <a:pt x="10251" y="802015"/>
                </a:lnTo>
                <a:cubicBezTo>
                  <a:pt x="3443" y="801198"/>
                  <a:pt x="-1459" y="795043"/>
                  <a:pt x="-642" y="788235"/>
                </a:cubicBezTo>
                <a:cubicBezTo>
                  <a:pt x="-642" y="788235"/>
                  <a:pt x="-642" y="788180"/>
                  <a:pt x="-642" y="788180"/>
                </a:cubicBezTo>
                <a:lnTo>
                  <a:pt x="81057" y="69557"/>
                </a:lnTo>
                <a:lnTo>
                  <a:pt x="93639" y="69557"/>
                </a:lnTo>
                <a:lnTo>
                  <a:pt x="106056" y="71082"/>
                </a:lnTo>
                <a:lnTo>
                  <a:pt x="104532" y="84644"/>
                </a:lnTo>
                <a:lnTo>
                  <a:pt x="25338" y="778431"/>
                </a:lnTo>
                <a:lnTo>
                  <a:pt x="130185" y="790414"/>
                </a:lnTo>
                <a:cubicBezTo>
                  <a:pt x="132908" y="734041"/>
                  <a:pt x="140915" y="678050"/>
                  <a:pt x="154096" y="623203"/>
                </a:cubicBezTo>
                <a:cubicBezTo>
                  <a:pt x="161993" y="592157"/>
                  <a:pt x="172123" y="561711"/>
                  <a:pt x="182799" y="529467"/>
                </a:cubicBezTo>
                <a:cubicBezTo>
                  <a:pt x="203823" y="466015"/>
                  <a:pt x="225609" y="400492"/>
                  <a:pt x="234923" y="318575"/>
                </a:cubicBezTo>
                <a:cubicBezTo>
                  <a:pt x="245108" y="229305"/>
                  <a:pt x="239770" y="150330"/>
                  <a:pt x="234923" y="80668"/>
                </a:cubicBezTo>
                <a:cubicBezTo>
                  <a:pt x="233343" y="57138"/>
                  <a:pt x="231764" y="34372"/>
                  <a:pt x="230838" y="12095"/>
                </a:cubicBezTo>
                <a:cubicBezTo>
                  <a:pt x="230565" y="5232"/>
                  <a:pt x="235958" y="-595"/>
                  <a:pt x="242820" y="-922"/>
                </a:cubicBezTo>
                <a:cubicBezTo>
                  <a:pt x="249628" y="-976"/>
                  <a:pt x="255348" y="4307"/>
                  <a:pt x="255838" y="11115"/>
                </a:cubicBezTo>
                <a:cubicBezTo>
                  <a:pt x="256764" y="32901"/>
                  <a:pt x="258289" y="55668"/>
                  <a:pt x="259868" y="78979"/>
                </a:cubicBezTo>
                <a:cubicBezTo>
                  <a:pt x="264661" y="149785"/>
                  <a:pt x="270053" y="229904"/>
                  <a:pt x="259596" y="321407"/>
                </a:cubicBezTo>
                <a:cubicBezTo>
                  <a:pt x="249955" y="405884"/>
                  <a:pt x="226916" y="475709"/>
                  <a:pt x="206383" y="537310"/>
                </a:cubicBezTo>
                <a:cubicBezTo>
                  <a:pt x="195817" y="569118"/>
                  <a:pt x="185849" y="599184"/>
                  <a:pt x="178169" y="629358"/>
                </a:cubicBezTo>
                <a:cubicBezTo>
                  <a:pt x="164553" y="686874"/>
                  <a:pt x="156601" y="745588"/>
                  <a:pt x="154477" y="804629"/>
                </a:cubicBezTo>
                <a:cubicBezTo>
                  <a:pt x="154367" y="808169"/>
                  <a:pt x="152788" y="811437"/>
                  <a:pt x="150174" y="813780"/>
                </a:cubicBezTo>
                <a:cubicBezTo>
                  <a:pt x="148050" y="815686"/>
                  <a:pt x="145272" y="816829"/>
                  <a:pt x="142385" y="81693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7" name="任意多边形: 形状 146"/>
          <p:cNvSpPr/>
          <p:nvPr userDrawn="1">
            <p:custDataLst>
              <p:tags r:id="rId90"/>
            </p:custDataLst>
          </p:nvPr>
        </p:nvSpPr>
        <p:spPr>
          <a:xfrm rot="6465150">
            <a:off x="10425430" y="895350"/>
            <a:ext cx="65405" cy="65405"/>
          </a:xfrm>
          <a:custGeom>
            <a:avLst/>
            <a:gdLst>
              <a:gd name="connsiteX0" fmla="*/ -625 w 65364"/>
              <a:gd name="connsiteY0" fmla="*/ 34372 h 65379"/>
              <a:gd name="connsiteX1" fmla="*/ 29337 w 65364"/>
              <a:gd name="connsiteY1" fmla="*/ -813 h 65379"/>
              <a:gd name="connsiteX2" fmla="*/ 64527 w 65364"/>
              <a:gd name="connsiteY2" fmla="*/ 29143 h 65379"/>
              <a:gd name="connsiteX3" fmla="*/ 34565 w 65364"/>
              <a:gd name="connsiteY3" fmla="*/ 64328 h 65379"/>
              <a:gd name="connsiteX4" fmla="*/ 31782 w 65364"/>
              <a:gd name="connsiteY4" fmla="*/ 64437 h 65379"/>
              <a:gd name="connsiteX5" fmla="*/ -625 w 65364"/>
              <a:gd name="connsiteY5" fmla="*/ 34372 h 6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4" h="65379">
                <a:moveTo>
                  <a:pt x="-625" y="34372"/>
                </a:moveTo>
                <a:cubicBezTo>
                  <a:pt x="-2068" y="16399"/>
                  <a:pt x="11347" y="603"/>
                  <a:pt x="29337" y="-813"/>
                </a:cubicBezTo>
                <a:cubicBezTo>
                  <a:pt x="47327" y="-2284"/>
                  <a:pt x="63078" y="11169"/>
                  <a:pt x="64527" y="29143"/>
                </a:cubicBezTo>
                <a:cubicBezTo>
                  <a:pt x="65970" y="47117"/>
                  <a:pt x="52555" y="62912"/>
                  <a:pt x="34565" y="64328"/>
                </a:cubicBezTo>
                <a:cubicBezTo>
                  <a:pt x="33640" y="64383"/>
                  <a:pt x="32708" y="64437"/>
                  <a:pt x="31782" y="64437"/>
                </a:cubicBezTo>
                <a:cubicBezTo>
                  <a:pt x="14544" y="65036"/>
                  <a:pt x="56" y="51583"/>
                  <a:pt x="-625" y="34372"/>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8" name="任意多边形: 形状 147"/>
          <p:cNvSpPr/>
          <p:nvPr userDrawn="1">
            <p:custDataLst>
              <p:tags r:id="rId91"/>
            </p:custDataLst>
          </p:nvPr>
        </p:nvSpPr>
        <p:spPr>
          <a:xfrm rot="6465150">
            <a:off x="10412095" y="886460"/>
            <a:ext cx="85090" cy="85090"/>
          </a:xfrm>
          <a:custGeom>
            <a:avLst/>
            <a:gdLst>
              <a:gd name="connsiteX0" fmla="*/ 39739 w 85296"/>
              <a:gd name="connsiteY0" fmla="*/ 84318 h 85252"/>
              <a:gd name="connsiteX1" fmla="*/ -675 w 85296"/>
              <a:gd name="connsiteY1" fmla="*/ 39547 h 85252"/>
              <a:gd name="connsiteX2" fmla="*/ 44097 w 85296"/>
              <a:gd name="connsiteY2" fmla="*/ -867 h 85252"/>
              <a:gd name="connsiteX3" fmla="*/ 84565 w 85296"/>
              <a:gd name="connsiteY3" fmla="*/ 41726 h 85252"/>
              <a:gd name="connsiteX4" fmla="*/ 39739 w 85296"/>
              <a:gd name="connsiteY4" fmla="*/ 84318 h 85252"/>
              <a:gd name="connsiteX5" fmla="*/ 39739 w 85296"/>
              <a:gd name="connsiteY5" fmla="*/ 24406 h 85252"/>
              <a:gd name="connsiteX6" fmla="*/ 24287 w 85296"/>
              <a:gd name="connsiteY6" fmla="*/ 44122 h 85252"/>
              <a:gd name="connsiteX7" fmla="*/ 43988 w 85296"/>
              <a:gd name="connsiteY7" fmla="*/ 59536 h 85252"/>
              <a:gd name="connsiteX8" fmla="*/ 59565 w 85296"/>
              <a:gd name="connsiteY8" fmla="*/ 41998 h 85252"/>
              <a:gd name="connsiteX9" fmla="*/ 39788 w 85296"/>
              <a:gd name="connsiteY9" fmla="*/ 24133 h 85252"/>
              <a:gd name="connsiteX10" fmla="*/ 39739 w 85296"/>
              <a:gd name="connsiteY10" fmla="*/ 24133 h 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96" h="85252">
                <a:moveTo>
                  <a:pt x="39739" y="84318"/>
                </a:moveTo>
                <a:cubicBezTo>
                  <a:pt x="16215" y="83120"/>
                  <a:pt x="-1878" y="63076"/>
                  <a:pt x="-675" y="39547"/>
                </a:cubicBezTo>
                <a:cubicBezTo>
                  <a:pt x="529" y="16018"/>
                  <a:pt x="20573" y="-2065"/>
                  <a:pt x="44097" y="-867"/>
                </a:cubicBezTo>
                <a:cubicBezTo>
                  <a:pt x="66771" y="277"/>
                  <a:pt x="84565" y="19014"/>
                  <a:pt x="84565" y="41726"/>
                </a:cubicBezTo>
                <a:cubicBezTo>
                  <a:pt x="83884" y="65854"/>
                  <a:pt x="63851" y="84863"/>
                  <a:pt x="39739" y="84318"/>
                </a:cubicBezTo>
                <a:close/>
                <a:moveTo>
                  <a:pt x="39739" y="24406"/>
                </a:moveTo>
                <a:cubicBezTo>
                  <a:pt x="30033" y="25604"/>
                  <a:pt x="23116" y="34373"/>
                  <a:pt x="24287" y="44122"/>
                </a:cubicBezTo>
                <a:cubicBezTo>
                  <a:pt x="25464" y="53817"/>
                  <a:pt x="34282" y="60734"/>
                  <a:pt x="43988" y="59536"/>
                </a:cubicBezTo>
                <a:cubicBezTo>
                  <a:pt x="52871" y="58501"/>
                  <a:pt x="59554" y="50931"/>
                  <a:pt x="59565" y="41998"/>
                </a:cubicBezTo>
                <a:cubicBezTo>
                  <a:pt x="59036" y="31595"/>
                  <a:pt x="50186" y="23589"/>
                  <a:pt x="39788" y="24133"/>
                </a:cubicBezTo>
                <a:cubicBezTo>
                  <a:pt x="39772" y="24133"/>
                  <a:pt x="39756" y="24133"/>
                  <a:pt x="39739"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49" name="任意多边形: 形状 148"/>
          <p:cNvSpPr/>
          <p:nvPr userDrawn="1">
            <p:custDataLst>
              <p:tags r:id="rId92"/>
            </p:custDataLst>
          </p:nvPr>
        </p:nvSpPr>
        <p:spPr>
          <a:xfrm rot="6465150">
            <a:off x="10337165" y="1120775"/>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5"/>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0" name="任意多边形: 形状 149"/>
          <p:cNvSpPr/>
          <p:nvPr userDrawn="1">
            <p:custDataLst>
              <p:tags r:id="rId93"/>
            </p:custDataLst>
          </p:nvPr>
        </p:nvSpPr>
        <p:spPr>
          <a:xfrm rot="6465150">
            <a:off x="10324465" y="111188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1" name="任意多边形: 形状 150"/>
          <p:cNvSpPr/>
          <p:nvPr userDrawn="1">
            <p:custDataLst>
              <p:tags r:id="rId94"/>
            </p:custDataLst>
          </p:nvPr>
        </p:nvSpPr>
        <p:spPr>
          <a:xfrm rot="6465150">
            <a:off x="10259060" y="1343025"/>
            <a:ext cx="65405" cy="65405"/>
          </a:xfrm>
          <a:custGeom>
            <a:avLst/>
            <a:gdLst>
              <a:gd name="connsiteX0" fmla="*/ -629 w 65362"/>
              <a:gd name="connsiteY0" fmla="*/ 34310 h 65375"/>
              <a:gd name="connsiteX1" fmla="*/ 29392 w 65362"/>
              <a:gd name="connsiteY1" fmla="*/ -821 h 65375"/>
              <a:gd name="connsiteX2" fmla="*/ 64529 w 65362"/>
              <a:gd name="connsiteY2" fmla="*/ 29190 h 65375"/>
              <a:gd name="connsiteX3" fmla="*/ 34507 w 65362"/>
              <a:gd name="connsiteY3" fmla="*/ 64321 h 65375"/>
              <a:gd name="connsiteX4" fmla="*/ 31724 w 65362"/>
              <a:gd name="connsiteY4" fmla="*/ 64430 h 65375"/>
              <a:gd name="connsiteX5" fmla="*/ -624 w 65362"/>
              <a:gd name="connsiteY5" fmla="*/ 34419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2" y="-821"/>
                </a:cubicBezTo>
                <a:cubicBezTo>
                  <a:pt x="47383" y="-2237"/>
                  <a:pt x="63118" y="11216"/>
                  <a:pt x="64529" y="29190"/>
                </a:cubicBezTo>
                <a:cubicBezTo>
                  <a:pt x="65945" y="47164"/>
                  <a:pt x="52503" y="62904"/>
                  <a:pt x="34507" y="64321"/>
                </a:cubicBezTo>
                <a:cubicBezTo>
                  <a:pt x="33581" y="64375"/>
                  <a:pt x="32655" y="64430"/>
                  <a:pt x="31724" y="64430"/>
                </a:cubicBezTo>
                <a:cubicBezTo>
                  <a:pt x="14502" y="65083"/>
                  <a:pt x="14" y="51630"/>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2" name="任意多边形: 形状 151"/>
          <p:cNvSpPr/>
          <p:nvPr userDrawn="1">
            <p:custDataLst>
              <p:tags r:id="rId95"/>
            </p:custDataLst>
          </p:nvPr>
        </p:nvSpPr>
        <p:spPr>
          <a:xfrm rot="6465150">
            <a:off x="10245725" y="133413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59"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3" name="任意多边形: 形状 152"/>
          <p:cNvSpPr/>
          <p:nvPr userDrawn="1">
            <p:custDataLst>
              <p:tags r:id="rId96"/>
            </p:custDataLst>
          </p:nvPr>
        </p:nvSpPr>
        <p:spPr>
          <a:xfrm rot="6465150">
            <a:off x="10484485" y="1429385"/>
            <a:ext cx="65405" cy="65405"/>
          </a:xfrm>
          <a:custGeom>
            <a:avLst/>
            <a:gdLst>
              <a:gd name="connsiteX0" fmla="*/ -629 w 65362"/>
              <a:gd name="connsiteY0" fmla="*/ 34310 h 65375"/>
              <a:gd name="connsiteX1" fmla="*/ 29393 w 65362"/>
              <a:gd name="connsiteY1" fmla="*/ -821 h 65375"/>
              <a:gd name="connsiteX2" fmla="*/ 64529 w 65362"/>
              <a:gd name="connsiteY2" fmla="*/ 29190 h 65375"/>
              <a:gd name="connsiteX3" fmla="*/ 34507 w 65362"/>
              <a:gd name="connsiteY3" fmla="*/ 64321 h 65375"/>
              <a:gd name="connsiteX4" fmla="*/ 31778 w 65362"/>
              <a:gd name="connsiteY4" fmla="*/ 64430 h 65375"/>
              <a:gd name="connsiteX5" fmla="*/ -629 w 65362"/>
              <a:gd name="connsiteY5" fmla="*/ 34364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603" y="64375"/>
                  <a:pt x="32688" y="64430"/>
                  <a:pt x="31778" y="64430"/>
                </a:cubicBezTo>
                <a:cubicBezTo>
                  <a:pt x="14523" y="65083"/>
                  <a:pt x="14" y="51630"/>
                  <a:pt x="-629" y="34364"/>
                </a:cubicBezTo>
                <a:cubicBezTo>
                  <a:pt x="-629" y="34310"/>
                  <a:pt x="-629" y="34310"/>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4" name="任意多边形: 形状 153"/>
          <p:cNvSpPr/>
          <p:nvPr userDrawn="1">
            <p:custDataLst>
              <p:tags r:id="rId97"/>
            </p:custDataLst>
          </p:nvPr>
        </p:nvSpPr>
        <p:spPr>
          <a:xfrm rot="6465150">
            <a:off x="10471150" y="142049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5" name="任意多边形: 形状 154"/>
          <p:cNvSpPr/>
          <p:nvPr userDrawn="1">
            <p:custDataLst>
              <p:tags r:id="rId98"/>
            </p:custDataLst>
          </p:nvPr>
        </p:nvSpPr>
        <p:spPr>
          <a:xfrm rot="6465150">
            <a:off x="10562590" y="1203960"/>
            <a:ext cx="65405" cy="65405"/>
          </a:xfrm>
          <a:custGeom>
            <a:avLst/>
            <a:gdLst>
              <a:gd name="connsiteX0" fmla="*/ -629 w 65362"/>
              <a:gd name="connsiteY0" fmla="*/ 34310 h 65383"/>
              <a:gd name="connsiteX1" fmla="*/ 29393 w 65362"/>
              <a:gd name="connsiteY1" fmla="*/ -821 h 65383"/>
              <a:gd name="connsiteX2" fmla="*/ 64529 w 65362"/>
              <a:gd name="connsiteY2" fmla="*/ 29190 h 65383"/>
              <a:gd name="connsiteX3" fmla="*/ 34513 w 65362"/>
              <a:gd name="connsiteY3" fmla="*/ 64321 h 65383"/>
              <a:gd name="connsiteX4" fmla="*/ 32051 w 65362"/>
              <a:gd name="connsiteY4" fmla="*/ 64430 h 65383"/>
              <a:gd name="connsiteX5" fmla="*/ -624 w 65362"/>
              <a:gd name="connsiteY5" fmla="*/ 34419 h 65383"/>
              <a:gd name="connsiteX6" fmla="*/ -629 w 65362"/>
              <a:gd name="connsiteY6" fmla="*/ 34310 h 6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83">
                <a:moveTo>
                  <a:pt x="-629" y="34310"/>
                </a:moveTo>
                <a:cubicBezTo>
                  <a:pt x="-2045" y="16336"/>
                  <a:pt x="11397" y="596"/>
                  <a:pt x="29393" y="-821"/>
                </a:cubicBezTo>
                <a:cubicBezTo>
                  <a:pt x="47383" y="-2237"/>
                  <a:pt x="63118" y="11216"/>
                  <a:pt x="64529" y="29190"/>
                </a:cubicBezTo>
                <a:cubicBezTo>
                  <a:pt x="65945" y="47164"/>
                  <a:pt x="52503" y="62905"/>
                  <a:pt x="34513" y="64321"/>
                </a:cubicBezTo>
                <a:cubicBezTo>
                  <a:pt x="33690" y="64375"/>
                  <a:pt x="32873" y="64430"/>
                  <a:pt x="32051" y="64430"/>
                </a:cubicBezTo>
                <a:cubicBezTo>
                  <a:pt x="14741" y="65192"/>
                  <a:pt x="112" y="51739"/>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6" name="任意多边形: 形状 155"/>
          <p:cNvSpPr/>
          <p:nvPr userDrawn="1">
            <p:custDataLst>
              <p:tags r:id="rId99"/>
            </p:custDataLst>
          </p:nvPr>
        </p:nvSpPr>
        <p:spPr>
          <a:xfrm rot="6465150">
            <a:off x="10549255" y="119507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7" name="任意多边形: 形状 156"/>
          <p:cNvSpPr/>
          <p:nvPr userDrawn="1">
            <p:custDataLst>
              <p:tags r:id="rId100"/>
            </p:custDataLst>
          </p:nvPr>
        </p:nvSpPr>
        <p:spPr>
          <a:xfrm rot="6465150">
            <a:off x="10645140" y="971550"/>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8" name="任意多边形: 形状 157"/>
          <p:cNvSpPr/>
          <p:nvPr userDrawn="1">
            <p:custDataLst>
              <p:tags r:id="rId101"/>
            </p:custDataLst>
          </p:nvPr>
        </p:nvSpPr>
        <p:spPr>
          <a:xfrm rot="6465150">
            <a:off x="10631805" y="96266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59" name="任意多边形: 形状 158"/>
          <p:cNvSpPr/>
          <p:nvPr userDrawn="1">
            <p:custDataLst>
              <p:tags r:id="rId102"/>
            </p:custDataLst>
          </p:nvPr>
        </p:nvSpPr>
        <p:spPr>
          <a:xfrm rot="6465150">
            <a:off x="7672070" y="3258820"/>
            <a:ext cx="4135120" cy="302260"/>
          </a:xfrm>
          <a:custGeom>
            <a:avLst/>
            <a:gdLst>
              <a:gd name="connsiteX0" fmla="*/ 4133246 w 4135011"/>
              <a:gd name="connsiteY0" fmla="*/ 301255 h 302177"/>
              <a:gd name="connsiteX1" fmla="*/ 1055921 w 4135011"/>
              <a:gd name="connsiteY1" fmla="*/ 106920 h 302177"/>
              <a:gd name="connsiteX2" fmla="*/ 11156 w 4135011"/>
              <a:gd name="connsiteY2" fmla="*/ 24132 h 302177"/>
              <a:gd name="connsiteX3" fmla="*/ -717 w 4135011"/>
              <a:gd name="connsiteY3" fmla="*/ 11114 h 302177"/>
              <a:gd name="connsiteX4" fmla="*/ -717 w 4135011"/>
              <a:gd name="connsiteY4" fmla="*/ 11060 h 302177"/>
              <a:gd name="connsiteX5" fmla="*/ 11608 w 4135011"/>
              <a:gd name="connsiteY5" fmla="*/ -922 h 302177"/>
              <a:gd name="connsiteX6" fmla="*/ 12354 w 4135011"/>
              <a:gd name="connsiteY6" fmla="*/ -868 h 302177"/>
              <a:gd name="connsiteX7" fmla="*/ 1057283 w 4135011"/>
              <a:gd name="connsiteY7" fmla="*/ 81975 h 302177"/>
              <a:gd name="connsiteX8" fmla="*/ 4133464 w 4135011"/>
              <a:gd name="connsiteY8" fmla="*/ 276200 h 302177"/>
              <a:gd name="connsiteX9" fmla="*/ 4134281 w 4135011"/>
              <a:gd name="connsiteY9" fmla="*/ 288782 h 30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5011" h="302177">
                <a:moveTo>
                  <a:pt x="4133246" y="301255"/>
                </a:moveTo>
                <a:lnTo>
                  <a:pt x="1055921" y="106920"/>
                </a:lnTo>
                <a:lnTo>
                  <a:pt x="11156" y="24132"/>
                </a:lnTo>
                <a:cubicBezTo>
                  <a:pt x="4277" y="23805"/>
                  <a:pt x="-1039" y="17977"/>
                  <a:pt x="-717" y="11114"/>
                </a:cubicBezTo>
                <a:cubicBezTo>
                  <a:pt x="-717" y="11060"/>
                  <a:pt x="-717" y="11060"/>
                  <a:pt x="-717" y="11060"/>
                </a:cubicBezTo>
                <a:cubicBezTo>
                  <a:pt x="-614" y="4361"/>
                  <a:pt x="4903" y="-977"/>
                  <a:pt x="11608" y="-922"/>
                </a:cubicBezTo>
                <a:cubicBezTo>
                  <a:pt x="11858" y="-922"/>
                  <a:pt x="12109" y="-868"/>
                  <a:pt x="12354" y="-868"/>
                </a:cubicBezTo>
                <a:lnTo>
                  <a:pt x="1057283" y="81975"/>
                </a:lnTo>
                <a:lnTo>
                  <a:pt x="4133464" y="276200"/>
                </a:lnTo>
                <a:lnTo>
                  <a:pt x="4134281" y="288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0" name="任意多边形: 形状 159"/>
          <p:cNvSpPr/>
          <p:nvPr userDrawn="1">
            <p:custDataLst>
              <p:tags r:id="rId103"/>
            </p:custDataLst>
          </p:nvPr>
        </p:nvSpPr>
        <p:spPr>
          <a:xfrm rot="6465150">
            <a:off x="8890000" y="5359400"/>
            <a:ext cx="144780" cy="32385"/>
          </a:xfrm>
          <a:custGeom>
            <a:avLst/>
            <a:gdLst>
              <a:gd name="connsiteX0" fmla="*/ 131686 w 144611"/>
              <a:gd name="connsiteY0" fmla="*/ 31672 h 32649"/>
              <a:gd name="connsiteX1" fmla="*/ 130923 w 144611"/>
              <a:gd name="connsiteY1" fmla="*/ 31672 h 32649"/>
              <a:gd name="connsiteX2" fmla="*/ 12188 w 144611"/>
              <a:gd name="connsiteY2" fmla="*/ 24210 h 32649"/>
              <a:gd name="connsiteX3" fmla="*/ -720 w 144611"/>
              <a:gd name="connsiteY3" fmla="*/ 10866 h 32649"/>
              <a:gd name="connsiteX4" fmla="*/ 10118 w 144611"/>
              <a:gd name="connsiteY4" fmla="*/ -899 h 32649"/>
              <a:gd name="connsiteX5" fmla="*/ 11316 w 144611"/>
              <a:gd name="connsiteY5" fmla="*/ -899 h 32649"/>
              <a:gd name="connsiteX6" fmla="*/ 132448 w 144611"/>
              <a:gd name="connsiteY6" fmla="*/ 6727 h 32649"/>
              <a:gd name="connsiteX7" fmla="*/ 143832 w 144611"/>
              <a:gd name="connsiteY7" fmla="*/ 20343 h 32649"/>
              <a:gd name="connsiteX8" fmla="*/ 131686 w 144611"/>
              <a:gd name="connsiteY8" fmla="*/ 31726 h 3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611" h="32649">
                <a:moveTo>
                  <a:pt x="131686" y="31672"/>
                </a:moveTo>
                <a:lnTo>
                  <a:pt x="130923" y="31672"/>
                </a:lnTo>
                <a:lnTo>
                  <a:pt x="12188" y="24210"/>
                </a:lnTo>
                <a:cubicBezTo>
                  <a:pt x="5053" y="23829"/>
                  <a:pt x="-611" y="18001"/>
                  <a:pt x="-720" y="10866"/>
                </a:cubicBezTo>
                <a:cubicBezTo>
                  <a:pt x="-993" y="4603"/>
                  <a:pt x="3909" y="-681"/>
                  <a:pt x="10118" y="-899"/>
                </a:cubicBezTo>
                <a:cubicBezTo>
                  <a:pt x="10554" y="-953"/>
                  <a:pt x="10935" y="-899"/>
                  <a:pt x="11316" y="-899"/>
                </a:cubicBezTo>
                <a:lnTo>
                  <a:pt x="132448" y="6727"/>
                </a:lnTo>
                <a:cubicBezTo>
                  <a:pt x="139366" y="7326"/>
                  <a:pt x="144431" y="13426"/>
                  <a:pt x="143832" y="20343"/>
                </a:cubicBezTo>
                <a:cubicBezTo>
                  <a:pt x="143233" y="26661"/>
                  <a:pt x="138059" y="31563"/>
                  <a:pt x="131686" y="317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1" name="任意多边形: 形状 160"/>
          <p:cNvSpPr/>
          <p:nvPr userDrawn="1">
            <p:custDataLst>
              <p:tags r:id="rId104"/>
            </p:custDataLst>
          </p:nvPr>
        </p:nvSpPr>
        <p:spPr>
          <a:xfrm rot="6465150">
            <a:off x="9705340" y="1744345"/>
            <a:ext cx="863600" cy="100330"/>
          </a:xfrm>
          <a:custGeom>
            <a:avLst/>
            <a:gdLst>
              <a:gd name="connsiteX0" fmla="*/ 849667 w 863463"/>
              <a:gd name="connsiteY0" fmla="*/ 99172 h 100210"/>
              <a:gd name="connsiteX1" fmla="*/ 848196 w 863463"/>
              <a:gd name="connsiteY1" fmla="*/ 99172 h 100210"/>
              <a:gd name="connsiteX2" fmla="*/ 245803 w 863463"/>
              <a:gd name="connsiteY2" fmla="*/ 27604 h 100210"/>
              <a:gd name="connsiteX3" fmla="*/ 11599 w 863463"/>
              <a:gd name="connsiteY3" fmla="*/ 24118 h 100210"/>
              <a:gd name="connsiteX4" fmla="*/ -710 w 863463"/>
              <a:gd name="connsiteY4" fmla="*/ 11482 h 100210"/>
              <a:gd name="connsiteX5" fmla="*/ -710 w 863463"/>
              <a:gd name="connsiteY5" fmla="*/ 11427 h 100210"/>
              <a:gd name="connsiteX6" fmla="*/ 10221 w 863463"/>
              <a:gd name="connsiteY6" fmla="*/ -882 h 100210"/>
              <a:gd name="connsiteX7" fmla="*/ 11981 w 863463"/>
              <a:gd name="connsiteY7" fmla="*/ -882 h 100210"/>
              <a:gd name="connsiteX8" fmla="*/ 247655 w 863463"/>
              <a:gd name="connsiteY8" fmla="*/ 2658 h 100210"/>
              <a:gd name="connsiteX9" fmla="*/ 851355 w 863463"/>
              <a:gd name="connsiteY9" fmla="*/ 74390 h 100210"/>
              <a:gd name="connsiteX10" fmla="*/ 862684 w 863463"/>
              <a:gd name="connsiteY10" fmla="*/ 87898 h 100210"/>
              <a:gd name="connsiteX11" fmla="*/ 849884 w 863463"/>
              <a:gd name="connsiteY11" fmla="*/ 99281 h 10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463" h="100210">
                <a:moveTo>
                  <a:pt x="849667" y="99172"/>
                </a:moveTo>
                <a:lnTo>
                  <a:pt x="848196" y="99172"/>
                </a:lnTo>
                <a:lnTo>
                  <a:pt x="245803" y="27604"/>
                </a:lnTo>
                <a:lnTo>
                  <a:pt x="11599" y="24118"/>
                </a:lnTo>
                <a:cubicBezTo>
                  <a:pt x="4709" y="24009"/>
                  <a:pt x="-803" y="18399"/>
                  <a:pt x="-710" y="11482"/>
                </a:cubicBezTo>
                <a:cubicBezTo>
                  <a:pt x="-710" y="11482"/>
                  <a:pt x="-710" y="11427"/>
                  <a:pt x="-710" y="11427"/>
                </a:cubicBezTo>
                <a:cubicBezTo>
                  <a:pt x="-1097" y="5000"/>
                  <a:pt x="3800" y="-501"/>
                  <a:pt x="10221" y="-882"/>
                </a:cubicBezTo>
                <a:cubicBezTo>
                  <a:pt x="10810" y="-936"/>
                  <a:pt x="11398" y="-936"/>
                  <a:pt x="11981" y="-882"/>
                </a:cubicBezTo>
                <a:lnTo>
                  <a:pt x="247655" y="2658"/>
                </a:lnTo>
                <a:lnTo>
                  <a:pt x="851355" y="74390"/>
                </a:lnTo>
                <a:cubicBezTo>
                  <a:pt x="858218" y="74989"/>
                  <a:pt x="863283" y="81035"/>
                  <a:pt x="862684" y="87898"/>
                </a:cubicBezTo>
                <a:cubicBezTo>
                  <a:pt x="862085" y="94488"/>
                  <a:pt x="856474" y="99499"/>
                  <a:pt x="849884" y="992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2" name="任意多边形: 形状 161"/>
          <p:cNvSpPr/>
          <p:nvPr userDrawn="1">
            <p:custDataLst>
              <p:tags r:id="rId105"/>
            </p:custDataLst>
          </p:nvPr>
        </p:nvSpPr>
        <p:spPr>
          <a:xfrm rot="6465150">
            <a:off x="7797800" y="3376930"/>
            <a:ext cx="3096260" cy="382905"/>
          </a:xfrm>
          <a:custGeom>
            <a:avLst/>
            <a:gdLst>
              <a:gd name="connsiteX0" fmla="*/ 3082931 w 3096509"/>
              <a:gd name="connsiteY0" fmla="*/ 381667 h 382868"/>
              <a:gd name="connsiteX1" fmla="*/ 3081460 w 3096509"/>
              <a:gd name="connsiteY1" fmla="*/ 381667 h 382868"/>
              <a:gd name="connsiteX2" fmla="*/ 11162 w 3096509"/>
              <a:gd name="connsiteY2" fmla="*/ 23989 h 382868"/>
              <a:gd name="connsiteX3" fmla="*/ -712 w 3096509"/>
              <a:gd name="connsiteY3" fmla="*/ 10046 h 382868"/>
              <a:gd name="connsiteX4" fmla="*/ 11706 w 3096509"/>
              <a:gd name="connsiteY4" fmla="*/ -902 h 382868"/>
              <a:gd name="connsiteX5" fmla="*/ 12142 w 3096509"/>
              <a:gd name="connsiteY5" fmla="*/ -848 h 382868"/>
              <a:gd name="connsiteX6" fmla="*/ 33656 w 3096509"/>
              <a:gd name="connsiteY6" fmla="*/ 1604 h 382868"/>
              <a:gd name="connsiteX7" fmla="*/ 3084401 w 3096509"/>
              <a:gd name="connsiteY7" fmla="*/ 357049 h 382868"/>
              <a:gd name="connsiteX8" fmla="*/ 3095730 w 3096509"/>
              <a:gd name="connsiteY8" fmla="*/ 370556 h 382868"/>
              <a:gd name="connsiteX9" fmla="*/ 3082931 w 3096509"/>
              <a:gd name="connsiteY9" fmla="*/ 381939 h 38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6509" h="382868">
                <a:moveTo>
                  <a:pt x="3082931" y="381667"/>
                </a:moveTo>
                <a:lnTo>
                  <a:pt x="3081460" y="381667"/>
                </a:lnTo>
                <a:lnTo>
                  <a:pt x="11162" y="23989"/>
                </a:lnTo>
                <a:cubicBezTo>
                  <a:pt x="4135" y="23227"/>
                  <a:pt x="-1093" y="17127"/>
                  <a:pt x="-712" y="10046"/>
                </a:cubicBezTo>
                <a:cubicBezTo>
                  <a:pt x="-276" y="3619"/>
                  <a:pt x="5279" y="-1283"/>
                  <a:pt x="11706" y="-902"/>
                </a:cubicBezTo>
                <a:cubicBezTo>
                  <a:pt x="11870" y="-848"/>
                  <a:pt x="11979" y="-848"/>
                  <a:pt x="12142" y="-848"/>
                </a:cubicBezTo>
                <a:lnTo>
                  <a:pt x="33656" y="1604"/>
                </a:lnTo>
                <a:lnTo>
                  <a:pt x="3084401" y="357049"/>
                </a:lnTo>
                <a:cubicBezTo>
                  <a:pt x="3091264" y="357648"/>
                  <a:pt x="3096329" y="363693"/>
                  <a:pt x="3095730" y="370556"/>
                </a:cubicBezTo>
                <a:cubicBezTo>
                  <a:pt x="3095131" y="377146"/>
                  <a:pt x="3089521" y="382157"/>
                  <a:pt x="3082931" y="38193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3" name="任意多边形: 形状 162"/>
          <p:cNvSpPr/>
          <p:nvPr userDrawn="1">
            <p:custDataLst>
              <p:tags r:id="rId106"/>
            </p:custDataLst>
          </p:nvPr>
        </p:nvSpPr>
        <p:spPr>
          <a:xfrm rot="6465150">
            <a:off x="8470265" y="5085715"/>
            <a:ext cx="345440" cy="62230"/>
          </a:xfrm>
          <a:custGeom>
            <a:avLst/>
            <a:gdLst>
              <a:gd name="connsiteX0" fmla="*/ 331710 w 345242"/>
              <a:gd name="connsiteY0" fmla="*/ 61391 h 62371"/>
              <a:gd name="connsiteX1" fmla="*/ 330239 w 345242"/>
              <a:gd name="connsiteY1" fmla="*/ 61391 h 62371"/>
              <a:gd name="connsiteX2" fmla="*/ 10252 w 345242"/>
              <a:gd name="connsiteY2" fmla="*/ 23972 h 62371"/>
              <a:gd name="connsiteX3" fmla="*/ -642 w 345242"/>
              <a:gd name="connsiteY3" fmla="*/ 10083 h 62371"/>
              <a:gd name="connsiteX4" fmla="*/ -642 w 345242"/>
              <a:gd name="connsiteY4" fmla="*/ 10083 h 62371"/>
              <a:gd name="connsiteX5" fmla="*/ 12703 w 345242"/>
              <a:gd name="connsiteY5" fmla="*/ -864 h 62371"/>
              <a:gd name="connsiteX6" fmla="*/ 13193 w 345242"/>
              <a:gd name="connsiteY6" fmla="*/ -810 h 62371"/>
              <a:gd name="connsiteX7" fmla="*/ 333180 w 345242"/>
              <a:gd name="connsiteY7" fmla="*/ 36554 h 62371"/>
              <a:gd name="connsiteX8" fmla="*/ 344454 w 345242"/>
              <a:gd name="connsiteY8" fmla="*/ 50116 h 62371"/>
              <a:gd name="connsiteX9" fmla="*/ 331764 w 345242"/>
              <a:gd name="connsiteY9" fmla="*/ 61444 h 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242" h="62371">
                <a:moveTo>
                  <a:pt x="331710" y="61391"/>
                </a:moveTo>
                <a:lnTo>
                  <a:pt x="330239" y="61391"/>
                </a:lnTo>
                <a:lnTo>
                  <a:pt x="10252" y="23972"/>
                </a:lnTo>
                <a:cubicBezTo>
                  <a:pt x="3389" y="23155"/>
                  <a:pt x="-1458" y="16946"/>
                  <a:pt x="-642" y="10083"/>
                </a:cubicBezTo>
                <a:cubicBezTo>
                  <a:pt x="-642" y="10083"/>
                  <a:pt x="-642" y="10083"/>
                  <a:pt x="-642" y="10083"/>
                </a:cubicBezTo>
                <a:cubicBezTo>
                  <a:pt x="12" y="3384"/>
                  <a:pt x="6004" y="-1518"/>
                  <a:pt x="12703" y="-864"/>
                </a:cubicBezTo>
                <a:cubicBezTo>
                  <a:pt x="12866" y="-864"/>
                  <a:pt x="13029" y="-810"/>
                  <a:pt x="13193" y="-810"/>
                </a:cubicBezTo>
                <a:lnTo>
                  <a:pt x="333180" y="36554"/>
                </a:lnTo>
                <a:cubicBezTo>
                  <a:pt x="340043" y="37153"/>
                  <a:pt x="345109" y="43253"/>
                  <a:pt x="344454" y="50116"/>
                </a:cubicBezTo>
                <a:cubicBezTo>
                  <a:pt x="343855" y="56651"/>
                  <a:pt x="338300" y="61608"/>
                  <a:pt x="331764" y="6144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4" name="任意多边形: 形状 163"/>
          <p:cNvSpPr/>
          <p:nvPr userDrawn="1">
            <p:custDataLst>
              <p:tags r:id="rId107"/>
            </p:custDataLst>
          </p:nvPr>
        </p:nvSpPr>
        <p:spPr>
          <a:xfrm rot="6465150">
            <a:off x="9676130" y="1649095"/>
            <a:ext cx="1075055" cy="87630"/>
          </a:xfrm>
          <a:custGeom>
            <a:avLst/>
            <a:gdLst>
              <a:gd name="connsiteX0" fmla="*/ 12242 w 1074898"/>
              <a:gd name="connsiteY0" fmla="*/ 61440 h 87704"/>
              <a:gd name="connsiteX1" fmla="*/ -721 w 1074898"/>
              <a:gd name="connsiteY1" fmla="*/ 49458 h 87704"/>
              <a:gd name="connsiteX2" fmla="*/ 11261 w 1074898"/>
              <a:gd name="connsiteY2" fmla="*/ 36495 h 87704"/>
              <a:gd name="connsiteX3" fmla="*/ 468775 w 1074898"/>
              <a:gd name="connsiteY3" fmla="*/ -923 h 87704"/>
              <a:gd name="connsiteX4" fmla="*/ 1061909 w 1074898"/>
              <a:gd name="connsiteY4" fmla="*/ 61659 h 87704"/>
              <a:gd name="connsiteX5" fmla="*/ 1074163 w 1074898"/>
              <a:gd name="connsiteY5" fmla="*/ 75493 h 87704"/>
              <a:gd name="connsiteX6" fmla="*/ 1061745 w 1074898"/>
              <a:gd name="connsiteY6" fmla="*/ 86767 h 87704"/>
              <a:gd name="connsiteX7" fmla="*/ 1061582 w 1074898"/>
              <a:gd name="connsiteY7" fmla="*/ 86767 h 87704"/>
              <a:gd name="connsiteX8" fmla="*/ 468502 w 1074898"/>
              <a:gd name="connsiteY8" fmla="*/ 23913 h 87704"/>
              <a:gd name="connsiteX9" fmla="*/ 13331 w 1074898"/>
              <a:gd name="connsiteY9" fmla="*/ 61386 h 8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898" h="87704">
                <a:moveTo>
                  <a:pt x="12242" y="61440"/>
                </a:moveTo>
                <a:cubicBezTo>
                  <a:pt x="5352" y="61713"/>
                  <a:pt x="-449" y="56321"/>
                  <a:pt x="-721" y="49458"/>
                </a:cubicBezTo>
                <a:cubicBezTo>
                  <a:pt x="-994" y="42595"/>
                  <a:pt x="4371" y="36767"/>
                  <a:pt x="11261" y="36495"/>
                </a:cubicBezTo>
                <a:lnTo>
                  <a:pt x="468775" y="-923"/>
                </a:lnTo>
                <a:lnTo>
                  <a:pt x="1061909" y="61659"/>
                </a:lnTo>
                <a:cubicBezTo>
                  <a:pt x="1068989" y="62367"/>
                  <a:pt x="1074327" y="68358"/>
                  <a:pt x="1074163" y="75493"/>
                </a:cubicBezTo>
                <a:cubicBezTo>
                  <a:pt x="1073837" y="82029"/>
                  <a:pt x="1068281" y="87094"/>
                  <a:pt x="1061745" y="86767"/>
                </a:cubicBezTo>
                <a:cubicBezTo>
                  <a:pt x="1061691" y="86767"/>
                  <a:pt x="1061636" y="86767"/>
                  <a:pt x="1061582" y="86767"/>
                </a:cubicBezTo>
                <a:lnTo>
                  <a:pt x="468502" y="23913"/>
                </a:lnTo>
                <a:lnTo>
                  <a:pt x="13331" y="61386"/>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5" name="任意多边形: 形状 164"/>
          <p:cNvSpPr/>
          <p:nvPr userDrawn="1">
            <p:custDataLst>
              <p:tags r:id="rId108"/>
            </p:custDataLst>
          </p:nvPr>
        </p:nvSpPr>
        <p:spPr>
          <a:xfrm rot="6465150">
            <a:off x="7792085" y="3458210"/>
            <a:ext cx="3180715" cy="359410"/>
          </a:xfrm>
          <a:custGeom>
            <a:avLst/>
            <a:gdLst>
              <a:gd name="connsiteX0" fmla="*/ 3167638 w 3181007"/>
              <a:gd name="connsiteY0" fmla="*/ 358258 h 359235"/>
              <a:gd name="connsiteX1" fmla="*/ 3166277 w 3181007"/>
              <a:gd name="connsiteY1" fmla="*/ 358258 h 359235"/>
              <a:gd name="connsiteX2" fmla="*/ 10957 w 3181007"/>
              <a:gd name="connsiteY2" fmla="*/ 24110 h 359235"/>
              <a:gd name="connsiteX3" fmla="*/ -699 w 3181007"/>
              <a:gd name="connsiteY3" fmla="*/ 10384 h 359235"/>
              <a:gd name="connsiteX4" fmla="*/ 12264 w 3181007"/>
              <a:gd name="connsiteY4" fmla="*/ -890 h 359235"/>
              <a:gd name="connsiteX5" fmla="*/ 12373 w 3181007"/>
              <a:gd name="connsiteY5" fmla="*/ -890 h 359235"/>
              <a:gd name="connsiteX6" fmla="*/ 55945 w 3181007"/>
              <a:gd name="connsiteY6" fmla="*/ 3740 h 359235"/>
              <a:gd name="connsiteX7" fmla="*/ 3168945 w 3181007"/>
              <a:gd name="connsiteY7" fmla="*/ 333422 h 359235"/>
              <a:gd name="connsiteX8" fmla="*/ 3180220 w 3181007"/>
              <a:gd name="connsiteY8" fmla="*/ 346984 h 359235"/>
              <a:gd name="connsiteX9" fmla="*/ 3167638 w 3181007"/>
              <a:gd name="connsiteY9" fmla="*/ 358313 h 35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1007" h="359235">
                <a:moveTo>
                  <a:pt x="3167638" y="358258"/>
                </a:moveTo>
                <a:lnTo>
                  <a:pt x="3166277" y="358258"/>
                </a:lnTo>
                <a:lnTo>
                  <a:pt x="10957" y="24110"/>
                </a:lnTo>
                <a:cubicBezTo>
                  <a:pt x="3985" y="23456"/>
                  <a:pt x="-1189" y="17356"/>
                  <a:pt x="-699" y="10384"/>
                </a:cubicBezTo>
                <a:cubicBezTo>
                  <a:pt x="-263" y="3685"/>
                  <a:pt x="5565" y="-1381"/>
                  <a:pt x="12264" y="-890"/>
                </a:cubicBezTo>
                <a:cubicBezTo>
                  <a:pt x="12318" y="-890"/>
                  <a:pt x="12318" y="-890"/>
                  <a:pt x="12373" y="-890"/>
                </a:cubicBezTo>
                <a:lnTo>
                  <a:pt x="55945" y="3740"/>
                </a:lnTo>
                <a:lnTo>
                  <a:pt x="3168945" y="333422"/>
                </a:lnTo>
                <a:cubicBezTo>
                  <a:pt x="3175808" y="334076"/>
                  <a:pt x="3180873" y="340121"/>
                  <a:pt x="3180220" y="346984"/>
                </a:cubicBezTo>
                <a:cubicBezTo>
                  <a:pt x="3179621" y="353465"/>
                  <a:pt x="3174119" y="358367"/>
                  <a:pt x="3167638" y="3583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6" name="任意多边形: 形状 165"/>
          <p:cNvSpPr/>
          <p:nvPr userDrawn="1">
            <p:custDataLst>
              <p:tags r:id="rId109"/>
            </p:custDataLst>
          </p:nvPr>
        </p:nvSpPr>
        <p:spPr>
          <a:xfrm rot="6465150">
            <a:off x="8550275" y="5137785"/>
            <a:ext cx="321310" cy="56515"/>
          </a:xfrm>
          <a:custGeom>
            <a:avLst/>
            <a:gdLst>
              <a:gd name="connsiteX0" fmla="*/ 308070 w 320994"/>
              <a:gd name="connsiteY0" fmla="*/ 55254 h 56231"/>
              <a:gd name="connsiteX1" fmla="*/ 306708 w 320994"/>
              <a:gd name="connsiteY1" fmla="*/ 55254 h 56231"/>
              <a:gd name="connsiteX2" fmla="*/ 9924 w 320994"/>
              <a:gd name="connsiteY2" fmla="*/ 23990 h 56231"/>
              <a:gd name="connsiteX3" fmla="*/ -588 w 320994"/>
              <a:gd name="connsiteY3" fmla="*/ 9720 h 56231"/>
              <a:gd name="connsiteX4" fmla="*/ 12538 w 320994"/>
              <a:gd name="connsiteY4" fmla="*/ -901 h 56231"/>
              <a:gd name="connsiteX5" fmla="*/ 309323 w 320994"/>
              <a:gd name="connsiteY5" fmla="*/ 30362 h 56231"/>
              <a:gd name="connsiteX6" fmla="*/ 320162 w 320994"/>
              <a:gd name="connsiteY6" fmla="*/ 44415 h 56231"/>
              <a:gd name="connsiteX7" fmla="*/ 308070 w 320994"/>
              <a:gd name="connsiteY7" fmla="*/ 55308 h 5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994" h="56231">
                <a:moveTo>
                  <a:pt x="308070" y="55254"/>
                </a:moveTo>
                <a:lnTo>
                  <a:pt x="306708" y="55254"/>
                </a:lnTo>
                <a:lnTo>
                  <a:pt x="9924" y="23990"/>
                </a:lnTo>
                <a:cubicBezTo>
                  <a:pt x="3061" y="22955"/>
                  <a:pt x="-1623" y="16583"/>
                  <a:pt x="-588" y="9720"/>
                </a:cubicBezTo>
                <a:cubicBezTo>
                  <a:pt x="392" y="3348"/>
                  <a:pt x="6057" y="-1282"/>
                  <a:pt x="12538" y="-901"/>
                </a:cubicBezTo>
                <a:lnTo>
                  <a:pt x="309323" y="30362"/>
                </a:lnTo>
                <a:cubicBezTo>
                  <a:pt x="316186" y="31234"/>
                  <a:pt x="321033" y="37552"/>
                  <a:pt x="320162" y="44415"/>
                </a:cubicBezTo>
                <a:cubicBezTo>
                  <a:pt x="319345" y="50515"/>
                  <a:pt x="314225" y="55145"/>
                  <a:pt x="308070" y="553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7" name="任意多边形: 形状 166"/>
          <p:cNvSpPr/>
          <p:nvPr userDrawn="1">
            <p:custDataLst>
              <p:tags r:id="rId110"/>
            </p:custDataLst>
          </p:nvPr>
        </p:nvSpPr>
        <p:spPr>
          <a:xfrm rot="6465150">
            <a:off x="7571105" y="3086735"/>
            <a:ext cx="4345940" cy="366395"/>
          </a:xfrm>
          <a:custGeom>
            <a:avLst/>
            <a:gdLst>
              <a:gd name="connsiteX0" fmla="*/ 4332214 w 4345696"/>
              <a:gd name="connsiteY0" fmla="*/ 365188 h 366117"/>
              <a:gd name="connsiteX1" fmla="*/ 4331233 w 4345696"/>
              <a:gd name="connsiteY1" fmla="*/ 365188 h 366117"/>
              <a:gd name="connsiteX2" fmla="*/ 3458526 w 4345696"/>
              <a:gd name="connsiteY2" fmla="*/ 303479 h 366117"/>
              <a:gd name="connsiteX3" fmla="*/ 473303 w 4345696"/>
              <a:gd name="connsiteY3" fmla="*/ 87739 h 366117"/>
              <a:gd name="connsiteX4" fmla="*/ 9417 w 4345696"/>
              <a:gd name="connsiteY4" fmla="*/ 23905 h 366117"/>
              <a:gd name="connsiteX5" fmla="*/ -501 w 4345696"/>
              <a:gd name="connsiteY5" fmla="*/ 9199 h 366117"/>
              <a:gd name="connsiteX6" fmla="*/ 12849 w 4345696"/>
              <a:gd name="connsiteY6" fmla="*/ -877 h 366117"/>
              <a:gd name="connsiteX7" fmla="*/ 475809 w 4345696"/>
              <a:gd name="connsiteY7" fmla="*/ 62902 h 366117"/>
              <a:gd name="connsiteX8" fmla="*/ 4332922 w 4345696"/>
              <a:gd name="connsiteY8" fmla="*/ 340243 h 366117"/>
              <a:gd name="connsiteX9" fmla="*/ 4344959 w 4345696"/>
              <a:gd name="connsiteY9" fmla="*/ 353152 h 366117"/>
              <a:gd name="connsiteX10" fmla="*/ 4332050 w 4345696"/>
              <a:gd name="connsiteY10" fmla="*/ 365188 h 36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696" h="366117">
                <a:moveTo>
                  <a:pt x="4332214" y="365188"/>
                </a:moveTo>
                <a:lnTo>
                  <a:pt x="4331233" y="365188"/>
                </a:lnTo>
                <a:lnTo>
                  <a:pt x="3458526" y="303479"/>
                </a:lnTo>
                <a:lnTo>
                  <a:pt x="473303" y="87739"/>
                </a:lnTo>
                <a:lnTo>
                  <a:pt x="9417" y="23905"/>
                </a:lnTo>
                <a:cubicBezTo>
                  <a:pt x="2625" y="22598"/>
                  <a:pt x="-1814" y="16007"/>
                  <a:pt x="-501" y="9199"/>
                </a:cubicBezTo>
                <a:cubicBezTo>
                  <a:pt x="713" y="2935"/>
                  <a:pt x="6470" y="-1421"/>
                  <a:pt x="12849" y="-877"/>
                </a:cubicBezTo>
                <a:lnTo>
                  <a:pt x="475809" y="62902"/>
                </a:lnTo>
                <a:lnTo>
                  <a:pt x="4332922" y="340243"/>
                </a:lnTo>
                <a:cubicBezTo>
                  <a:pt x="4339785" y="340461"/>
                  <a:pt x="4345177" y="346289"/>
                  <a:pt x="4344959" y="353152"/>
                </a:cubicBezTo>
                <a:cubicBezTo>
                  <a:pt x="4344741" y="360014"/>
                  <a:pt x="4338913" y="365407"/>
                  <a:pt x="4332050" y="36518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8" name="任意多边形: 形状 167"/>
          <p:cNvSpPr/>
          <p:nvPr userDrawn="1">
            <p:custDataLst>
              <p:tags r:id="rId111"/>
            </p:custDataLst>
          </p:nvPr>
        </p:nvSpPr>
        <p:spPr>
          <a:xfrm rot="6465150">
            <a:off x="8800465" y="5294630"/>
            <a:ext cx="211455" cy="39370"/>
          </a:xfrm>
          <a:custGeom>
            <a:avLst/>
            <a:gdLst>
              <a:gd name="connsiteX0" fmla="*/ 198015 w 211388"/>
              <a:gd name="connsiteY0" fmla="*/ 38401 h 39324"/>
              <a:gd name="connsiteX1" fmla="*/ 197089 w 211388"/>
              <a:gd name="connsiteY1" fmla="*/ 38401 h 39324"/>
              <a:gd name="connsiteX2" fmla="*/ 303 w 211388"/>
              <a:gd name="connsiteY2" fmla="*/ 24186 h 39324"/>
              <a:gd name="connsiteX3" fmla="*/ -731 w 211388"/>
              <a:gd name="connsiteY3" fmla="*/ 11549 h 39324"/>
              <a:gd name="connsiteX4" fmla="*/ 303 w 211388"/>
              <a:gd name="connsiteY4" fmla="*/ -923 h 39324"/>
              <a:gd name="connsiteX5" fmla="*/ 303 w 211388"/>
              <a:gd name="connsiteY5" fmla="*/ -923 h 39324"/>
              <a:gd name="connsiteX6" fmla="*/ 198614 w 211388"/>
              <a:gd name="connsiteY6" fmla="*/ 13402 h 39324"/>
              <a:gd name="connsiteX7" fmla="*/ 210651 w 211388"/>
              <a:gd name="connsiteY7" fmla="*/ 26310 h 39324"/>
              <a:gd name="connsiteX8" fmla="*/ 197742 w 211388"/>
              <a:gd name="connsiteY8" fmla="*/ 38347 h 3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88" h="39324">
                <a:moveTo>
                  <a:pt x="198015" y="38401"/>
                </a:moveTo>
                <a:lnTo>
                  <a:pt x="197089" y="38401"/>
                </a:lnTo>
                <a:lnTo>
                  <a:pt x="303" y="24186"/>
                </a:lnTo>
                <a:lnTo>
                  <a:pt x="-731" y="11549"/>
                </a:lnTo>
                <a:lnTo>
                  <a:pt x="303" y="-923"/>
                </a:lnTo>
                <a:lnTo>
                  <a:pt x="303" y="-923"/>
                </a:lnTo>
                <a:lnTo>
                  <a:pt x="198614" y="13402"/>
                </a:lnTo>
                <a:cubicBezTo>
                  <a:pt x="205477" y="13619"/>
                  <a:pt x="210869" y="19447"/>
                  <a:pt x="210651" y="26310"/>
                </a:cubicBezTo>
                <a:cubicBezTo>
                  <a:pt x="210433" y="33173"/>
                  <a:pt x="204605" y="38565"/>
                  <a:pt x="197742" y="3834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69" name="任意多边形: 形状 168"/>
          <p:cNvSpPr/>
          <p:nvPr userDrawn="1">
            <p:custDataLst>
              <p:tags r:id="rId112"/>
            </p:custDataLst>
          </p:nvPr>
        </p:nvSpPr>
        <p:spPr>
          <a:xfrm rot="6465150">
            <a:off x="9615805" y="1557655"/>
            <a:ext cx="1338580" cy="81280"/>
          </a:xfrm>
          <a:custGeom>
            <a:avLst/>
            <a:gdLst>
              <a:gd name="connsiteX0" fmla="*/ 12213 w 1338732"/>
              <a:gd name="connsiteY0" fmla="*/ 79143 h 80977"/>
              <a:gd name="connsiteX1" fmla="*/ -723 w 1338732"/>
              <a:gd name="connsiteY1" fmla="*/ 67160 h 80977"/>
              <a:gd name="connsiteX2" fmla="*/ 11287 w 1338732"/>
              <a:gd name="connsiteY2" fmla="*/ 54197 h 80977"/>
              <a:gd name="connsiteX3" fmla="*/ 723375 w 1338732"/>
              <a:gd name="connsiteY3" fmla="*/ -923 h 80977"/>
              <a:gd name="connsiteX4" fmla="*/ 1326476 w 1338732"/>
              <a:gd name="connsiteY4" fmla="*/ 55068 h 80977"/>
              <a:gd name="connsiteX5" fmla="*/ 1337968 w 1338732"/>
              <a:gd name="connsiteY5" fmla="*/ 68685 h 80977"/>
              <a:gd name="connsiteX6" fmla="*/ 1324678 w 1338732"/>
              <a:gd name="connsiteY6" fmla="*/ 80014 h 80977"/>
              <a:gd name="connsiteX7" fmla="*/ 723157 w 1338732"/>
              <a:gd name="connsiteY7" fmla="*/ 23859 h 80977"/>
              <a:gd name="connsiteX8" fmla="*/ 13193 w 1338732"/>
              <a:gd name="connsiteY8" fmla="*/ 78979 h 8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732" h="80977">
                <a:moveTo>
                  <a:pt x="12213" y="79143"/>
                </a:moveTo>
                <a:cubicBezTo>
                  <a:pt x="5323" y="79414"/>
                  <a:pt x="-467" y="74022"/>
                  <a:pt x="-723" y="67160"/>
                </a:cubicBezTo>
                <a:cubicBezTo>
                  <a:pt x="-979" y="60243"/>
                  <a:pt x="4397" y="54469"/>
                  <a:pt x="11287" y="54197"/>
                </a:cubicBezTo>
                <a:lnTo>
                  <a:pt x="723375" y="-923"/>
                </a:lnTo>
                <a:lnTo>
                  <a:pt x="1326476" y="55068"/>
                </a:lnTo>
                <a:cubicBezTo>
                  <a:pt x="1333393" y="55722"/>
                  <a:pt x="1338458" y="61768"/>
                  <a:pt x="1337968" y="68685"/>
                </a:cubicBezTo>
                <a:cubicBezTo>
                  <a:pt x="1337423" y="75493"/>
                  <a:pt x="1331486" y="80559"/>
                  <a:pt x="1324678" y="80014"/>
                </a:cubicBezTo>
                <a:lnTo>
                  <a:pt x="723157" y="23859"/>
                </a:lnTo>
                <a:lnTo>
                  <a:pt x="13193" y="78979"/>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0" name="任意多边形: 形状 169"/>
          <p:cNvSpPr/>
          <p:nvPr userDrawn="1">
            <p:custDataLst>
              <p:tags r:id="rId113"/>
            </p:custDataLst>
          </p:nvPr>
        </p:nvSpPr>
        <p:spPr>
          <a:xfrm rot="6465150">
            <a:off x="10047605" y="2195830"/>
            <a:ext cx="26035" cy="24765"/>
          </a:xfrm>
          <a:custGeom>
            <a:avLst/>
            <a:gdLst>
              <a:gd name="connsiteX0" fmla="*/ 12409 w 26222"/>
              <a:gd name="connsiteY0" fmla="*/ 24151 h 25074"/>
              <a:gd name="connsiteX1" fmla="*/ 11320 w 26222"/>
              <a:gd name="connsiteY1" fmla="*/ 24151 h 25074"/>
              <a:gd name="connsiteX2" fmla="*/ -717 w 26222"/>
              <a:gd name="connsiteY2" fmla="*/ 10535 h 25074"/>
              <a:gd name="connsiteX3" fmla="*/ 12191 w 26222"/>
              <a:gd name="connsiteY3" fmla="*/ -903 h 25074"/>
              <a:gd name="connsiteX4" fmla="*/ 13553 w 26222"/>
              <a:gd name="connsiteY4" fmla="*/ -903 h 25074"/>
              <a:gd name="connsiteX5" fmla="*/ 25481 w 26222"/>
              <a:gd name="connsiteY5" fmla="*/ 12115 h 25074"/>
              <a:gd name="connsiteX6" fmla="*/ 12409 w 26222"/>
              <a:gd name="connsiteY6" fmla="*/ 24043 h 2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2" h="25074">
                <a:moveTo>
                  <a:pt x="12409" y="24151"/>
                </a:moveTo>
                <a:lnTo>
                  <a:pt x="11320" y="24151"/>
                </a:lnTo>
                <a:cubicBezTo>
                  <a:pt x="4294" y="23607"/>
                  <a:pt x="-1044" y="17561"/>
                  <a:pt x="-717" y="10535"/>
                </a:cubicBezTo>
                <a:cubicBezTo>
                  <a:pt x="-281" y="3836"/>
                  <a:pt x="5492" y="-1284"/>
                  <a:pt x="12191" y="-903"/>
                </a:cubicBezTo>
                <a:lnTo>
                  <a:pt x="13553" y="-903"/>
                </a:lnTo>
                <a:cubicBezTo>
                  <a:pt x="20416" y="-576"/>
                  <a:pt x="25753" y="5252"/>
                  <a:pt x="25481" y="12115"/>
                </a:cubicBezTo>
                <a:cubicBezTo>
                  <a:pt x="25154" y="19032"/>
                  <a:pt x="19272" y="24369"/>
                  <a:pt x="12409" y="240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1" name="任意多边形: 形状 170"/>
          <p:cNvSpPr/>
          <p:nvPr userDrawn="1">
            <p:custDataLst>
              <p:tags r:id="rId114"/>
            </p:custDataLst>
          </p:nvPr>
        </p:nvSpPr>
        <p:spPr>
          <a:xfrm rot="6465150">
            <a:off x="7813675" y="3526155"/>
            <a:ext cx="3227070" cy="327660"/>
          </a:xfrm>
          <a:custGeom>
            <a:avLst/>
            <a:gdLst>
              <a:gd name="connsiteX0" fmla="*/ 3214197 w 3227175"/>
              <a:gd name="connsiteY0" fmla="*/ 326397 h 327374"/>
              <a:gd name="connsiteX1" fmla="*/ 3212999 w 3227175"/>
              <a:gd name="connsiteY1" fmla="*/ 326397 h 327374"/>
              <a:gd name="connsiteX2" fmla="*/ 10403 w 3227175"/>
              <a:gd name="connsiteY2" fmla="*/ 24056 h 327374"/>
              <a:gd name="connsiteX3" fmla="*/ -654 w 3227175"/>
              <a:gd name="connsiteY3" fmla="*/ 10222 h 327374"/>
              <a:gd name="connsiteX4" fmla="*/ 12690 w 3227175"/>
              <a:gd name="connsiteY4" fmla="*/ -889 h 327374"/>
              <a:gd name="connsiteX5" fmla="*/ 57788 w 3227175"/>
              <a:gd name="connsiteY5" fmla="*/ 3359 h 327374"/>
              <a:gd name="connsiteX6" fmla="*/ 3215504 w 3227175"/>
              <a:gd name="connsiteY6" fmla="*/ 301506 h 327374"/>
              <a:gd name="connsiteX7" fmla="*/ 3226343 w 3227175"/>
              <a:gd name="connsiteY7" fmla="*/ 315504 h 327374"/>
              <a:gd name="connsiteX8" fmla="*/ 3214361 w 3227175"/>
              <a:gd name="connsiteY8" fmla="*/ 326451 h 3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175" h="327374">
                <a:moveTo>
                  <a:pt x="3214197" y="326397"/>
                </a:moveTo>
                <a:lnTo>
                  <a:pt x="3212999" y="326397"/>
                </a:lnTo>
                <a:lnTo>
                  <a:pt x="10403" y="24056"/>
                </a:lnTo>
                <a:cubicBezTo>
                  <a:pt x="3540" y="23294"/>
                  <a:pt x="-1416" y="17084"/>
                  <a:pt x="-654" y="10222"/>
                </a:cubicBezTo>
                <a:cubicBezTo>
                  <a:pt x="54" y="3522"/>
                  <a:pt x="5991" y="-1380"/>
                  <a:pt x="12690" y="-889"/>
                </a:cubicBezTo>
                <a:lnTo>
                  <a:pt x="57788" y="3359"/>
                </a:lnTo>
                <a:lnTo>
                  <a:pt x="3215504" y="301506"/>
                </a:lnTo>
                <a:cubicBezTo>
                  <a:pt x="3222367" y="302377"/>
                  <a:pt x="3227214" y="308641"/>
                  <a:pt x="3226343" y="315504"/>
                </a:cubicBezTo>
                <a:cubicBezTo>
                  <a:pt x="3225580" y="321604"/>
                  <a:pt x="3220515" y="326233"/>
                  <a:pt x="3214361" y="32645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2" name="任意多边形: 形状 171"/>
          <p:cNvSpPr/>
          <p:nvPr userDrawn="1">
            <p:custDataLst>
              <p:tags r:id="rId115"/>
            </p:custDataLst>
          </p:nvPr>
        </p:nvSpPr>
        <p:spPr>
          <a:xfrm rot="6465150">
            <a:off x="8629015" y="5184140"/>
            <a:ext cx="296545" cy="50800"/>
          </a:xfrm>
          <a:custGeom>
            <a:avLst/>
            <a:gdLst>
              <a:gd name="connsiteX0" fmla="*/ 283498 w 296749"/>
              <a:gd name="connsiteY0" fmla="*/ 49732 h 50709"/>
              <a:gd name="connsiteX1" fmla="*/ 282299 w 296749"/>
              <a:gd name="connsiteY1" fmla="*/ 49732 h 50709"/>
              <a:gd name="connsiteX2" fmla="*/ 10896 w 296749"/>
              <a:gd name="connsiteY2" fmla="*/ 24079 h 50709"/>
              <a:gd name="connsiteX3" fmla="*/ -706 w 296749"/>
              <a:gd name="connsiteY3" fmla="*/ 10626 h 50709"/>
              <a:gd name="connsiteX4" fmla="*/ 11277 w 296749"/>
              <a:gd name="connsiteY4" fmla="*/ -921 h 50709"/>
              <a:gd name="connsiteX5" fmla="*/ 12257 w 296749"/>
              <a:gd name="connsiteY5" fmla="*/ -867 h 50709"/>
              <a:gd name="connsiteX6" fmla="*/ 22224 w 296749"/>
              <a:gd name="connsiteY6" fmla="*/ 60 h 50709"/>
              <a:gd name="connsiteX7" fmla="*/ 284641 w 296749"/>
              <a:gd name="connsiteY7" fmla="*/ 24787 h 50709"/>
              <a:gd name="connsiteX8" fmla="*/ 295970 w 296749"/>
              <a:gd name="connsiteY8" fmla="*/ 38404 h 50709"/>
              <a:gd name="connsiteX9" fmla="*/ 283498 w 296749"/>
              <a:gd name="connsiteY9" fmla="*/ 49787 h 5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49" h="50709">
                <a:moveTo>
                  <a:pt x="283498" y="49732"/>
                </a:moveTo>
                <a:lnTo>
                  <a:pt x="282299" y="49732"/>
                </a:lnTo>
                <a:lnTo>
                  <a:pt x="10896" y="24079"/>
                </a:lnTo>
                <a:cubicBezTo>
                  <a:pt x="4033" y="23480"/>
                  <a:pt x="-1141" y="17488"/>
                  <a:pt x="-706" y="10626"/>
                </a:cubicBezTo>
                <a:cubicBezTo>
                  <a:pt x="-597" y="4144"/>
                  <a:pt x="4795" y="-1030"/>
                  <a:pt x="11277" y="-921"/>
                </a:cubicBezTo>
                <a:cubicBezTo>
                  <a:pt x="11604" y="-921"/>
                  <a:pt x="11931" y="-921"/>
                  <a:pt x="12257" y="-867"/>
                </a:cubicBezTo>
                <a:lnTo>
                  <a:pt x="22224" y="60"/>
                </a:lnTo>
                <a:lnTo>
                  <a:pt x="284641" y="24787"/>
                </a:lnTo>
                <a:cubicBezTo>
                  <a:pt x="291504" y="25441"/>
                  <a:pt x="296569" y="31541"/>
                  <a:pt x="295970" y="38404"/>
                </a:cubicBezTo>
                <a:cubicBezTo>
                  <a:pt x="295371" y="44830"/>
                  <a:pt x="289979" y="49787"/>
                  <a:pt x="283498" y="4978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3" name="任意多边形: 形状 172"/>
          <p:cNvSpPr/>
          <p:nvPr userDrawn="1">
            <p:custDataLst>
              <p:tags r:id="rId116"/>
            </p:custDataLst>
          </p:nvPr>
        </p:nvSpPr>
        <p:spPr>
          <a:xfrm rot="6465150">
            <a:off x="9704705" y="1537335"/>
            <a:ext cx="1338580" cy="184150"/>
          </a:xfrm>
          <a:custGeom>
            <a:avLst/>
            <a:gdLst>
              <a:gd name="connsiteX0" fmla="*/ 1324787 w 1338277"/>
              <a:gd name="connsiteY0" fmla="*/ 183152 h 184198"/>
              <a:gd name="connsiteX1" fmla="*/ 1323644 w 1338277"/>
              <a:gd name="connsiteY1" fmla="*/ 183152 h 184198"/>
              <a:gd name="connsiteX2" fmla="*/ 1318197 w 1338277"/>
              <a:gd name="connsiteY2" fmla="*/ 182716 h 184198"/>
              <a:gd name="connsiteX3" fmla="*/ 720705 w 1338277"/>
              <a:gd name="connsiteY3" fmla="*/ 133697 h 184198"/>
              <a:gd name="connsiteX4" fmla="*/ 9871 w 1338277"/>
              <a:gd name="connsiteY4" fmla="*/ 23894 h 184198"/>
              <a:gd name="connsiteX5" fmla="*/ -587 w 1338277"/>
              <a:gd name="connsiteY5" fmla="*/ 9678 h 184198"/>
              <a:gd name="connsiteX6" fmla="*/ 13629 w 1338277"/>
              <a:gd name="connsiteY6" fmla="*/ -780 h 184198"/>
              <a:gd name="connsiteX7" fmla="*/ 723647 w 1338277"/>
              <a:gd name="connsiteY7" fmla="*/ 108915 h 184198"/>
              <a:gd name="connsiteX8" fmla="*/ 1325604 w 1338277"/>
              <a:gd name="connsiteY8" fmla="*/ 158315 h 184198"/>
              <a:gd name="connsiteX9" fmla="*/ 1337532 w 1338277"/>
              <a:gd name="connsiteY9" fmla="*/ 171333 h 184198"/>
              <a:gd name="connsiteX10" fmla="*/ 1324515 w 1338277"/>
              <a:gd name="connsiteY10" fmla="*/ 183261 h 18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8277" h="184198">
                <a:moveTo>
                  <a:pt x="1324787" y="183152"/>
                </a:moveTo>
                <a:lnTo>
                  <a:pt x="1323644" y="183152"/>
                </a:lnTo>
                <a:lnTo>
                  <a:pt x="1318197" y="182716"/>
                </a:lnTo>
                <a:lnTo>
                  <a:pt x="720705" y="133697"/>
                </a:lnTo>
                <a:lnTo>
                  <a:pt x="9871" y="23894"/>
                </a:lnTo>
                <a:cubicBezTo>
                  <a:pt x="3057" y="22859"/>
                  <a:pt x="-1627" y="16486"/>
                  <a:pt x="-587" y="9678"/>
                </a:cubicBezTo>
                <a:cubicBezTo>
                  <a:pt x="454" y="2870"/>
                  <a:pt x="6815" y="-1815"/>
                  <a:pt x="13629" y="-780"/>
                </a:cubicBezTo>
                <a:lnTo>
                  <a:pt x="723647" y="108915"/>
                </a:lnTo>
                <a:lnTo>
                  <a:pt x="1325604" y="158315"/>
                </a:lnTo>
                <a:cubicBezTo>
                  <a:pt x="1332467" y="158642"/>
                  <a:pt x="1337859" y="164470"/>
                  <a:pt x="1337532" y="171333"/>
                </a:cubicBezTo>
                <a:cubicBezTo>
                  <a:pt x="1337206" y="178196"/>
                  <a:pt x="1331377" y="183588"/>
                  <a:pt x="1324515" y="1832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4" name="任意多边形: 形状 173"/>
          <p:cNvSpPr/>
          <p:nvPr userDrawn="1">
            <p:custDataLst>
              <p:tags r:id="rId117"/>
            </p:custDataLst>
          </p:nvPr>
        </p:nvSpPr>
        <p:spPr>
          <a:xfrm rot="6465150">
            <a:off x="7825105" y="3603625"/>
            <a:ext cx="3285490" cy="296545"/>
          </a:xfrm>
          <a:custGeom>
            <a:avLst/>
            <a:gdLst>
              <a:gd name="connsiteX0" fmla="*/ 3271581 w 3285284"/>
              <a:gd name="connsiteY0" fmla="*/ 295371 h 296358"/>
              <a:gd name="connsiteX1" fmla="*/ 3270546 w 3285284"/>
              <a:gd name="connsiteY1" fmla="*/ 295371 h 296358"/>
              <a:gd name="connsiteX2" fmla="*/ -731 w 3285284"/>
              <a:gd name="connsiteY2" fmla="*/ 24077 h 296358"/>
              <a:gd name="connsiteX3" fmla="*/ 630 w 3285284"/>
              <a:gd name="connsiteY3" fmla="*/ -923 h 296358"/>
              <a:gd name="connsiteX4" fmla="*/ 77591 w 3285284"/>
              <a:gd name="connsiteY4" fmla="*/ 5504 h 296358"/>
              <a:gd name="connsiteX5" fmla="*/ 3272561 w 3285284"/>
              <a:gd name="connsiteY5" fmla="*/ 270481 h 296358"/>
              <a:gd name="connsiteX6" fmla="*/ 3284544 w 3285284"/>
              <a:gd name="connsiteY6" fmla="*/ 283444 h 296358"/>
              <a:gd name="connsiteX7" fmla="*/ 3271581 w 3285284"/>
              <a:gd name="connsiteY7" fmla="*/ 295426 h 29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284" h="296358">
                <a:moveTo>
                  <a:pt x="3271581" y="295371"/>
                </a:moveTo>
                <a:lnTo>
                  <a:pt x="3270546" y="295371"/>
                </a:lnTo>
                <a:lnTo>
                  <a:pt x="-731" y="24077"/>
                </a:lnTo>
                <a:lnTo>
                  <a:pt x="630" y="-923"/>
                </a:lnTo>
                <a:lnTo>
                  <a:pt x="77591" y="5504"/>
                </a:lnTo>
                <a:lnTo>
                  <a:pt x="3272561" y="270481"/>
                </a:lnTo>
                <a:cubicBezTo>
                  <a:pt x="3279424" y="270753"/>
                  <a:pt x="3284816" y="276581"/>
                  <a:pt x="3284544" y="283444"/>
                </a:cubicBezTo>
                <a:cubicBezTo>
                  <a:pt x="3284272" y="290306"/>
                  <a:pt x="3278444" y="295699"/>
                  <a:pt x="3271581" y="2954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5" name="任意多边形: 形状 174"/>
          <p:cNvSpPr/>
          <p:nvPr userDrawn="1">
            <p:custDataLst>
              <p:tags r:id="rId118"/>
            </p:custDataLst>
          </p:nvPr>
        </p:nvSpPr>
        <p:spPr>
          <a:xfrm rot="6465150">
            <a:off x="8708390" y="5233035"/>
            <a:ext cx="270510" cy="45085"/>
          </a:xfrm>
          <a:custGeom>
            <a:avLst/>
            <a:gdLst>
              <a:gd name="connsiteX0" fmla="*/ 256831 w 270594"/>
              <a:gd name="connsiteY0" fmla="*/ 44359 h 45345"/>
              <a:gd name="connsiteX1" fmla="*/ 255796 w 270594"/>
              <a:gd name="connsiteY1" fmla="*/ 44359 h 45345"/>
              <a:gd name="connsiteX2" fmla="*/ 10700 w 270594"/>
              <a:gd name="connsiteY2" fmla="*/ 23988 h 45345"/>
              <a:gd name="connsiteX3" fmla="*/ -684 w 270594"/>
              <a:gd name="connsiteY3" fmla="*/ 10535 h 45345"/>
              <a:gd name="connsiteX4" fmla="*/ -684 w 270594"/>
              <a:gd name="connsiteY4" fmla="*/ 10481 h 45345"/>
              <a:gd name="connsiteX5" fmla="*/ 12824 w 270594"/>
              <a:gd name="connsiteY5" fmla="*/ -902 h 45345"/>
              <a:gd name="connsiteX6" fmla="*/ 257920 w 270594"/>
              <a:gd name="connsiteY6" fmla="*/ 19468 h 45345"/>
              <a:gd name="connsiteX7" fmla="*/ 269849 w 270594"/>
              <a:gd name="connsiteY7" fmla="*/ 32431 h 45345"/>
              <a:gd name="connsiteX8" fmla="*/ 256886 w 270594"/>
              <a:gd name="connsiteY8" fmla="*/ 44413 h 4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94" h="45345">
                <a:moveTo>
                  <a:pt x="256831" y="44359"/>
                </a:moveTo>
                <a:lnTo>
                  <a:pt x="255796" y="44359"/>
                </a:lnTo>
                <a:lnTo>
                  <a:pt x="10700" y="23988"/>
                </a:lnTo>
                <a:cubicBezTo>
                  <a:pt x="3837" y="23389"/>
                  <a:pt x="-1283" y="17398"/>
                  <a:pt x="-684" y="10535"/>
                </a:cubicBezTo>
                <a:cubicBezTo>
                  <a:pt x="-684" y="10481"/>
                  <a:pt x="-684" y="10481"/>
                  <a:pt x="-684" y="10481"/>
                </a:cubicBezTo>
                <a:cubicBezTo>
                  <a:pt x="79" y="3727"/>
                  <a:pt x="6016" y="-1283"/>
                  <a:pt x="12824" y="-902"/>
                </a:cubicBezTo>
                <a:lnTo>
                  <a:pt x="257920" y="19468"/>
                </a:lnTo>
                <a:cubicBezTo>
                  <a:pt x="264783" y="19740"/>
                  <a:pt x="270175" y="25568"/>
                  <a:pt x="269849" y="32431"/>
                </a:cubicBezTo>
                <a:cubicBezTo>
                  <a:pt x="269576" y="39348"/>
                  <a:pt x="263749" y="44686"/>
                  <a:pt x="256886" y="444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6" name="任意多边形: 形状 175"/>
          <p:cNvSpPr/>
          <p:nvPr userDrawn="1">
            <p:custDataLst>
              <p:tags r:id="rId119"/>
            </p:custDataLst>
          </p:nvPr>
        </p:nvSpPr>
        <p:spPr>
          <a:xfrm rot="6465150">
            <a:off x="10791825" y="1029970"/>
            <a:ext cx="110490" cy="71120"/>
          </a:xfrm>
          <a:custGeom>
            <a:avLst/>
            <a:gdLst>
              <a:gd name="connsiteX0" fmla="*/ 35129 w 110334"/>
              <a:gd name="connsiteY0" fmla="*/ -905 h 70840"/>
              <a:gd name="connsiteX1" fmla="*/ 76033 w 110334"/>
              <a:gd name="connsiteY1" fmla="*/ 457 h 70840"/>
              <a:gd name="connsiteX2" fmla="*/ 109584 w 110334"/>
              <a:gd name="connsiteY2" fmla="*/ 36257 h 70840"/>
              <a:gd name="connsiteX3" fmla="*/ 109584 w 110334"/>
              <a:gd name="connsiteY3" fmla="*/ 36295 h 70840"/>
              <a:gd name="connsiteX4" fmla="*/ 109584 w 110334"/>
              <a:gd name="connsiteY4" fmla="*/ 36295 h 70840"/>
              <a:gd name="connsiteX5" fmla="*/ 73838 w 110334"/>
              <a:gd name="connsiteY5" fmla="*/ 69901 h 70840"/>
              <a:gd name="connsiteX6" fmla="*/ 73746 w 110334"/>
              <a:gd name="connsiteY6" fmla="*/ 69901 h 70840"/>
              <a:gd name="connsiteX7" fmla="*/ 32842 w 110334"/>
              <a:gd name="connsiteY7" fmla="*/ 68539 h 70840"/>
              <a:gd name="connsiteX8" fmla="*/ -715 w 110334"/>
              <a:gd name="connsiteY8" fmla="*/ 32848 h 70840"/>
              <a:gd name="connsiteX9" fmla="*/ -709 w 110334"/>
              <a:gd name="connsiteY9" fmla="*/ 32700 h 70840"/>
              <a:gd name="connsiteX10" fmla="*/ -709 w 110334"/>
              <a:gd name="connsiteY10" fmla="*/ 32700 h 70840"/>
              <a:gd name="connsiteX11" fmla="*/ 35129 w 110334"/>
              <a:gd name="connsiteY11" fmla="*/ -905 h 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34" h="70840">
                <a:moveTo>
                  <a:pt x="35129" y="-905"/>
                </a:moveTo>
                <a:lnTo>
                  <a:pt x="76033" y="457"/>
                </a:lnTo>
                <a:cubicBezTo>
                  <a:pt x="95184" y="1078"/>
                  <a:pt x="110205" y="17107"/>
                  <a:pt x="109584" y="36257"/>
                </a:cubicBezTo>
                <a:cubicBezTo>
                  <a:pt x="109584" y="36268"/>
                  <a:pt x="109584" y="36284"/>
                  <a:pt x="109584" y="36295"/>
                </a:cubicBezTo>
                <a:lnTo>
                  <a:pt x="109584" y="36295"/>
                </a:lnTo>
                <a:cubicBezTo>
                  <a:pt x="108996" y="55467"/>
                  <a:pt x="92988" y="70500"/>
                  <a:pt x="73838" y="69901"/>
                </a:cubicBezTo>
                <a:cubicBezTo>
                  <a:pt x="73806" y="69901"/>
                  <a:pt x="73778" y="69901"/>
                  <a:pt x="73746" y="69901"/>
                </a:cubicBezTo>
                <a:lnTo>
                  <a:pt x="32842" y="68539"/>
                </a:lnTo>
                <a:cubicBezTo>
                  <a:pt x="13719" y="67940"/>
                  <a:pt x="-1303" y="51982"/>
                  <a:pt x="-715" y="32848"/>
                </a:cubicBezTo>
                <a:cubicBezTo>
                  <a:pt x="-715" y="32799"/>
                  <a:pt x="-709" y="32750"/>
                  <a:pt x="-709" y="32700"/>
                </a:cubicBezTo>
                <a:lnTo>
                  <a:pt x="-709" y="32700"/>
                </a:lnTo>
                <a:cubicBezTo>
                  <a:pt x="-88" y="13529"/>
                  <a:pt x="15957" y="-1515"/>
                  <a:pt x="35129" y="-905"/>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7" name="任意多边形: 形状 176"/>
          <p:cNvSpPr/>
          <p:nvPr userDrawn="1">
            <p:custDataLst>
              <p:tags r:id="rId120"/>
            </p:custDataLst>
          </p:nvPr>
        </p:nvSpPr>
        <p:spPr>
          <a:xfrm rot="6465150">
            <a:off x="10779760" y="1017270"/>
            <a:ext cx="134620" cy="95885"/>
          </a:xfrm>
          <a:custGeom>
            <a:avLst/>
            <a:gdLst>
              <a:gd name="connsiteX0" fmla="*/ 87507 w 134823"/>
              <a:gd name="connsiteY0" fmla="*/ 94890 h 95812"/>
              <a:gd name="connsiteX1" fmla="*/ 85873 w 134823"/>
              <a:gd name="connsiteY1" fmla="*/ 94890 h 95812"/>
              <a:gd name="connsiteX2" fmla="*/ 44969 w 134823"/>
              <a:gd name="connsiteY2" fmla="*/ 93528 h 95812"/>
              <a:gd name="connsiteX3" fmla="*/ -706 w 134823"/>
              <a:gd name="connsiteY3" fmla="*/ 44809 h 95812"/>
              <a:gd name="connsiteX4" fmla="*/ 14250 w 134823"/>
              <a:gd name="connsiteY4" fmla="*/ 11829 h 95812"/>
              <a:gd name="connsiteX5" fmla="*/ 48073 w 134823"/>
              <a:gd name="connsiteY5" fmla="*/ -916 h 95812"/>
              <a:gd name="connsiteX6" fmla="*/ 88977 w 134823"/>
              <a:gd name="connsiteY6" fmla="*/ 391 h 95812"/>
              <a:gd name="connsiteX7" fmla="*/ 134042 w 134823"/>
              <a:gd name="connsiteY7" fmla="*/ 49781 h 95812"/>
              <a:gd name="connsiteX8" fmla="*/ 87507 w 134823"/>
              <a:gd name="connsiteY8" fmla="*/ 94890 h 95812"/>
              <a:gd name="connsiteX9" fmla="*/ 46494 w 134823"/>
              <a:gd name="connsiteY9" fmla="*/ 24084 h 95812"/>
              <a:gd name="connsiteX10" fmla="*/ 24326 w 134823"/>
              <a:gd name="connsiteY10" fmla="*/ 45871 h 95812"/>
              <a:gd name="connsiteX11" fmla="*/ 45987 w 134823"/>
              <a:gd name="connsiteY11" fmla="*/ 68855 h 95812"/>
              <a:gd name="connsiteX12" fmla="*/ 46113 w 134823"/>
              <a:gd name="connsiteY12" fmla="*/ 68855 h 95812"/>
              <a:gd name="connsiteX13" fmla="*/ 86962 w 134823"/>
              <a:gd name="connsiteY13" fmla="*/ 70217 h 95812"/>
              <a:gd name="connsiteX14" fmla="*/ 102920 w 134823"/>
              <a:gd name="connsiteY14" fmla="*/ 64171 h 95812"/>
              <a:gd name="connsiteX15" fmla="*/ 109946 w 134823"/>
              <a:gd name="connsiteY15" fmla="*/ 48703 h 95812"/>
              <a:gd name="connsiteX16" fmla="*/ 88285 w 134823"/>
              <a:gd name="connsiteY16" fmla="*/ 25724 h 95812"/>
              <a:gd name="connsiteX17" fmla="*/ 88160 w 134823"/>
              <a:gd name="connsiteY17" fmla="*/ 25718 h 95812"/>
              <a:gd name="connsiteX18" fmla="*/ 47256 w 134823"/>
              <a:gd name="connsiteY18" fmla="*/ 24411 h 95812"/>
              <a:gd name="connsiteX19" fmla="*/ 46494 w 134823"/>
              <a:gd name="connsiteY19" fmla="*/ 24411 h 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823" h="95812">
                <a:moveTo>
                  <a:pt x="87507" y="94890"/>
                </a:moveTo>
                <a:lnTo>
                  <a:pt x="85873" y="94890"/>
                </a:lnTo>
                <a:lnTo>
                  <a:pt x="44969" y="93528"/>
                </a:lnTo>
                <a:cubicBezTo>
                  <a:pt x="18901" y="92711"/>
                  <a:pt x="-1545" y="70870"/>
                  <a:pt x="-706" y="44809"/>
                </a:cubicBezTo>
                <a:cubicBezTo>
                  <a:pt x="-298" y="32265"/>
                  <a:pt x="5083" y="20397"/>
                  <a:pt x="14250" y="11829"/>
                </a:cubicBezTo>
                <a:cubicBezTo>
                  <a:pt x="23487" y="3425"/>
                  <a:pt x="35584" y="-1128"/>
                  <a:pt x="48073" y="-916"/>
                </a:cubicBezTo>
                <a:lnTo>
                  <a:pt x="88977" y="391"/>
                </a:lnTo>
                <a:cubicBezTo>
                  <a:pt x="115061" y="1584"/>
                  <a:pt x="135235" y="23697"/>
                  <a:pt x="134042" y="49781"/>
                </a:cubicBezTo>
                <a:cubicBezTo>
                  <a:pt x="132898" y="74738"/>
                  <a:pt x="112507" y="94509"/>
                  <a:pt x="87507" y="94890"/>
                </a:cubicBezTo>
                <a:close/>
                <a:moveTo>
                  <a:pt x="46494" y="24084"/>
                </a:moveTo>
                <a:cubicBezTo>
                  <a:pt x="34435" y="24171"/>
                  <a:pt x="24620" y="33812"/>
                  <a:pt x="24326" y="45871"/>
                </a:cubicBezTo>
                <a:cubicBezTo>
                  <a:pt x="23961" y="58180"/>
                  <a:pt x="33662" y="68474"/>
                  <a:pt x="45987" y="68855"/>
                </a:cubicBezTo>
                <a:cubicBezTo>
                  <a:pt x="46031" y="68855"/>
                  <a:pt x="46069" y="68855"/>
                  <a:pt x="46113" y="68855"/>
                </a:cubicBezTo>
                <a:lnTo>
                  <a:pt x="86962" y="70217"/>
                </a:lnTo>
                <a:cubicBezTo>
                  <a:pt x="92893" y="70544"/>
                  <a:pt x="98678" y="68311"/>
                  <a:pt x="102920" y="64171"/>
                </a:cubicBezTo>
                <a:cubicBezTo>
                  <a:pt x="107261" y="60195"/>
                  <a:pt x="109794" y="54585"/>
                  <a:pt x="109946" y="48703"/>
                </a:cubicBezTo>
                <a:cubicBezTo>
                  <a:pt x="110311" y="36377"/>
                  <a:pt x="100611" y="26089"/>
                  <a:pt x="88285" y="25724"/>
                </a:cubicBezTo>
                <a:cubicBezTo>
                  <a:pt x="88242" y="25718"/>
                  <a:pt x="88204" y="25718"/>
                  <a:pt x="88160" y="25718"/>
                </a:cubicBezTo>
                <a:lnTo>
                  <a:pt x="47256" y="24411"/>
                </a:lnTo>
                <a:lnTo>
                  <a:pt x="46494" y="2441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8" name="任意多边形: 形状 177"/>
          <p:cNvSpPr/>
          <p:nvPr userDrawn="1">
            <p:custDataLst>
              <p:tags r:id="rId121"/>
            </p:custDataLst>
          </p:nvPr>
        </p:nvSpPr>
        <p:spPr>
          <a:xfrm rot="6465150">
            <a:off x="10708640" y="1263015"/>
            <a:ext cx="110490" cy="71120"/>
          </a:xfrm>
          <a:custGeom>
            <a:avLst/>
            <a:gdLst>
              <a:gd name="connsiteX0" fmla="*/ 35586 w 110376"/>
              <a:gd name="connsiteY0" fmla="*/ -883 h 71372"/>
              <a:gd name="connsiteX1" fmla="*/ 76490 w 110376"/>
              <a:gd name="connsiteY1" fmla="*/ 1024 h 71372"/>
              <a:gd name="connsiteX2" fmla="*/ 109611 w 110376"/>
              <a:gd name="connsiteY2" fmla="*/ 37243 h 71372"/>
              <a:gd name="connsiteX3" fmla="*/ 109605 w 110376"/>
              <a:gd name="connsiteY3" fmla="*/ 37298 h 71372"/>
              <a:gd name="connsiteX4" fmla="*/ 109605 w 110376"/>
              <a:gd name="connsiteY4" fmla="*/ 37298 h 71372"/>
              <a:gd name="connsiteX5" fmla="*/ 73276 w 110376"/>
              <a:gd name="connsiteY5" fmla="*/ 70413 h 71372"/>
              <a:gd name="connsiteX6" fmla="*/ 32427 w 110376"/>
              <a:gd name="connsiteY6" fmla="*/ 68507 h 71372"/>
              <a:gd name="connsiteX7" fmla="*/ -699 w 110376"/>
              <a:gd name="connsiteY7" fmla="*/ 32396 h 71372"/>
              <a:gd name="connsiteX8" fmla="*/ -688 w 110376"/>
              <a:gd name="connsiteY8" fmla="*/ 32178 h 71372"/>
              <a:gd name="connsiteX9" fmla="*/ -688 w 110376"/>
              <a:gd name="connsiteY9" fmla="*/ 32178 h 71372"/>
              <a:gd name="connsiteX10" fmla="*/ 35455 w 110376"/>
              <a:gd name="connsiteY10" fmla="*/ -888 h 71372"/>
              <a:gd name="connsiteX11" fmla="*/ 35586 w 110376"/>
              <a:gd name="connsiteY11" fmla="*/ -883 h 7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76" h="71372">
                <a:moveTo>
                  <a:pt x="35586" y="-883"/>
                </a:moveTo>
                <a:lnTo>
                  <a:pt x="76490" y="1024"/>
                </a:lnTo>
                <a:cubicBezTo>
                  <a:pt x="95635" y="1873"/>
                  <a:pt x="110460" y="18082"/>
                  <a:pt x="109611" y="37243"/>
                </a:cubicBezTo>
                <a:cubicBezTo>
                  <a:pt x="109605" y="37243"/>
                  <a:pt x="109605" y="37298"/>
                  <a:pt x="109605" y="37298"/>
                </a:cubicBezTo>
                <a:lnTo>
                  <a:pt x="109605" y="37298"/>
                </a:lnTo>
                <a:cubicBezTo>
                  <a:pt x="108696" y="56470"/>
                  <a:pt x="92443" y="71285"/>
                  <a:pt x="73276" y="70413"/>
                </a:cubicBezTo>
                <a:lnTo>
                  <a:pt x="32427" y="68507"/>
                </a:lnTo>
                <a:cubicBezTo>
                  <a:pt x="13315" y="67690"/>
                  <a:pt x="-1516" y="51514"/>
                  <a:pt x="-699" y="32396"/>
                </a:cubicBezTo>
                <a:cubicBezTo>
                  <a:pt x="-694" y="32342"/>
                  <a:pt x="-694" y="32233"/>
                  <a:pt x="-688" y="32178"/>
                </a:cubicBezTo>
                <a:lnTo>
                  <a:pt x="-688" y="32178"/>
                </a:lnTo>
                <a:cubicBezTo>
                  <a:pt x="162" y="13066"/>
                  <a:pt x="16343" y="-1738"/>
                  <a:pt x="35455" y="-888"/>
                </a:cubicBezTo>
                <a:cubicBezTo>
                  <a:pt x="35499" y="-888"/>
                  <a:pt x="35542" y="-883"/>
                  <a:pt x="35586" y="-883"/>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79" name="任意多边形: 形状 178"/>
          <p:cNvSpPr/>
          <p:nvPr userDrawn="1">
            <p:custDataLst>
              <p:tags r:id="rId122"/>
            </p:custDataLst>
          </p:nvPr>
        </p:nvSpPr>
        <p:spPr>
          <a:xfrm rot="6465150">
            <a:off x="10695305" y="1250950"/>
            <a:ext cx="136525" cy="96520"/>
          </a:xfrm>
          <a:custGeom>
            <a:avLst/>
            <a:gdLst>
              <a:gd name="connsiteX0" fmla="*/ 87342 w 136479"/>
              <a:gd name="connsiteY0" fmla="*/ 95393 h 96383"/>
              <a:gd name="connsiteX1" fmla="*/ 85163 w 136479"/>
              <a:gd name="connsiteY1" fmla="*/ 95393 h 96383"/>
              <a:gd name="connsiteX2" fmla="*/ 44314 w 136479"/>
              <a:gd name="connsiteY2" fmla="*/ 93487 h 96383"/>
              <a:gd name="connsiteX3" fmla="*/ 11634 w 136479"/>
              <a:gd name="connsiteY3" fmla="*/ 78127 h 96383"/>
              <a:gd name="connsiteX4" fmla="*/ 14564 w 136479"/>
              <a:gd name="connsiteY4" fmla="*/ 11565 h 96383"/>
              <a:gd name="connsiteX5" fmla="*/ 14739 w 136479"/>
              <a:gd name="connsiteY5" fmla="*/ 11407 h 96383"/>
              <a:gd name="connsiteX6" fmla="*/ 48725 w 136479"/>
              <a:gd name="connsiteY6" fmla="*/ -848 h 96383"/>
              <a:gd name="connsiteX7" fmla="*/ 89629 w 136479"/>
              <a:gd name="connsiteY7" fmla="*/ 1003 h 96383"/>
              <a:gd name="connsiteX8" fmla="*/ 135735 w 136479"/>
              <a:gd name="connsiteY8" fmla="*/ 49315 h 96383"/>
              <a:gd name="connsiteX9" fmla="*/ 87396 w 136479"/>
              <a:gd name="connsiteY9" fmla="*/ 95448 h 96383"/>
              <a:gd name="connsiteX10" fmla="*/ 46438 w 136479"/>
              <a:gd name="connsiteY10" fmla="*/ 24042 h 96383"/>
              <a:gd name="connsiteX11" fmla="*/ 24292 w 136479"/>
              <a:gd name="connsiteY11" fmla="*/ 46319 h 96383"/>
              <a:gd name="connsiteX12" fmla="*/ 30098 w 136479"/>
              <a:gd name="connsiteY12" fmla="*/ 61243 h 96383"/>
              <a:gd name="connsiteX13" fmla="*/ 45512 w 136479"/>
              <a:gd name="connsiteY13" fmla="*/ 68487 h 96383"/>
              <a:gd name="connsiteX14" fmla="*/ 86416 w 136479"/>
              <a:gd name="connsiteY14" fmla="*/ 70393 h 96383"/>
              <a:gd name="connsiteX15" fmla="*/ 109673 w 136479"/>
              <a:gd name="connsiteY15" fmla="*/ 49152 h 96383"/>
              <a:gd name="connsiteX16" fmla="*/ 88485 w 136479"/>
              <a:gd name="connsiteY16" fmla="*/ 25949 h 96383"/>
              <a:gd name="connsiteX17" fmla="*/ 47582 w 136479"/>
              <a:gd name="connsiteY17" fmla="*/ 24042 h 96383"/>
              <a:gd name="connsiteX18" fmla="*/ 46492 w 136479"/>
              <a:gd name="connsiteY18" fmla="*/ 24042 h 9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479" h="96383">
                <a:moveTo>
                  <a:pt x="87342" y="95393"/>
                </a:moveTo>
                <a:lnTo>
                  <a:pt x="85163" y="95393"/>
                </a:lnTo>
                <a:lnTo>
                  <a:pt x="44314" y="93487"/>
                </a:lnTo>
                <a:cubicBezTo>
                  <a:pt x="31798" y="92997"/>
                  <a:pt x="20016" y="87441"/>
                  <a:pt x="11634" y="78127"/>
                </a:cubicBezTo>
                <a:cubicBezTo>
                  <a:pt x="-5937" y="58955"/>
                  <a:pt x="-4624" y="29135"/>
                  <a:pt x="14564" y="11565"/>
                </a:cubicBezTo>
                <a:cubicBezTo>
                  <a:pt x="14624" y="11510"/>
                  <a:pt x="14679" y="11461"/>
                  <a:pt x="14739" y="11407"/>
                </a:cubicBezTo>
                <a:cubicBezTo>
                  <a:pt x="23927" y="2866"/>
                  <a:pt x="36198" y="-1562"/>
                  <a:pt x="48725" y="-848"/>
                </a:cubicBezTo>
                <a:lnTo>
                  <a:pt x="89629" y="1003"/>
                </a:lnTo>
                <a:cubicBezTo>
                  <a:pt x="115708" y="1619"/>
                  <a:pt x="136350" y="23264"/>
                  <a:pt x="135735" y="49315"/>
                </a:cubicBezTo>
                <a:cubicBezTo>
                  <a:pt x="135119" y="75404"/>
                  <a:pt x="113474" y="96047"/>
                  <a:pt x="87396" y="95448"/>
                </a:cubicBezTo>
                <a:close/>
                <a:moveTo>
                  <a:pt x="46438" y="24042"/>
                </a:moveTo>
                <a:cubicBezTo>
                  <a:pt x="34167" y="24086"/>
                  <a:pt x="24249" y="34070"/>
                  <a:pt x="24292" y="46319"/>
                </a:cubicBezTo>
                <a:cubicBezTo>
                  <a:pt x="24308" y="51875"/>
                  <a:pt x="26378" y="57158"/>
                  <a:pt x="30098" y="61243"/>
                </a:cubicBezTo>
                <a:cubicBezTo>
                  <a:pt x="34085" y="65600"/>
                  <a:pt x="39624" y="68215"/>
                  <a:pt x="45512" y="68487"/>
                </a:cubicBezTo>
                <a:lnTo>
                  <a:pt x="86416" y="70393"/>
                </a:lnTo>
                <a:cubicBezTo>
                  <a:pt x="98649" y="70774"/>
                  <a:pt x="108970" y="61352"/>
                  <a:pt x="109673" y="49152"/>
                </a:cubicBezTo>
                <a:cubicBezTo>
                  <a:pt x="110196" y="36907"/>
                  <a:pt x="100730" y="26537"/>
                  <a:pt x="88485" y="25949"/>
                </a:cubicBezTo>
                <a:lnTo>
                  <a:pt x="47582" y="24042"/>
                </a:lnTo>
                <a:lnTo>
                  <a:pt x="46492" y="2404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0" name="任意多边形: 形状 179"/>
          <p:cNvSpPr/>
          <p:nvPr userDrawn="1">
            <p:custDataLst>
              <p:tags r:id="rId123"/>
            </p:custDataLst>
          </p:nvPr>
        </p:nvSpPr>
        <p:spPr>
          <a:xfrm rot="6465150">
            <a:off x="10623550" y="1483995"/>
            <a:ext cx="110490" cy="72390"/>
          </a:xfrm>
          <a:custGeom>
            <a:avLst/>
            <a:gdLst>
              <a:gd name="connsiteX0" fmla="*/ 36517 w 110276"/>
              <a:gd name="connsiteY0" fmla="*/ -829 h 72520"/>
              <a:gd name="connsiteX1" fmla="*/ 77366 w 110276"/>
              <a:gd name="connsiteY1" fmla="*/ 2221 h 72520"/>
              <a:gd name="connsiteX2" fmla="*/ 109452 w 110276"/>
              <a:gd name="connsiteY2" fmla="*/ 39367 h 72520"/>
              <a:gd name="connsiteX3" fmla="*/ 109447 w 110276"/>
              <a:gd name="connsiteY3" fmla="*/ 39421 h 72520"/>
              <a:gd name="connsiteX4" fmla="*/ 109447 w 110276"/>
              <a:gd name="connsiteY4" fmla="*/ 39421 h 72520"/>
              <a:gd name="connsiteX5" fmla="*/ 72247 w 110276"/>
              <a:gd name="connsiteY5" fmla="*/ 71502 h 72520"/>
              <a:gd name="connsiteX6" fmla="*/ 31397 w 110276"/>
              <a:gd name="connsiteY6" fmla="*/ 68506 h 72520"/>
              <a:gd name="connsiteX7" fmla="*/ -634 w 110276"/>
              <a:gd name="connsiteY7" fmla="*/ 31360 h 72520"/>
              <a:gd name="connsiteX8" fmla="*/ -629 w 110276"/>
              <a:gd name="connsiteY8" fmla="*/ 31251 h 72520"/>
              <a:gd name="connsiteX9" fmla="*/ -629 w 110276"/>
              <a:gd name="connsiteY9" fmla="*/ 31251 h 72520"/>
              <a:gd name="connsiteX10" fmla="*/ 36495 w 110276"/>
              <a:gd name="connsiteY10" fmla="*/ -829 h 72520"/>
              <a:gd name="connsiteX11" fmla="*/ 36517 w 110276"/>
              <a:gd name="connsiteY11" fmla="*/ -829 h 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276" h="72520">
                <a:moveTo>
                  <a:pt x="36517" y="-829"/>
                </a:moveTo>
                <a:lnTo>
                  <a:pt x="77366" y="2221"/>
                </a:lnTo>
                <a:cubicBezTo>
                  <a:pt x="96478" y="3610"/>
                  <a:pt x="110841" y="20249"/>
                  <a:pt x="109452" y="39367"/>
                </a:cubicBezTo>
                <a:cubicBezTo>
                  <a:pt x="109452" y="39367"/>
                  <a:pt x="109447" y="39421"/>
                  <a:pt x="109447" y="39421"/>
                </a:cubicBezTo>
                <a:lnTo>
                  <a:pt x="109447" y="39421"/>
                </a:lnTo>
                <a:cubicBezTo>
                  <a:pt x="108025" y="58539"/>
                  <a:pt x="91375" y="72918"/>
                  <a:pt x="72247" y="71502"/>
                </a:cubicBezTo>
                <a:lnTo>
                  <a:pt x="31397" y="68506"/>
                </a:lnTo>
                <a:cubicBezTo>
                  <a:pt x="12291" y="67090"/>
                  <a:pt x="-2056" y="50423"/>
                  <a:pt x="-634" y="31360"/>
                </a:cubicBezTo>
                <a:cubicBezTo>
                  <a:pt x="-634" y="31306"/>
                  <a:pt x="-629" y="31306"/>
                  <a:pt x="-629" y="31251"/>
                </a:cubicBezTo>
                <a:lnTo>
                  <a:pt x="-629" y="31251"/>
                </a:lnTo>
                <a:cubicBezTo>
                  <a:pt x="765" y="12139"/>
                  <a:pt x="17383" y="-2224"/>
                  <a:pt x="36495" y="-829"/>
                </a:cubicBezTo>
                <a:cubicBezTo>
                  <a:pt x="36501" y="-829"/>
                  <a:pt x="36512" y="-829"/>
                  <a:pt x="36517" y="-829"/>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1" name="任意多边形: 形状 180"/>
          <p:cNvSpPr/>
          <p:nvPr userDrawn="1">
            <p:custDataLst>
              <p:tags r:id="rId124"/>
            </p:custDataLst>
          </p:nvPr>
        </p:nvSpPr>
        <p:spPr>
          <a:xfrm rot="6465150">
            <a:off x="10610850" y="1471930"/>
            <a:ext cx="135255" cy="97790"/>
          </a:xfrm>
          <a:custGeom>
            <a:avLst/>
            <a:gdLst>
              <a:gd name="connsiteX0" fmla="*/ 87176 w 135528"/>
              <a:gd name="connsiteY0" fmla="*/ 96468 h 97500"/>
              <a:gd name="connsiteX1" fmla="*/ 83636 w 135528"/>
              <a:gd name="connsiteY1" fmla="*/ 96468 h 97500"/>
              <a:gd name="connsiteX2" fmla="*/ 42841 w 135528"/>
              <a:gd name="connsiteY2" fmla="*/ 93472 h 97500"/>
              <a:gd name="connsiteX3" fmla="*/ -579 w 135528"/>
              <a:gd name="connsiteY3" fmla="*/ 42546 h 97500"/>
              <a:gd name="connsiteX4" fmla="*/ 15608 w 135528"/>
              <a:gd name="connsiteY4" fmla="*/ 10520 h 97500"/>
              <a:gd name="connsiteX5" fmla="*/ 49976 w 135528"/>
              <a:gd name="connsiteY5" fmla="*/ -808 h 97500"/>
              <a:gd name="connsiteX6" fmla="*/ 49976 w 135528"/>
              <a:gd name="connsiteY6" fmla="*/ -808 h 97500"/>
              <a:gd name="connsiteX7" fmla="*/ 90771 w 135528"/>
              <a:gd name="connsiteY7" fmla="*/ 2242 h 97500"/>
              <a:gd name="connsiteX8" fmla="*/ 134687 w 135528"/>
              <a:gd name="connsiteY8" fmla="*/ 52568 h 97500"/>
              <a:gd name="connsiteX9" fmla="*/ 87340 w 135528"/>
              <a:gd name="connsiteY9" fmla="*/ 96577 h 97500"/>
              <a:gd name="connsiteX10" fmla="*/ 46272 w 135528"/>
              <a:gd name="connsiteY10" fmla="*/ 23974 h 97500"/>
              <a:gd name="connsiteX11" fmla="*/ 24105 w 135528"/>
              <a:gd name="connsiteY11" fmla="*/ 44562 h 97500"/>
              <a:gd name="connsiteX12" fmla="*/ 44682 w 135528"/>
              <a:gd name="connsiteY12" fmla="*/ 68418 h 97500"/>
              <a:gd name="connsiteX13" fmla="*/ 44693 w 135528"/>
              <a:gd name="connsiteY13" fmla="*/ 68418 h 97500"/>
              <a:gd name="connsiteX14" fmla="*/ 85488 w 135528"/>
              <a:gd name="connsiteY14" fmla="*/ 71414 h 97500"/>
              <a:gd name="connsiteX15" fmla="*/ 109507 w 135528"/>
              <a:gd name="connsiteY15" fmla="*/ 51152 h 97500"/>
              <a:gd name="connsiteX16" fmla="*/ 103952 w 135528"/>
              <a:gd name="connsiteY16" fmla="*/ 34486 h 97500"/>
              <a:gd name="connsiteX17" fmla="*/ 88756 w 135528"/>
              <a:gd name="connsiteY17" fmla="*/ 26860 h 97500"/>
              <a:gd name="connsiteX18" fmla="*/ 47960 w 135528"/>
              <a:gd name="connsiteY18" fmla="*/ 23810 h 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528" h="97500">
                <a:moveTo>
                  <a:pt x="87176" y="96468"/>
                </a:moveTo>
                <a:lnTo>
                  <a:pt x="83636" y="96468"/>
                </a:lnTo>
                <a:lnTo>
                  <a:pt x="42841" y="93472"/>
                </a:lnTo>
                <a:cubicBezTo>
                  <a:pt x="16784" y="91403"/>
                  <a:pt x="-2655" y="68581"/>
                  <a:pt x="-579" y="42546"/>
                </a:cubicBezTo>
                <a:cubicBezTo>
                  <a:pt x="407" y="30128"/>
                  <a:pt x="6223" y="18652"/>
                  <a:pt x="15608" y="10520"/>
                </a:cubicBezTo>
                <a:cubicBezTo>
                  <a:pt x="25140" y="2394"/>
                  <a:pt x="37481" y="-1674"/>
                  <a:pt x="49976" y="-808"/>
                </a:cubicBezTo>
                <a:lnTo>
                  <a:pt x="49976" y="-808"/>
                </a:lnTo>
                <a:lnTo>
                  <a:pt x="90771" y="2242"/>
                </a:lnTo>
                <a:cubicBezTo>
                  <a:pt x="116789" y="4006"/>
                  <a:pt x="136451" y="26533"/>
                  <a:pt x="134687" y="52568"/>
                </a:cubicBezTo>
                <a:cubicBezTo>
                  <a:pt x="132998" y="77405"/>
                  <a:pt x="112268" y="96686"/>
                  <a:pt x="87340" y="96577"/>
                </a:cubicBezTo>
                <a:close/>
                <a:moveTo>
                  <a:pt x="46272" y="23974"/>
                </a:moveTo>
                <a:cubicBezTo>
                  <a:pt x="34644" y="23995"/>
                  <a:pt x="24987" y="32960"/>
                  <a:pt x="24105" y="44562"/>
                </a:cubicBezTo>
                <a:cubicBezTo>
                  <a:pt x="23200" y="56817"/>
                  <a:pt x="32411" y="67492"/>
                  <a:pt x="44682" y="68418"/>
                </a:cubicBezTo>
                <a:cubicBezTo>
                  <a:pt x="44687" y="68418"/>
                  <a:pt x="44687" y="68418"/>
                  <a:pt x="44693" y="68418"/>
                </a:cubicBezTo>
                <a:lnTo>
                  <a:pt x="85488" y="71414"/>
                </a:lnTo>
                <a:cubicBezTo>
                  <a:pt x="97715" y="72448"/>
                  <a:pt x="108467" y="63352"/>
                  <a:pt x="109507" y="51152"/>
                </a:cubicBezTo>
                <a:cubicBezTo>
                  <a:pt x="110019" y="45052"/>
                  <a:pt x="108009" y="39061"/>
                  <a:pt x="103952" y="34486"/>
                </a:cubicBezTo>
                <a:cubicBezTo>
                  <a:pt x="100128" y="29965"/>
                  <a:pt x="94643" y="27242"/>
                  <a:pt x="88756" y="26860"/>
                </a:cubicBezTo>
                <a:lnTo>
                  <a:pt x="47960" y="2381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2" name="任意多边形: 形状 181"/>
          <p:cNvSpPr/>
          <p:nvPr userDrawn="1">
            <p:custDataLst>
              <p:tags r:id="rId125"/>
            </p:custDataLst>
          </p:nvPr>
        </p:nvSpPr>
        <p:spPr>
          <a:xfrm rot="6465150">
            <a:off x="10224770" y="836930"/>
            <a:ext cx="110490" cy="71755"/>
          </a:xfrm>
          <a:custGeom>
            <a:avLst/>
            <a:gdLst>
              <a:gd name="connsiteX0" fmla="*/ 35866 w 110231"/>
              <a:gd name="connsiteY0" fmla="*/ -871 h 71508"/>
              <a:gd name="connsiteX1" fmla="*/ 76770 w 110231"/>
              <a:gd name="connsiteY1" fmla="*/ 1308 h 71508"/>
              <a:gd name="connsiteX2" fmla="*/ 109450 w 110231"/>
              <a:gd name="connsiteY2" fmla="*/ 37854 h 71508"/>
              <a:gd name="connsiteX3" fmla="*/ 109450 w 110231"/>
              <a:gd name="connsiteY3" fmla="*/ 37854 h 71508"/>
              <a:gd name="connsiteX4" fmla="*/ 72903 w 110231"/>
              <a:gd name="connsiteY4" fmla="*/ 70534 h 71508"/>
              <a:gd name="connsiteX5" fmla="*/ 31999 w 110231"/>
              <a:gd name="connsiteY5" fmla="*/ 68355 h 71508"/>
              <a:gd name="connsiteX6" fmla="*/ -681 w 110231"/>
              <a:gd name="connsiteY6" fmla="*/ 31809 h 71508"/>
              <a:gd name="connsiteX7" fmla="*/ -681 w 110231"/>
              <a:gd name="connsiteY7" fmla="*/ 31809 h 71508"/>
              <a:gd name="connsiteX8" fmla="*/ 35866 w 110231"/>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1" h="71508">
                <a:moveTo>
                  <a:pt x="35866" y="-871"/>
                </a:moveTo>
                <a:lnTo>
                  <a:pt x="76770" y="1308"/>
                </a:lnTo>
                <a:cubicBezTo>
                  <a:pt x="95866" y="2397"/>
                  <a:pt x="110474" y="18737"/>
                  <a:pt x="109450" y="37854"/>
                </a:cubicBezTo>
                <a:lnTo>
                  <a:pt x="109450" y="37854"/>
                </a:lnTo>
                <a:cubicBezTo>
                  <a:pt x="108339" y="56972"/>
                  <a:pt x="92004" y="71568"/>
                  <a:pt x="72903" y="70534"/>
                </a:cubicBezTo>
                <a:lnTo>
                  <a:pt x="31999" y="68355"/>
                </a:lnTo>
                <a:cubicBezTo>
                  <a:pt x="12903" y="67266"/>
                  <a:pt x="-1705" y="50926"/>
                  <a:pt x="-681" y="31809"/>
                </a:cubicBezTo>
                <a:lnTo>
                  <a:pt x="-681" y="31809"/>
                </a:lnTo>
                <a:cubicBezTo>
                  <a:pt x="403" y="12691"/>
                  <a:pt x="16754" y="-1906"/>
                  <a:pt x="35866"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3" name="任意多边形: 形状 182"/>
          <p:cNvSpPr/>
          <p:nvPr userDrawn="1">
            <p:custDataLst>
              <p:tags r:id="rId126"/>
            </p:custDataLst>
          </p:nvPr>
        </p:nvSpPr>
        <p:spPr>
          <a:xfrm rot="6465150">
            <a:off x="10212070" y="824865"/>
            <a:ext cx="135255" cy="96520"/>
          </a:xfrm>
          <a:custGeom>
            <a:avLst/>
            <a:gdLst>
              <a:gd name="connsiteX0" fmla="*/ 87389 w 135407"/>
              <a:gd name="connsiteY0" fmla="*/ 95742 h 96665"/>
              <a:gd name="connsiteX1" fmla="*/ 84938 w 135407"/>
              <a:gd name="connsiteY1" fmla="*/ 95742 h 96665"/>
              <a:gd name="connsiteX2" fmla="*/ 44034 w 135407"/>
              <a:gd name="connsiteY2" fmla="*/ 93509 h 96665"/>
              <a:gd name="connsiteX3" fmla="*/ -666 w 135407"/>
              <a:gd name="connsiteY3" fmla="*/ 43891 h 96665"/>
              <a:gd name="connsiteX4" fmla="*/ 14949 w 135407"/>
              <a:gd name="connsiteY4" fmla="*/ 11211 h 96665"/>
              <a:gd name="connsiteX5" fmla="*/ 49099 w 135407"/>
              <a:gd name="connsiteY5" fmla="*/ -826 h 96665"/>
              <a:gd name="connsiteX6" fmla="*/ 89949 w 135407"/>
              <a:gd name="connsiteY6" fmla="*/ 1353 h 96665"/>
              <a:gd name="connsiteX7" fmla="*/ 134611 w 135407"/>
              <a:gd name="connsiteY7" fmla="*/ 51026 h 96665"/>
              <a:gd name="connsiteX8" fmla="*/ 87389 w 135407"/>
              <a:gd name="connsiteY8" fmla="*/ 95742 h 96665"/>
              <a:gd name="connsiteX9" fmla="*/ 46540 w 135407"/>
              <a:gd name="connsiteY9" fmla="*/ 24065 h 96665"/>
              <a:gd name="connsiteX10" fmla="*/ 23746 w 135407"/>
              <a:gd name="connsiteY10" fmla="*/ 45689 h 96665"/>
              <a:gd name="connsiteX11" fmla="*/ 45396 w 135407"/>
              <a:gd name="connsiteY11" fmla="*/ 68510 h 96665"/>
              <a:gd name="connsiteX12" fmla="*/ 86300 w 135407"/>
              <a:gd name="connsiteY12" fmla="*/ 70743 h 96665"/>
              <a:gd name="connsiteX13" fmla="*/ 109720 w 135407"/>
              <a:gd name="connsiteY13" fmla="*/ 49665 h 96665"/>
              <a:gd name="connsiteX14" fmla="*/ 88642 w 135407"/>
              <a:gd name="connsiteY14" fmla="*/ 26244 h 96665"/>
              <a:gd name="connsiteX15" fmla="*/ 47738 w 135407"/>
              <a:gd name="connsiteY15" fmla="*/ 24120 h 96665"/>
              <a:gd name="connsiteX16" fmla="*/ 46540 w 135407"/>
              <a:gd name="connsiteY16" fmla="*/ 24120 h 9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407" h="96665">
                <a:moveTo>
                  <a:pt x="87389" y="95742"/>
                </a:moveTo>
                <a:lnTo>
                  <a:pt x="84938" y="95742"/>
                </a:lnTo>
                <a:lnTo>
                  <a:pt x="44034" y="93509"/>
                </a:lnTo>
                <a:cubicBezTo>
                  <a:pt x="17989" y="92148"/>
                  <a:pt x="-2022" y="69926"/>
                  <a:pt x="-666" y="43891"/>
                </a:cubicBezTo>
                <a:cubicBezTo>
                  <a:pt x="-7" y="31364"/>
                  <a:pt x="5608" y="19599"/>
                  <a:pt x="14949" y="11211"/>
                </a:cubicBezTo>
                <a:cubicBezTo>
                  <a:pt x="24225" y="2715"/>
                  <a:pt x="36556" y="-1643"/>
                  <a:pt x="49099" y="-826"/>
                </a:cubicBezTo>
                <a:lnTo>
                  <a:pt x="89949" y="1353"/>
                </a:lnTo>
                <a:cubicBezTo>
                  <a:pt x="115989" y="2769"/>
                  <a:pt x="135973" y="24991"/>
                  <a:pt x="134611" y="51026"/>
                </a:cubicBezTo>
                <a:cubicBezTo>
                  <a:pt x="133195" y="76080"/>
                  <a:pt x="112487" y="95688"/>
                  <a:pt x="87389" y="95742"/>
                </a:cubicBezTo>
                <a:close/>
                <a:moveTo>
                  <a:pt x="46540" y="24065"/>
                </a:moveTo>
                <a:cubicBezTo>
                  <a:pt x="34268" y="23739"/>
                  <a:pt x="24061" y="33434"/>
                  <a:pt x="23746" y="45689"/>
                </a:cubicBezTo>
                <a:cubicBezTo>
                  <a:pt x="23430" y="57998"/>
                  <a:pt x="33125" y="68183"/>
                  <a:pt x="45396" y="68510"/>
                </a:cubicBezTo>
                <a:lnTo>
                  <a:pt x="86300" y="70743"/>
                </a:lnTo>
                <a:cubicBezTo>
                  <a:pt x="98587" y="71396"/>
                  <a:pt x="109072" y="61974"/>
                  <a:pt x="109720" y="49665"/>
                </a:cubicBezTo>
                <a:cubicBezTo>
                  <a:pt x="110368" y="37355"/>
                  <a:pt x="100929" y="26897"/>
                  <a:pt x="88642" y="26244"/>
                </a:cubicBezTo>
                <a:lnTo>
                  <a:pt x="47738" y="24120"/>
                </a:lnTo>
                <a:lnTo>
                  <a:pt x="46540" y="2412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4" name="任意多边形: 形状 183"/>
          <p:cNvSpPr/>
          <p:nvPr userDrawn="1">
            <p:custDataLst>
              <p:tags r:id="rId127"/>
            </p:custDataLst>
          </p:nvPr>
        </p:nvSpPr>
        <p:spPr>
          <a:xfrm rot="6465150">
            <a:off x="10146665" y="1052830"/>
            <a:ext cx="110490" cy="71755"/>
          </a:xfrm>
          <a:custGeom>
            <a:avLst/>
            <a:gdLst>
              <a:gd name="connsiteX0" fmla="*/ 35868 w 110233"/>
              <a:gd name="connsiteY0" fmla="*/ -871 h 71508"/>
              <a:gd name="connsiteX1" fmla="*/ 76772 w 110233"/>
              <a:gd name="connsiteY1" fmla="*/ 1308 h 71508"/>
              <a:gd name="connsiteX2" fmla="*/ 109452 w 110233"/>
              <a:gd name="connsiteY2" fmla="*/ 37854 h 71508"/>
              <a:gd name="connsiteX3" fmla="*/ 109452 w 110233"/>
              <a:gd name="connsiteY3" fmla="*/ 37854 h 71508"/>
              <a:gd name="connsiteX4" fmla="*/ 72905 w 110233"/>
              <a:gd name="connsiteY4" fmla="*/ 70534 h 71508"/>
              <a:gd name="connsiteX5" fmla="*/ 32002 w 110233"/>
              <a:gd name="connsiteY5" fmla="*/ 68355 h 71508"/>
              <a:gd name="connsiteX6" fmla="*/ -678 w 110233"/>
              <a:gd name="connsiteY6" fmla="*/ 31809 h 71508"/>
              <a:gd name="connsiteX7" fmla="*/ -678 w 110233"/>
              <a:gd name="connsiteY7" fmla="*/ 31809 h 71508"/>
              <a:gd name="connsiteX8" fmla="*/ 35868 w 110233"/>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3" h="71508">
                <a:moveTo>
                  <a:pt x="35868" y="-871"/>
                </a:moveTo>
                <a:lnTo>
                  <a:pt x="76772" y="1308"/>
                </a:lnTo>
                <a:cubicBezTo>
                  <a:pt x="95868" y="2397"/>
                  <a:pt x="110476" y="18737"/>
                  <a:pt x="109452" y="37854"/>
                </a:cubicBezTo>
                <a:lnTo>
                  <a:pt x="109452" y="37854"/>
                </a:lnTo>
                <a:cubicBezTo>
                  <a:pt x="108341" y="56972"/>
                  <a:pt x="92007" y="71569"/>
                  <a:pt x="72905" y="70534"/>
                </a:cubicBezTo>
                <a:lnTo>
                  <a:pt x="32002" y="68355"/>
                </a:lnTo>
                <a:cubicBezTo>
                  <a:pt x="12895" y="67266"/>
                  <a:pt x="-1729" y="50926"/>
                  <a:pt x="-678" y="31809"/>
                </a:cubicBezTo>
                <a:lnTo>
                  <a:pt x="-678" y="31809"/>
                </a:lnTo>
                <a:cubicBezTo>
                  <a:pt x="433" y="12691"/>
                  <a:pt x="16767" y="-1906"/>
                  <a:pt x="35868"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5" name="任意多边形: 形状 184"/>
          <p:cNvSpPr/>
          <p:nvPr userDrawn="1">
            <p:custDataLst>
              <p:tags r:id="rId128"/>
            </p:custDataLst>
          </p:nvPr>
        </p:nvSpPr>
        <p:spPr>
          <a:xfrm rot="6465150">
            <a:off x="10133330" y="1040765"/>
            <a:ext cx="135890" cy="96520"/>
          </a:xfrm>
          <a:custGeom>
            <a:avLst/>
            <a:gdLst>
              <a:gd name="connsiteX0" fmla="*/ 87503 w 135647"/>
              <a:gd name="connsiteY0" fmla="*/ 95678 h 96655"/>
              <a:gd name="connsiteX1" fmla="*/ 84889 w 135647"/>
              <a:gd name="connsiteY1" fmla="*/ 95678 h 96655"/>
              <a:gd name="connsiteX2" fmla="*/ 44039 w 135647"/>
              <a:gd name="connsiteY2" fmla="*/ 93499 h 96655"/>
              <a:gd name="connsiteX3" fmla="*/ -666 w 135647"/>
              <a:gd name="connsiteY3" fmla="*/ 43881 h 96655"/>
              <a:gd name="connsiteX4" fmla="*/ 15009 w 135647"/>
              <a:gd name="connsiteY4" fmla="*/ 11146 h 96655"/>
              <a:gd name="connsiteX5" fmla="*/ 49050 w 135647"/>
              <a:gd name="connsiteY5" fmla="*/ -836 h 96655"/>
              <a:gd name="connsiteX6" fmla="*/ 89954 w 135647"/>
              <a:gd name="connsiteY6" fmla="*/ 1342 h 96655"/>
              <a:gd name="connsiteX7" fmla="*/ 134861 w 135647"/>
              <a:gd name="connsiteY7" fmla="*/ 50743 h 96655"/>
              <a:gd name="connsiteX8" fmla="*/ 87503 w 135647"/>
              <a:gd name="connsiteY8" fmla="*/ 95732 h 96655"/>
              <a:gd name="connsiteX9" fmla="*/ 46545 w 135647"/>
              <a:gd name="connsiteY9" fmla="*/ 24000 h 96655"/>
              <a:gd name="connsiteX10" fmla="*/ 31676 w 135647"/>
              <a:gd name="connsiteY10" fmla="*/ 29447 h 96655"/>
              <a:gd name="connsiteX11" fmla="*/ 24377 w 135647"/>
              <a:gd name="connsiteY11" fmla="*/ 44806 h 96655"/>
              <a:gd name="connsiteX12" fmla="*/ 45401 w 135647"/>
              <a:gd name="connsiteY12" fmla="*/ 68227 h 96655"/>
              <a:gd name="connsiteX13" fmla="*/ 86250 w 135647"/>
              <a:gd name="connsiteY13" fmla="*/ 70405 h 96655"/>
              <a:gd name="connsiteX14" fmla="*/ 108674 w 135647"/>
              <a:gd name="connsiteY14" fmla="*/ 48292 h 96655"/>
              <a:gd name="connsiteX15" fmla="*/ 88592 w 135647"/>
              <a:gd name="connsiteY15" fmla="*/ 25961 h 96655"/>
              <a:gd name="connsiteX16" fmla="*/ 47743 w 135647"/>
              <a:gd name="connsiteY16" fmla="*/ 23782 h 96655"/>
              <a:gd name="connsiteX17" fmla="*/ 46545 w 135647"/>
              <a:gd name="connsiteY17" fmla="*/ 23782 h 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647" h="96655">
                <a:moveTo>
                  <a:pt x="87503" y="95678"/>
                </a:moveTo>
                <a:lnTo>
                  <a:pt x="84889" y="95678"/>
                </a:lnTo>
                <a:lnTo>
                  <a:pt x="44039" y="93499"/>
                </a:lnTo>
                <a:cubicBezTo>
                  <a:pt x="17994" y="92137"/>
                  <a:pt x="-2022" y="69915"/>
                  <a:pt x="-666" y="43881"/>
                </a:cubicBezTo>
                <a:cubicBezTo>
                  <a:pt x="-13" y="31299"/>
                  <a:pt x="5630" y="19534"/>
                  <a:pt x="15009" y="11146"/>
                </a:cubicBezTo>
                <a:cubicBezTo>
                  <a:pt x="24274" y="2704"/>
                  <a:pt x="36550" y="-1598"/>
                  <a:pt x="49050" y="-836"/>
                </a:cubicBezTo>
                <a:lnTo>
                  <a:pt x="89954" y="1342"/>
                </a:lnTo>
                <a:cubicBezTo>
                  <a:pt x="116005" y="2595"/>
                  <a:pt x="136109" y="24708"/>
                  <a:pt x="134861" y="50743"/>
                </a:cubicBezTo>
                <a:cubicBezTo>
                  <a:pt x="133652" y="76016"/>
                  <a:pt x="112781" y="95841"/>
                  <a:pt x="87503" y="95732"/>
                </a:cubicBezTo>
                <a:close/>
                <a:moveTo>
                  <a:pt x="46545" y="24000"/>
                </a:moveTo>
                <a:cubicBezTo>
                  <a:pt x="41087" y="23946"/>
                  <a:pt x="35793" y="25852"/>
                  <a:pt x="31676" y="29447"/>
                </a:cubicBezTo>
                <a:cubicBezTo>
                  <a:pt x="27264" y="33368"/>
                  <a:pt x="24628" y="38924"/>
                  <a:pt x="24377" y="44806"/>
                </a:cubicBezTo>
                <a:cubicBezTo>
                  <a:pt x="23729" y="57061"/>
                  <a:pt x="33135" y="67573"/>
                  <a:pt x="45401" y="68227"/>
                </a:cubicBezTo>
                <a:lnTo>
                  <a:pt x="86250" y="70405"/>
                </a:lnTo>
                <a:cubicBezTo>
                  <a:pt x="98554" y="70460"/>
                  <a:pt x="108592" y="60601"/>
                  <a:pt x="108674" y="48292"/>
                </a:cubicBezTo>
                <a:cubicBezTo>
                  <a:pt x="108750" y="36745"/>
                  <a:pt x="100047" y="27105"/>
                  <a:pt x="88592" y="25961"/>
                </a:cubicBezTo>
                <a:lnTo>
                  <a:pt x="47743" y="23782"/>
                </a:lnTo>
                <a:lnTo>
                  <a:pt x="46545" y="23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6" name="任意多边形: 形状 185"/>
          <p:cNvSpPr/>
          <p:nvPr userDrawn="1">
            <p:custDataLst>
              <p:tags r:id="rId129"/>
            </p:custDataLst>
          </p:nvPr>
        </p:nvSpPr>
        <p:spPr>
          <a:xfrm rot="6465150">
            <a:off x="10065385" y="1280795"/>
            <a:ext cx="110490" cy="69850"/>
          </a:xfrm>
          <a:custGeom>
            <a:avLst/>
            <a:gdLst>
              <a:gd name="connsiteX0" fmla="*/ 34291 w 110403"/>
              <a:gd name="connsiteY0" fmla="*/ -922 h 69772"/>
              <a:gd name="connsiteX1" fmla="*/ 75249 w 110403"/>
              <a:gd name="connsiteY1" fmla="*/ -595 h 69772"/>
              <a:gd name="connsiteX2" fmla="*/ 109672 w 110403"/>
              <a:gd name="connsiteY2" fmla="*/ 34263 h 69772"/>
              <a:gd name="connsiteX3" fmla="*/ 109672 w 110403"/>
              <a:gd name="connsiteY3" fmla="*/ 34372 h 69772"/>
              <a:gd name="connsiteX4" fmla="*/ 109672 w 110403"/>
              <a:gd name="connsiteY4" fmla="*/ 34372 h 69772"/>
              <a:gd name="connsiteX5" fmla="*/ 74759 w 110403"/>
              <a:gd name="connsiteY5" fmla="*/ 68849 h 69772"/>
              <a:gd name="connsiteX6" fmla="*/ 74705 w 110403"/>
              <a:gd name="connsiteY6" fmla="*/ 68849 h 69772"/>
              <a:gd name="connsiteX7" fmla="*/ 33746 w 110403"/>
              <a:gd name="connsiteY7" fmla="*/ 68523 h 69772"/>
              <a:gd name="connsiteX8" fmla="*/ -731 w 110403"/>
              <a:gd name="connsiteY8" fmla="*/ 33610 h 69772"/>
              <a:gd name="connsiteX9" fmla="*/ -731 w 110403"/>
              <a:gd name="connsiteY9" fmla="*/ 33555 h 69772"/>
              <a:gd name="connsiteX10" fmla="*/ -731 w 110403"/>
              <a:gd name="connsiteY10" fmla="*/ 33555 h 69772"/>
              <a:gd name="connsiteX11" fmla="*/ 34291 w 110403"/>
              <a:gd name="connsiteY11" fmla="*/ -922 h 69772"/>
              <a:gd name="connsiteX12" fmla="*/ 34291 w 110403"/>
              <a:gd name="connsiteY12" fmla="*/ -922 h 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403" h="69772">
                <a:moveTo>
                  <a:pt x="34291" y="-922"/>
                </a:moveTo>
                <a:lnTo>
                  <a:pt x="75249" y="-595"/>
                </a:lnTo>
                <a:cubicBezTo>
                  <a:pt x="94378" y="-486"/>
                  <a:pt x="109792" y="15146"/>
                  <a:pt x="109672" y="34263"/>
                </a:cubicBezTo>
                <a:cubicBezTo>
                  <a:pt x="109672" y="34318"/>
                  <a:pt x="109672" y="34318"/>
                  <a:pt x="109672" y="34372"/>
                </a:cubicBezTo>
                <a:lnTo>
                  <a:pt x="109672" y="34372"/>
                </a:lnTo>
                <a:cubicBezTo>
                  <a:pt x="109552" y="53544"/>
                  <a:pt x="93920" y="68958"/>
                  <a:pt x="74759" y="68849"/>
                </a:cubicBezTo>
                <a:cubicBezTo>
                  <a:pt x="74743" y="68849"/>
                  <a:pt x="74721" y="68849"/>
                  <a:pt x="74705" y="68849"/>
                </a:cubicBezTo>
                <a:lnTo>
                  <a:pt x="33746" y="68523"/>
                </a:lnTo>
                <a:cubicBezTo>
                  <a:pt x="14585" y="68414"/>
                  <a:pt x="-851" y="52782"/>
                  <a:pt x="-731" y="33610"/>
                </a:cubicBezTo>
                <a:cubicBezTo>
                  <a:pt x="-731" y="33610"/>
                  <a:pt x="-731" y="33555"/>
                  <a:pt x="-731" y="33555"/>
                </a:cubicBezTo>
                <a:lnTo>
                  <a:pt x="-731" y="33555"/>
                </a:lnTo>
                <a:cubicBezTo>
                  <a:pt x="-578" y="14383"/>
                  <a:pt x="15097" y="-1085"/>
                  <a:pt x="34291" y="-922"/>
                </a:cubicBezTo>
                <a:cubicBezTo>
                  <a:pt x="34291" y="-922"/>
                  <a:pt x="34291" y="-922"/>
                  <a:pt x="34291" y="-922"/>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7" name="任意多边形: 形状 186"/>
          <p:cNvSpPr/>
          <p:nvPr userDrawn="1">
            <p:custDataLst>
              <p:tags r:id="rId130"/>
            </p:custDataLst>
          </p:nvPr>
        </p:nvSpPr>
        <p:spPr>
          <a:xfrm rot="6465150">
            <a:off x="10054590" y="1268730"/>
            <a:ext cx="132715" cy="94615"/>
          </a:xfrm>
          <a:custGeom>
            <a:avLst/>
            <a:gdLst>
              <a:gd name="connsiteX0" fmla="*/ 86126 w 132647"/>
              <a:gd name="connsiteY0" fmla="*/ 93903 h 94825"/>
              <a:gd name="connsiteX1" fmla="*/ 85745 w 132647"/>
              <a:gd name="connsiteY1" fmla="*/ 93903 h 94825"/>
              <a:gd name="connsiteX2" fmla="*/ 44786 w 132647"/>
              <a:gd name="connsiteY2" fmla="*/ 93575 h 94825"/>
              <a:gd name="connsiteX3" fmla="*/ -698 w 132647"/>
              <a:gd name="connsiteY3" fmla="*/ 44556 h 94825"/>
              <a:gd name="connsiteX4" fmla="*/ 45113 w 132647"/>
              <a:gd name="connsiteY4" fmla="*/ -923 h 94825"/>
              <a:gd name="connsiteX5" fmla="*/ 45495 w 132647"/>
              <a:gd name="connsiteY5" fmla="*/ -923 h 94825"/>
              <a:gd name="connsiteX6" fmla="*/ 86399 w 132647"/>
              <a:gd name="connsiteY6" fmla="*/ -596 h 94825"/>
              <a:gd name="connsiteX7" fmla="*/ 131883 w 132647"/>
              <a:gd name="connsiteY7" fmla="*/ 48424 h 94825"/>
              <a:gd name="connsiteX8" fmla="*/ 86072 w 132647"/>
              <a:gd name="connsiteY8" fmla="*/ 93903 h 94825"/>
              <a:gd name="connsiteX9" fmla="*/ 45168 w 132647"/>
              <a:gd name="connsiteY9" fmla="*/ 24077 h 94825"/>
              <a:gd name="connsiteX10" fmla="*/ 29536 w 132647"/>
              <a:gd name="connsiteY10" fmla="*/ 30504 h 94825"/>
              <a:gd name="connsiteX11" fmla="*/ 29340 w 132647"/>
              <a:gd name="connsiteY11" fmla="*/ 61986 h 94825"/>
              <a:gd name="connsiteX12" fmla="*/ 45004 w 132647"/>
              <a:gd name="connsiteY12" fmla="*/ 68630 h 94825"/>
              <a:gd name="connsiteX13" fmla="*/ 85908 w 132647"/>
              <a:gd name="connsiteY13" fmla="*/ 68957 h 94825"/>
              <a:gd name="connsiteX14" fmla="*/ 85908 w 132647"/>
              <a:gd name="connsiteY14" fmla="*/ 68957 h 94825"/>
              <a:gd name="connsiteX15" fmla="*/ 107057 w 132647"/>
              <a:gd name="connsiteY15" fmla="*/ 45591 h 94825"/>
              <a:gd name="connsiteX16" fmla="*/ 85908 w 132647"/>
              <a:gd name="connsiteY16" fmla="*/ 24459 h 94825"/>
              <a:gd name="connsiteX17" fmla="*/ 44950 w 132647"/>
              <a:gd name="connsiteY17" fmla="*/ 24131 h 9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47" h="94825">
                <a:moveTo>
                  <a:pt x="86126" y="93903"/>
                </a:moveTo>
                <a:lnTo>
                  <a:pt x="85745" y="93903"/>
                </a:lnTo>
                <a:lnTo>
                  <a:pt x="44786" y="93575"/>
                </a:lnTo>
                <a:cubicBezTo>
                  <a:pt x="18692" y="92595"/>
                  <a:pt x="-1667" y="70646"/>
                  <a:pt x="-698" y="44556"/>
                </a:cubicBezTo>
                <a:cubicBezTo>
                  <a:pt x="228" y="19720"/>
                  <a:pt x="20255" y="-160"/>
                  <a:pt x="45113" y="-923"/>
                </a:cubicBezTo>
                <a:lnTo>
                  <a:pt x="45495" y="-923"/>
                </a:lnTo>
                <a:lnTo>
                  <a:pt x="86399" y="-596"/>
                </a:lnTo>
                <a:cubicBezTo>
                  <a:pt x="112493" y="384"/>
                  <a:pt x="132852" y="22334"/>
                  <a:pt x="131883" y="48424"/>
                </a:cubicBezTo>
                <a:cubicBezTo>
                  <a:pt x="130957" y="73260"/>
                  <a:pt x="110930" y="93140"/>
                  <a:pt x="86072" y="93903"/>
                </a:cubicBezTo>
                <a:close/>
                <a:moveTo>
                  <a:pt x="45168" y="24077"/>
                </a:moveTo>
                <a:cubicBezTo>
                  <a:pt x="39313" y="24077"/>
                  <a:pt x="33692" y="26365"/>
                  <a:pt x="29536" y="30504"/>
                </a:cubicBezTo>
                <a:cubicBezTo>
                  <a:pt x="20783" y="39164"/>
                  <a:pt x="20696" y="53271"/>
                  <a:pt x="29340" y="61986"/>
                </a:cubicBezTo>
                <a:cubicBezTo>
                  <a:pt x="33479" y="66179"/>
                  <a:pt x="39111" y="68576"/>
                  <a:pt x="45004" y="68630"/>
                </a:cubicBezTo>
                <a:lnTo>
                  <a:pt x="85908" y="68957"/>
                </a:lnTo>
                <a:lnTo>
                  <a:pt x="85908" y="68957"/>
                </a:lnTo>
                <a:cubicBezTo>
                  <a:pt x="98196" y="68358"/>
                  <a:pt x="107662" y="57901"/>
                  <a:pt x="107057" y="45591"/>
                </a:cubicBezTo>
                <a:cubicBezTo>
                  <a:pt x="106491" y="34153"/>
                  <a:pt x="97346" y="25003"/>
                  <a:pt x="85908" y="24459"/>
                </a:cubicBezTo>
                <a:lnTo>
                  <a:pt x="44950" y="2413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8" name="任意多边形: 形状 187"/>
          <p:cNvSpPr/>
          <p:nvPr userDrawn="1">
            <p:custDataLst>
              <p:tags r:id="rId131"/>
            </p:custDataLst>
          </p:nvPr>
        </p:nvSpPr>
        <p:spPr>
          <a:xfrm rot="6465150">
            <a:off x="10358120" y="842645"/>
            <a:ext cx="25400" cy="123190"/>
          </a:xfrm>
          <a:custGeom>
            <a:avLst/>
            <a:gdLst>
              <a:gd name="connsiteX0" fmla="*/ 11742 w 25326"/>
              <a:gd name="connsiteY0" fmla="*/ 122116 h 123038"/>
              <a:gd name="connsiteX1" fmla="*/ 11742 w 25326"/>
              <a:gd name="connsiteY1" fmla="*/ 122116 h 123038"/>
              <a:gd name="connsiteX2" fmla="*/ -731 w 25326"/>
              <a:gd name="connsiteY2" fmla="*/ 109588 h 123038"/>
              <a:gd name="connsiteX3" fmla="*/ -350 w 25326"/>
              <a:gd name="connsiteY3" fmla="*/ 11549 h 123038"/>
              <a:gd name="connsiteX4" fmla="*/ 12177 w 25326"/>
              <a:gd name="connsiteY4" fmla="*/ -923 h 123038"/>
              <a:gd name="connsiteX5" fmla="*/ 12177 w 25326"/>
              <a:gd name="connsiteY5" fmla="*/ -923 h 123038"/>
              <a:gd name="connsiteX6" fmla="*/ 24595 w 25326"/>
              <a:gd name="connsiteY6" fmla="*/ 11604 h 123038"/>
              <a:gd name="connsiteX7" fmla="*/ 24595 w 25326"/>
              <a:gd name="connsiteY7" fmla="*/ 11604 h 123038"/>
              <a:gd name="connsiteX8" fmla="*/ 24214 w 25326"/>
              <a:gd name="connsiteY8" fmla="*/ 109643 h 123038"/>
              <a:gd name="connsiteX9" fmla="*/ 11742 w 25326"/>
              <a:gd name="connsiteY9" fmla="*/ 122116 h 12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6" h="123038">
                <a:moveTo>
                  <a:pt x="11742" y="122116"/>
                </a:moveTo>
                <a:lnTo>
                  <a:pt x="11742" y="122116"/>
                </a:lnTo>
                <a:cubicBezTo>
                  <a:pt x="4846" y="122061"/>
                  <a:pt x="-731" y="116505"/>
                  <a:pt x="-731" y="109588"/>
                </a:cubicBezTo>
                <a:lnTo>
                  <a:pt x="-350" y="11549"/>
                </a:lnTo>
                <a:cubicBezTo>
                  <a:pt x="-323" y="4633"/>
                  <a:pt x="5282" y="-923"/>
                  <a:pt x="12177" y="-923"/>
                </a:cubicBezTo>
                <a:lnTo>
                  <a:pt x="12177" y="-923"/>
                </a:lnTo>
                <a:cubicBezTo>
                  <a:pt x="19067" y="-868"/>
                  <a:pt x="24628" y="4741"/>
                  <a:pt x="24595" y="11604"/>
                </a:cubicBezTo>
                <a:cubicBezTo>
                  <a:pt x="24595" y="11604"/>
                  <a:pt x="24595" y="11604"/>
                  <a:pt x="24595" y="11604"/>
                </a:cubicBezTo>
                <a:lnTo>
                  <a:pt x="24214" y="109643"/>
                </a:lnTo>
                <a:cubicBezTo>
                  <a:pt x="24214" y="116505"/>
                  <a:pt x="18632" y="122116"/>
                  <a:pt x="11742" y="12211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89" name="任意多边形: 形状 188"/>
          <p:cNvSpPr/>
          <p:nvPr userDrawn="1">
            <p:custDataLst>
              <p:tags r:id="rId132"/>
            </p:custDataLst>
          </p:nvPr>
        </p:nvSpPr>
        <p:spPr>
          <a:xfrm rot="6465150">
            <a:off x="10273030" y="1060450"/>
            <a:ext cx="28575" cy="123825"/>
          </a:xfrm>
          <a:custGeom>
            <a:avLst/>
            <a:gdLst>
              <a:gd name="connsiteX0" fmla="*/ 11806 w 28890"/>
              <a:gd name="connsiteY0" fmla="*/ 123150 h 124072"/>
              <a:gd name="connsiteX1" fmla="*/ 11262 w 28890"/>
              <a:gd name="connsiteY1" fmla="*/ 123150 h 124072"/>
              <a:gd name="connsiteX2" fmla="*/ -721 w 28890"/>
              <a:gd name="connsiteY2" fmla="*/ 110133 h 124072"/>
              <a:gd name="connsiteX3" fmla="*/ 3146 w 28890"/>
              <a:gd name="connsiteY3" fmla="*/ 11059 h 124072"/>
              <a:gd name="connsiteX4" fmla="*/ 16109 w 28890"/>
              <a:gd name="connsiteY4" fmla="*/ -923 h 124072"/>
              <a:gd name="connsiteX5" fmla="*/ 28152 w 28890"/>
              <a:gd name="connsiteY5" fmla="*/ 11986 h 124072"/>
              <a:gd name="connsiteX6" fmla="*/ 28146 w 28890"/>
              <a:gd name="connsiteY6" fmla="*/ 12040 h 124072"/>
              <a:gd name="connsiteX7" fmla="*/ 24279 w 28890"/>
              <a:gd name="connsiteY7" fmla="*/ 111113 h 124072"/>
              <a:gd name="connsiteX8" fmla="*/ 11806 w 28890"/>
              <a:gd name="connsiteY8" fmla="*/ 123150 h 12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0" h="124072">
                <a:moveTo>
                  <a:pt x="11806" y="123150"/>
                </a:moveTo>
                <a:lnTo>
                  <a:pt x="11262" y="123150"/>
                </a:lnTo>
                <a:cubicBezTo>
                  <a:pt x="4361" y="122878"/>
                  <a:pt x="-999" y="117050"/>
                  <a:pt x="-721" y="110133"/>
                </a:cubicBezTo>
                <a:lnTo>
                  <a:pt x="3146" y="11059"/>
                </a:lnTo>
                <a:cubicBezTo>
                  <a:pt x="3713" y="4306"/>
                  <a:pt x="9339" y="-868"/>
                  <a:pt x="16109" y="-923"/>
                </a:cubicBezTo>
                <a:cubicBezTo>
                  <a:pt x="22994" y="-705"/>
                  <a:pt x="28386" y="5068"/>
                  <a:pt x="28152" y="11986"/>
                </a:cubicBezTo>
                <a:cubicBezTo>
                  <a:pt x="28146" y="11986"/>
                  <a:pt x="28146" y="12040"/>
                  <a:pt x="28146" y="12040"/>
                </a:cubicBezTo>
                <a:lnTo>
                  <a:pt x="24279" y="111113"/>
                </a:lnTo>
                <a:cubicBezTo>
                  <a:pt x="24017" y="117813"/>
                  <a:pt x="18516" y="123150"/>
                  <a:pt x="11806" y="12315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0" name="任意多边形: 形状 189"/>
          <p:cNvSpPr/>
          <p:nvPr userDrawn="1">
            <p:custDataLst>
              <p:tags r:id="rId133"/>
            </p:custDataLst>
          </p:nvPr>
        </p:nvSpPr>
        <p:spPr>
          <a:xfrm rot="6465150">
            <a:off x="10199370" y="1282065"/>
            <a:ext cx="26670" cy="125095"/>
          </a:xfrm>
          <a:custGeom>
            <a:avLst/>
            <a:gdLst>
              <a:gd name="connsiteX0" fmla="*/ 11579 w 26745"/>
              <a:gd name="connsiteY0" fmla="*/ 124403 h 125327"/>
              <a:gd name="connsiteX1" fmla="*/ 11579 w 26745"/>
              <a:gd name="connsiteY1" fmla="*/ 124403 h 125327"/>
              <a:gd name="connsiteX2" fmla="*/ -730 w 26745"/>
              <a:gd name="connsiteY2" fmla="*/ 111658 h 125327"/>
              <a:gd name="connsiteX3" fmla="*/ 1012 w 26745"/>
              <a:gd name="connsiteY3" fmla="*/ 11387 h 125327"/>
              <a:gd name="connsiteX4" fmla="*/ 13703 w 26745"/>
              <a:gd name="connsiteY4" fmla="*/ -923 h 125327"/>
              <a:gd name="connsiteX5" fmla="*/ 26012 w 26745"/>
              <a:gd name="connsiteY5" fmla="*/ 11822 h 125327"/>
              <a:gd name="connsiteX6" fmla="*/ 26012 w 26745"/>
              <a:gd name="connsiteY6" fmla="*/ 11822 h 125327"/>
              <a:gd name="connsiteX7" fmla="*/ 24270 w 26745"/>
              <a:gd name="connsiteY7" fmla="*/ 112094 h 125327"/>
              <a:gd name="connsiteX8" fmla="*/ 11639 w 26745"/>
              <a:gd name="connsiteY8" fmla="*/ 124403 h 125327"/>
              <a:gd name="connsiteX9" fmla="*/ 11579 w 26745"/>
              <a:gd name="connsiteY9" fmla="*/ 124403 h 12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45" h="125327">
                <a:moveTo>
                  <a:pt x="11579" y="124403"/>
                </a:moveTo>
                <a:lnTo>
                  <a:pt x="11579" y="124403"/>
                </a:lnTo>
                <a:cubicBezTo>
                  <a:pt x="4673" y="124240"/>
                  <a:pt x="-823" y="118575"/>
                  <a:pt x="-730" y="111658"/>
                </a:cubicBezTo>
                <a:lnTo>
                  <a:pt x="1012" y="11387"/>
                </a:lnTo>
                <a:cubicBezTo>
                  <a:pt x="1503" y="4633"/>
                  <a:pt x="6960" y="-651"/>
                  <a:pt x="13703" y="-923"/>
                </a:cubicBezTo>
                <a:cubicBezTo>
                  <a:pt x="20620" y="-814"/>
                  <a:pt x="26132" y="4905"/>
                  <a:pt x="26012" y="11822"/>
                </a:cubicBezTo>
                <a:cubicBezTo>
                  <a:pt x="26012" y="11822"/>
                  <a:pt x="26012" y="11822"/>
                  <a:pt x="26012" y="11822"/>
                </a:cubicBezTo>
                <a:lnTo>
                  <a:pt x="24270" y="112094"/>
                </a:lnTo>
                <a:cubicBezTo>
                  <a:pt x="24182" y="118957"/>
                  <a:pt x="18523" y="124512"/>
                  <a:pt x="11639" y="124403"/>
                </a:cubicBezTo>
                <a:cubicBezTo>
                  <a:pt x="11617" y="124403"/>
                  <a:pt x="11601" y="124403"/>
                  <a:pt x="11579" y="12440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1" name="任意多边形: 形状 190"/>
          <p:cNvSpPr/>
          <p:nvPr userDrawn="1">
            <p:custDataLst>
              <p:tags r:id="rId134"/>
            </p:custDataLst>
          </p:nvPr>
        </p:nvSpPr>
        <p:spPr>
          <a:xfrm rot="6465150">
            <a:off x="10582275" y="1431925"/>
            <a:ext cx="26035" cy="109855"/>
          </a:xfrm>
          <a:custGeom>
            <a:avLst/>
            <a:gdLst>
              <a:gd name="connsiteX0" fmla="*/ 11633 w 25926"/>
              <a:gd name="connsiteY0" fmla="*/ 108881 h 109803"/>
              <a:gd name="connsiteX1" fmla="*/ 11633 w 25926"/>
              <a:gd name="connsiteY1" fmla="*/ 108881 h 109803"/>
              <a:gd name="connsiteX2" fmla="*/ -731 w 25926"/>
              <a:gd name="connsiteY2" fmla="*/ 96245 h 109803"/>
              <a:gd name="connsiteX3" fmla="*/ 358 w 25926"/>
              <a:gd name="connsiteY3" fmla="*/ 11387 h 109803"/>
              <a:gd name="connsiteX4" fmla="*/ 12831 w 25926"/>
              <a:gd name="connsiteY4" fmla="*/ -922 h 109803"/>
              <a:gd name="connsiteX5" fmla="*/ 12831 w 25926"/>
              <a:gd name="connsiteY5" fmla="*/ -922 h 109803"/>
              <a:gd name="connsiteX6" fmla="*/ 25195 w 25926"/>
              <a:gd name="connsiteY6" fmla="*/ 11659 h 109803"/>
              <a:gd name="connsiteX7" fmla="*/ 25195 w 25926"/>
              <a:gd name="connsiteY7" fmla="*/ 11713 h 109803"/>
              <a:gd name="connsiteX8" fmla="*/ 24106 w 25926"/>
              <a:gd name="connsiteY8" fmla="*/ 96517 h 109803"/>
              <a:gd name="connsiteX9" fmla="*/ 11633 w 25926"/>
              <a:gd name="connsiteY9" fmla="*/ 108881 h 1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26" h="109803">
                <a:moveTo>
                  <a:pt x="11633" y="108881"/>
                </a:moveTo>
                <a:lnTo>
                  <a:pt x="11633" y="108881"/>
                </a:lnTo>
                <a:cubicBezTo>
                  <a:pt x="4737" y="108772"/>
                  <a:pt x="-791" y="103162"/>
                  <a:pt x="-731" y="96245"/>
                </a:cubicBezTo>
                <a:lnTo>
                  <a:pt x="358" y="11387"/>
                </a:lnTo>
                <a:cubicBezTo>
                  <a:pt x="418" y="4524"/>
                  <a:pt x="5996" y="-977"/>
                  <a:pt x="12831" y="-922"/>
                </a:cubicBezTo>
                <a:lnTo>
                  <a:pt x="12831" y="-922"/>
                </a:lnTo>
                <a:cubicBezTo>
                  <a:pt x="19721" y="-868"/>
                  <a:pt x="25255" y="4796"/>
                  <a:pt x="25195" y="11659"/>
                </a:cubicBezTo>
                <a:cubicBezTo>
                  <a:pt x="25195" y="11659"/>
                  <a:pt x="25195" y="11713"/>
                  <a:pt x="25195" y="11713"/>
                </a:cubicBezTo>
                <a:lnTo>
                  <a:pt x="24106" y="96517"/>
                </a:lnTo>
                <a:cubicBezTo>
                  <a:pt x="24045" y="103380"/>
                  <a:pt x="18479" y="108881"/>
                  <a:pt x="11633" y="1088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2" name="任意多边形: 形状 191"/>
          <p:cNvSpPr/>
          <p:nvPr userDrawn="1">
            <p:custDataLst>
              <p:tags r:id="rId135"/>
            </p:custDataLst>
          </p:nvPr>
        </p:nvSpPr>
        <p:spPr>
          <a:xfrm rot="6465150">
            <a:off x="10664190" y="1202690"/>
            <a:ext cx="29845" cy="127000"/>
          </a:xfrm>
          <a:custGeom>
            <a:avLst/>
            <a:gdLst>
              <a:gd name="connsiteX0" fmla="*/ 11810 w 30091"/>
              <a:gd name="connsiteY0" fmla="*/ 126310 h 127233"/>
              <a:gd name="connsiteX1" fmla="*/ 11156 w 30091"/>
              <a:gd name="connsiteY1" fmla="*/ 126310 h 127233"/>
              <a:gd name="connsiteX2" fmla="*/ -717 w 30091"/>
              <a:gd name="connsiteY2" fmla="*/ 113293 h 127233"/>
              <a:gd name="connsiteX3" fmla="*/ -717 w 30091"/>
              <a:gd name="connsiteY3" fmla="*/ 113238 h 127233"/>
              <a:gd name="connsiteX4" fmla="*/ 4348 w 30091"/>
              <a:gd name="connsiteY4" fmla="*/ 11006 h 127233"/>
              <a:gd name="connsiteX5" fmla="*/ 16385 w 30091"/>
              <a:gd name="connsiteY5" fmla="*/ -922 h 127233"/>
              <a:gd name="connsiteX6" fmla="*/ 17474 w 30091"/>
              <a:gd name="connsiteY6" fmla="*/ -868 h 127233"/>
              <a:gd name="connsiteX7" fmla="*/ 29347 w 30091"/>
              <a:gd name="connsiteY7" fmla="*/ 12204 h 127233"/>
              <a:gd name="connsiteX8" fmla="*/ 24282 w 30091"/>
              <a:gd name="connsiteY8" fmla="*/ 114491 h 127233"/>
              <a:gd name="connsiteX9" fmla="*/ 11810 w 30091"/>
              <a:gd name="connsiteY9" fmla="*/ 126310 h 12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1" h="127233">
                <a:moveTo>
                  <a:pt x="11810" y="126310"/>
                </a:moveTo>
                <a:lnTo>
                  <a:pt x="11156" y="126310"/>
                </a:lnTo>
                <a:cubicBezTo>
                  <a:pt x="4277" y="125983"/>
                  <a:pt x="-1039" y="120156"/>
                  <a:pt x="-717" y="113293"/>
                </a:cubicBezTo>
                <a:cubicBezTo>
                  <a:pt x="-717" y="113238"/>
                  <a:pt x="-717" y="113238"/>
                  <a:pt x="-717" y="113238"/>
                </a:cubicBezTo>
                <a:lnTo>
                  <a:pt x="4348" y="11006"/>
                </a:lnTo>
                <a:cubicBezTo>
                  <a:pt x="4380" y="4361"/>
                  <a:pt x="9767" y="-977"/>
                  <a:pt x="16385" y="-922"/>
                </a:cubicBezTo>
                <a:cubicBezTo>
                  <a:pt x="16750" y="-922"/>
                  <a:pt x="17109" y="-922"/>
                  <a:pt x="17474" y="-868"/>
                </a:cubicBezTo>
                <a:cubicBezTo>
                  <a:pt x="24353" y="-541"/>
                  <a:pt x="29658" y="5341"/>
                  <a:pt x="29347" y="12204"/>
                </a:cubicBezTo>
                <a:lnTo>
                  <a:pt x="24282" y="114491"/>
                </a:lnTo>
                <a:cubicBezTo>
                  <a:pt x="23907" y="121136"/>
                  <a:pt x="18438" y="126310"/>
                  <a:pt x="11810" y="12631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3" name="任意多边形: 形状 192"/>
          <p:cNvSpPr/>
          <p:nvPr userDrawn="1">
            <p:custDataLst>
              <p:tags r:id="rId136"/>
            </p:custDataLst>
          </p:nvPr>
        </p:nvSpPr>
        <p:spPr>
          <a:xfrm rot="6465150">
            <a:off x="10743565" y="966470"/>
            <a:ext cx="28575" cy="132080"/>
          </a:xfrm>
          <a:custGeom>
            <a:avLst/>
            <a:gdLst>
              <a:gd name="connsiteX0" fmla="*/ 11803 w 28827"/>
              <a:gd name="connsiteY0" fmla="*/ 130943 h 131865"/>
              <a:gd name="connsiteX1" fmla="*/ 11313 w 28827"/>
              <a:gd name="connsiteY1" fmla="*/ 130943 h 131865"/>
              <a:gd name="connsiteX2" fmla="*/ -724 w 28827"/>
              <a:gd name="connsiteY2" fmla="*/ 118035 h 131865"/>
              <a:gd name="connsiteX3" fmla="*/ -724 w 28827"/>
              <a:gd name="connsiteY3" fmla="*/ 118035 h 131865"/>
              <a:gd name="connsiteX4" fmla="*/ 3089 w 28827"/>
              <a:gd name="connsiteY4" fmla="*/ 11118 h 131865"/>
              <a:gd name="connsiteX5" fmla="*/ 16052 w 28827"/>
              <a:gd name="connsiteY5" fmla="*/ -919 h 131865"/>
              <a:gd name="connsiteX6" fmla="*/ 28089 w 28827"/>
              <a:gd name="connsiteY6" fmla="*/ 11989 h 131865"/>
              <a:gd name="connsiteX7" fmla="*/ 28089 w 28827"/>
              <a:gd name="connsiteY7" fmla="*/ 11989 h 131865"/>
              <a:gd name="connsiteX8" fmla="*/ 24276 w 28827"/>
              <a:gd name="connsiteY8" fmla="*/ 118906 h 131865"/>
              <a:gd name="connsiteX9" fmla="*/ 11803 w 28827"/>
              <a:gd name="connsiteY9" fmla="*/ 130943 h 13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27" h="131865">
                <a:moveTo>
                  <a:pt x="11803" y="130943"/>
                </a:moveTo>
                <a:lnTo>
                  <a:pt x="11313" y="130943"/>
                </a:lnTo>
                <a:cubicBezTo>
                  <a:pt x="4429" y="130725"/>
                  <a:pt x="-958" y="124952"/>
                  <a:pt x="-724" y="118035"/>
                </a:cubicBezTo>
                <a:cubicBezTo>
                  <a:pt x="-724" y="118035"/>
                  <a:pt x="-724" y="118035"/>
                  <a:pt x="-724" y="118035"/>
                </a:cubicBezTo>
                <a:lnTo>
                  <a:pt x="3089" y="11118"/>
                </a:lnTo>
                <a:cubicBezTo>
                  <a:pt x="3443" y="4255"/>
                  <a:pt x="9184" y="-1082"/>
                  <a:pt x="16052" y="-919"/>
                </a:cubicBezTo>
                <a:cubicBezTo>
                  <a:pt x="22936" y="-701"/>
                  <a:pt x="28323" y="5072"/>
                  <a:pt x="28089" y="11989"/>
                </a:cubicBezTo>
                <a:cubicBezTo>
                  <a:pt x="28089" y="11989"/>
                  <a:pt x="28089" y="11989"/>
                  <a:pt x="28089" y="11989"/>
                </a:cubicBezTo>
                <a:lnTo>
                  <a:pt x="24276" y="118906"/>
                </a:lnTo>
                <a:cubicBezTo>
                  <a:pt x="24014" y="125605"/>
                  <a:pt x="18514" y="130943"/>
                  <a:pt x="11803" y="1309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4" name="任意多边形: 形状 193"/>
          <p:cNvSpPr/>
          <p:nvPr userDrawn="1">
            <p:custDataLst>
              <p:tags r:id="rId137"/>
            </p:custDataLst>
          </p:nvPr>
        </p:nvSpPr>
        <p:spPr>
          <a:xfrm rot="6465150">
            <a:off x="8908415" y="4258310"/>
            <a:ext cx="236855" cy="335915"/>
          </a:xfrm>
          <a:custGeom>
            <a:avLst/>
            <a:gdLst>
              <a:gd name="connsiteX0" fmla="*/ 228804 w 236979"/>
              <a:gd name="connsiteY0" fmla="*/ 111834 h 336028"/>
              <a:gd name="connsiteX1" fmla="*/ 15788 w 236979"/>
              <a:gd name="connsiteY1" fmla="*/ 334436 h 336028"/>
              <a:gd name="connsiteX2" fmla="*/ -62 w 236979"/>
              <a:gd name="connsiteY2" fmla="*/ 326539 h 336028"/>
              <a:gd name="connsiteX3" fmla="*/ 7781 w 236979"/>
              <a:gd name="connsiteY3" fmla="*/ 310689 h 336028"/>
              <a:gd name="connsiteX4" fmla="*/ 9197 w 236979"/>
              <a:gd name="connsiteY4" fmla="*/ 310308 h 336028"/>
              <a:gd name="connsiteX5" fmla="*/ 204403 w 236979"/>
              <a:gd name="connsiteY5" fmla="*/ 106387 h 336028"/>
              <a:gd name="connsiteX6" fmla="*/ 209142 w 236979"/>
              <a:gd name="connsiteY6" fmla="*/ 12924 h 336028"/>
              <a:gd name="connsiteX7" fmla="*/ 220307 w 236979"/>
              <a:gd name="connsiteY7" fmla="*/ -856 h 336028"/>
              <a:gd name="connsiteX8" fmla="*/ 233815 w 236979"/>
              <a:gd name="connsiteY8" fmla="*/ 8839 h 336028"/>
              <a:gd name="connsiteX9" fmla="*/ 228804 w 236979"/>
              <a:gd name="connsiteY9" fmla="*/ 111834 h 33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979" h="336028">
                <a:moveTo>
                  <a:pt x="228804" y="111834"/>
                </a:moveTo>
                <a:cubicBezTo>
                  <a:pt x="204676" y="219840"/>
                  <a:pt x="122650" y="305624"/>
                  <a:pt x="15788" y="334436"/>
                </a:cubicBezTo>
                <a:cubicBezTo>
                  <a:pt x="9252" y="336669"/>
                  <a:pt x="2117" y="333129"/>
                  <a:pt x="-62" y="326539"/>
                </a:cubicBezTo>
                <a:cubicBezTo>
                  <a:pt x="-2295" y="320003"/>
                  <a:pt x="1246" y="312922"/>
                  <a:pt x="7781" y="310689"/>
                </a:cubicBezTo>
                <a:cubicBezTo>
                  <a:pt x="8271" y="310526"/>
                  <a:pt x="8707" y="310417"/>
                  <a:pt x="9197" y="310308"/>
                </a:cubicBezTo>
                <a:cubicBezTo>
                  <a:pt x="107127" y="283892"/>
                  <a:pt x="182290" y="205352"/>
                  <a:pt x="204403" y="106387"/>
                </a:cubicBezTo>
                <a:cubicBezTo>
                  <a:pt x="211429" y="75777"/>
                  <a:pt x="213063" y="44133"/>
                  <a:pt x="209142" y="12924"/>
                </a:cubicBezTo>
                <a:cubicBezTo>
                  <a:pt x="208434" y="6061"/>
                  <a:pt x="213445" y="-93"/>
                  <a:pt x="220307" y="-856"/>
                </a:cubicBezTo>
                <a:cubicBezTo>
                  <a:pt x="226626" y="-1509"/>
                  <a:pt x="232399" y="2685"/>
                  <a:pt x="233815" y="8839"/>
                </a:cubicBezTo>
                <a:cubicBezTo>
                  <a:pt x="238281" y="43207"/>
                  <a:pt x="236593" y="78065"/>
                  <a:pt x="228804" y="1118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5" name="任意多边形: 形状 194"/>
          <p:cNvSpPr/>
          <p:nvPr userDrawn="1">
            <p:custDataLst>
              <p:tags r:id="rId138"/>
            </p:custDataLst>
          </p:nvPr>
        </p:nvSpPr>
        <p:spPr>
          <a:xfrm rot="6465150">
            <a:off x="9149080" y="4337050"/>
            <a:ext cx="267970" cy="310515"/>
          </a:xfrm>
          <a:custGeom>
            <a:avLst/>
            <a:gdLst>
              <a:gd name="connsiteX0" fmla="*/ 110562 w 268168"/>
              <a:gd name="connsiteY0" fmla="*/ 31575 h 310273"/>
              <a:gd name="connsiteX1" fmla="*/ 267424 w 268168"/>
              <a:gd name="connsiteY1" fmla="*/ 296823 h 310273"/>
              <a:gd name="connsiteX2" fmla="*/ 254897 w 268168"/>
              <a:gd name="connsiteY2" fmla="*/ 309351 h 310273"/>
              <a:gd name="connsiteX3" fmla="*/ 242370 w 268168"/>
              <a:gd name="connsiteY3" fmla="*/ 296823 h 310273"/>
              <a:gd name="connsiteX4" fmla="*/ 98743 w 268168"/>
              <a:gd name="connsiteY4" fmla="*/ 53742 h 310273"/>
              <a:gd name="connsiteX5" fmla="*/ 10018 w 268168"/>
              <a:gd name="connsiteY5" fmla="*/ 24004 h 310273"/>
              <a:gd name="connsiteX6" fmla="*/ -603 w 268168"/>
              <a:gd name="connsiteY6" fmla="*/ 9788 h 310273"/>
              <a:gd name="connsiteX7" fmla="*/ 12741 w 268168"/>
              <a:gd name="connsiteY7" fmla="*/ -888 h 310273"/>
              <a:gd name="connsiteX8" fmla="*/ 110562 w 268168"/>
              <a:gd name="connsiteY8" fmla="*/ 31575 h 31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68" h="310273">
                <a:moveTo>
                  <a:pt x="110562" y="31575"/>
                </a:moveTo>
                <a:cubicBezTo>
                  <a:pt x="208056" y="83971"/>
                  <a:pt x="268459" y="186149"/>
                  <a:pt x="267424" y="296823"/>
                </a:cubicBezTo>
                <a:cubicBezTo>
                  <a:pt x="267424" y="303741"/>
                  <a:pt x="261814" y="309351"/>
                  <a:pt x="254897" y="309351"/>
                </a:cubicBezTo>
                <a:cubicBezTo>
                  <a:pt x="247980" y="309351"/>
                  <a:pt x="242370" y="303741"/>
                  <a:pt x="242370" y="296823"/>
                </a:cubicBezTo>
                <a:cubicBezTo>
                  <a:pt x="243404" y="195408"/>
                  <a:pt x="188067" y="101781"/>
                  <a:pt x="98743" y="53742"/>
                </a:cubicBezTo>
                <a:cubicBezTo>
                  <a:pt x="71129" y="38709"/>
                  <a:pt x="41118" y="28688"/>
                  <a:pt x="10018" y="24004"/>
                </a:cubicBezTo>
                <a:cubicBezTo>
                  <a:pt x="3155" y="23023"/>
                  <a:pt x="-1584" y="16651"/>
                  <a:pt x="-603" y="9788"/>
                </a:cubicBezTo>
                <a:cubicBezTo>
                  <a:pt x="377" y="3306"/>
                  <a:pt x="6151" y="-1378"/>
                  <a:pt x="12741" y="-888"/>
                </a:cubicBezTo>
                <a:cubicBezTo>
                  <a:pt x="47000" y="4014"/>
                  <a:pt x="80115" y="15017"/>
                  <a:pt x="110562" y="3157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196" name="任意多边形: 形状 195"/>
          <p:cNvSpPr/>
          <p:nvPr userDrawn="1">
            <p:custDataLst>
              <p:tags r:id="rId139"/>
            </p:custDataLst>
          </p:nvPr>
        </p:nvSpPr>
        <p:spPr>
          <a:xfrm rot="6465150">
            <a:off x="8756650" y="4996815"/>
            <a:ext cx="233680" cy="835025"/>
          </a:xfrm>
          <a:custGeom>
            <a:avLst/>
            <a:gdLst>
              <a:gd name="connsiteX0" fmla="*/ 222742 w 233899"/>
              <a:gd name="connsiteY0" fmla="*/ 13246 h 834757"/>
              <a:gd name="connsiteX1" fmla="*/ 221326 w 233899"/>
              <a:gd name="connsiteY1" fmla="*/ 13246 h 834757"/>
              <a:gd name="connsiteX2" fmla="*/ 90607 w 233899"/>
              <a:gd name="connsiteY2" fmla="*/ -861 h 834757"/>
              <a:gd name="connsiteX3" fmla="*/ 81403 w 233899"/>
              <a:gd name="connsiteY3" fmla="*/ 1862 h 834757"/>
              <a:gd name="connsiteX4" fmla="*/ 76828 w 233899"/>
              <a:gd name="connsiteY4" fmla="*/ 10250 h 834757"/>
              <a:gd name="connsiteX5" fmla="*/ -731 w 233899"/>
              <a:gd name="connsiteY5" fmla="*/ 729201 h 834757"/>
              <a:gd name="connsiteX6" fmla="*/ 11577 w 233899"/>
              <a:gd name="connsiteY6" fmla="*/ 731760 h 834757"/>
              <a:gd name="connsiteX7" fmla="*/ 23996 w 233899"/>
              <a:gd name="connsiteY7" fmla="*/ 733067 h 834757"/>
              <a:gd name="connsiteX8" fmla="*/ 25466 w 233899"/>
              <a:gd name="connsiteY8" fmla="*/ 719505 h 834757"/>
              <a:gd name="connsiteX9" fmla="*/ 100357 w 233899"/>
              <a:gd name="connsiteY9" fmla="*/ 25174 h 834757"/>
              <a:gd name="connsiteX10" fmla="*/ 205204 w 233899"/>
              <a:gd name="connsiteY10" fmla="*/ 36502 h 834757"/>
              <a:gd name="connsiteX11" fmla="*/ 191915 w 233899"/>
              <a:gd name="connsiteY11" fmla="*/ 204857 h 834757"/>
              <a:gd name="connsiteX12" fmla="*/ 199376 w 233899"/>
              <a:gd name="connsiteY12" fmla="*/ 302895 h 834757"/>
              <a:gd name="connsiteX13" fmla="*/ 204006 w 233899"/>
              <a:gd name="connsiteY13" fmla="*/ 520051 h 834757"/>
              <a:gd name="connsiteX14" fmla="*/ 151991 w 233899"/>
              <a:gd name="connsiteY14" fmla="*/ 752240 h 834757"/>
              <a:gd name="connsiteX15" fmla="*/ 132982 w 233899"/>
              <a:gd name="connsiteY15" fmla="*/ 818198 h 834757"/>
              <a:gd name="connsiteX16" fmla="*/ 141860 w 233899"/>
              <a:gd name="connsiteY16" fmla="*/ 833503 h 834757"/>
              <a:gd name="connsiteX17" fmla="*/ 157165 w 233899"/>
              <a:gd name="connsiteY17" fmla="*/ 824679 h 834757"/>
              <a:gd name="connsiteX18" fmla="*/ 175956 w 233899"/>
              <a:gd name="connsiteY18" fmla="*/ 759320 h 834757"/>
              <a:gd name="connsiteX19" fmla="*/ 228897 w 233899"/>
              <a:gd name="connsiteY19" fmla="*/ 522720 h 834757"/>
              <a:gd name="connsiteX20" fmla="*/ 224267 w 233899"/>
              <a:gd name="connsiteY20" fmla="*/ 300390 h 834757"/>
              <a:gd name="connsiteX21" fmla="*/ 216914 w 233899"/>
              <a:gd name="connsiteY21" fmla="*/ 204421 h 834757"/>
              <a:gd name="connsiteX22" fmla="*/ 232219 w 233899"/>
              <a:gd name="connsiteY22" fmla="*/ 28224 h 834757"/>
              <a:gd name="connsiteX23" fmla="*/ 222687 w 233899"/>
              <a:gd name="connsiteY23" fmla="*/ 13572 h 8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3899" h="834757">
                <a:moveTo>
                  <a:pt x="222742" y="13246"/>
                </a:moveTo>
                <a:lnTo>
                  <a:pt x="221326" y="13246"/>
                </a:lnTo>
                <a:lnTo>
                  <a:pt x="90607" y="-861"/>
                </a:lnTo>
                <a:cubicBezTo>
                  <a:pt x="87285" y="-1188"/>
                  <a:pt x="84017" y="-208"/>
                  <a:pt x="81403" y="1862"/>
                </a:cubicBezTo>
                <a:cubicBezTo>
                  <a:pt x="78789" y="3932"/>
                  <a:pt x="77155" y="6928"/>
                  <a:pt x="76828" y="10250"/>
                </a:cubicBezTo>
                <a:lnTo>
                  <a:pt x="-731" y="729201"/>
                </a:lnTo>
                <a:lnTo>
                  <a:pt x="11577" y="731760"/>
                </a:lnTo>
                <a:lnTo>
                  <a:pt x="23996" y="733067"/>
                </a:lnTo>
                <a:lnTo>
                  <a:pt x="25466" y="719505"/>
                </a:lnTo>
                <a:lnTo>
                  <a:pt x="100357" y="25174"/>
                </a:lnTo>
                <a:lnTo>
                  <a:pt x="205204" y="36502"/>
                </a:lnTo>
                <a:cubicBezTo>
                  <a:pt x="195563" y="92113"/>
                  <a:pt x="191098" y="148430"/>
                  <a:pt x="191915" y="204857"/>
                </a:cubicBezTo>
                <a:cubicBezTo>
                  <a:pt x="192840" y="236883"/>
                  <a:pt x="196000" y="268854"/>
                  <a:pt x="199376" y="302895"/>
                </a:cubicBezTo>
                <a:cubicBezTo>
                  <a:pt x="206021" y="369344"/>
                  <a:pt x="212829" y="438080"/>
                  <a:pt x="204006" y="520051"/>
                </a:cubicBezTo>
                <a:cubicBezTo>
                  <a:pt x="194365" y="609375"/>
                  <a:pt x="171871" y="685247"/>
                  <a:pt x="151991" y="752240"/>
                </a:cubicBezTo>
                <a:cubicBezTo>
                  <a:pt x="145291" y="774788"/>
                  <a:pt x="138810" y="796684"/>
                  <a:pt x="132982" y="818198"/>
                </a:cubicBezTo>
                <a:cubicBezTo>
                  <a:pt x="131240" y="824897"/>
                  <a:pt x="135215" y="831705"/>
                  <a:pt x="141860" y="833503"/>
                </a:cubicBezTo>
                <a:cubicBezTo>
                  <a:pt x="148505" y="835028"/>
                  <a:pt x="155150" y="831161"/>
                  <a:pt x="157165" y="824679"/>
                </a:cubicBezTo>
                <a:cubicBezTo>
                  <a:pt x="162612" y="803383"/>
                  <a:pt x="169311" y="781706"/>
                  <a:pt x="175956" y="759320"/>
                </a:cubicBezTo>
                <a:cubicBezTo>
                  <a:pt x="196162" y="691347"/>
                  <a:pt x="218984" y="614332"/>
                  <a:pt x="228897" y="522720"/>
                </a:cubicBezTo>
                <a:cubicBezTo>
                  <a:pt x="237993" y="438189"/>
                  <a:pt x="230694" y="364769"/>
                  <a:pt x="224267" y="300390"/>
                </a:cubicBezTo>
                <a:cubicBezTo>
                  <a:pt x="220945" y="267003"/>
                  <a:pt x="217786" y="235521"/>
                  <a:pt x="216914" y="204421"/>
                </a:cubicBezTo>
                <a:cubicBezTo>
                  <a:pt x="216261" y="145326"/>
                  <a:pt x="221380" y="86339"/>
                  <a:pt x="232219" y="28224"/>
                </a:cubicBezTo>
                <a:cubicBezTo>
                  <a:pt x="233581" y="21579"/>
                  <a:pt x="229333" y="15043"/>
                  <a:pt x="222687" y="1357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pic>
        <p:nvPicPr>
          <p:cNvPr id="198" name="图片 1" descr="303b333635393631363bd2f4b7fb"/>
          <p:cNvPicPr>
            <a:picLocks noChangeAspect="1"/>
          </p:cNvPicPr>
          <p:nvPr userDrawn="1">
            <p:custDataLst>
              <p:tags r:id="rId140"/>
            </p:custDataLst>
          </p:nvPr>
        </p:nvPicPr>
        <p:blipFill>
          <a:blip r:embed="rId141">
            <a:extLst>
              <a:ext uri="{96DAC541-7B7A-43D3-8B79-37D633B846F1}">
                <asvg:svgBlip xmlns:asvg="http://schemas.microsoft.com/office/drawing/2016/SVG/main" r:embed="rId142"/>
              </a:ext>
            </a:extLst>
          </a:blip>
          <a:stretch>
            <a:fillRect/>
          </a:stretch>
        </p:blipFill>
        <p:spPr>
          <a:xfrm>
            <a:off x="7776845" y="1769745"/>
            <a:ext cx="914400" cy="914400"/>
          </a:xfrm>
          <a:prstGeom prst="rect">
            <a:avLst/>
          </a:prstGeom>
        </p:spPr>
      </p:pic>
      <p:pic>
        <p:nvPicPr>
          <p:cNvPr id="199" name="图片 2" descr="303b333635393631363bd2f4b7fb"/>
          <p:cNvPicPr>
            <a:picLocks noChangeAspect="1"/>
          </p:cNvPicPr>
          <p:nvPr userDrawn="1">
            <p:custDataLst>
              <p:tags r:id="rId143"/>
            </p:custDataLst>
          </p:nvPr>
        </p:nvPicPr>
        <p:blipFill>
          <a:blip r:embed="rId144">
            <a:extLst>
              <a:ext uri="{96DAC541-7B7A-43D3-8B79-37D633B846F1}">
                <asvg:svgBlip xmlns:asvg="http://schemas.microsoft.com/office/drawing/2016/SVG/main" r:embed="rId145"/>
              </a:ext>
            </a:extLst>
          </a:blip>
          <a:stretch>
            <a:fillRect/>
          </a:stretch>
        </p:blipFill>
        <p:spPr>
          <a:xfrm>
            <a:off x="7524115" y="2755900"/>
            <a:ext cx="532130" cy="532130"/>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12" name="矩形 111"/>
          <p:cNvSpPr/>
          <p:nvPr>
            <p:custDataLst>
              <p:tags r:id="rId2"/>
            </p:custDataLst>
          </p:nvPr>
        </p:nvSpPr>
        <p:spPr>
          <a:xfrm>
            <a:off x="-14178" y="-587"/>
            <a:ext cx="12206178" cy="6858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latin typeface="Arial" panose="020B0604020202020204" pitchFamily="34" charset="0"/>
              <a:ea typeface="Mali" panose="00000500000000000000" charset="0"/>
              <a:sym typeface="Arial" panose="020B0604020202020204" pitchFamily="34" charset="0"/>
            </a:endParaRPr>
          </a:p>
        </p:txBody>
      </p:sp>
      <p:cxnSp>
        <p:nvCxnSpPr>
          <p:cNvPr id="255" name="直接连接符 254"/>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53" name="任意多边形: 形状 252"/>
          <p:cNvSpPr/>
          <p:nvPr>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p:ph type="title" hasCustomPrompt="1"/>
            <p:custDataLst>
              <p:tags r:id="rId56"/>
            </p:custDataLst>
          </p:nvPr>
        </p:nvSpPr>
        <p:spPr>
          <a:xfrm>
            <a:off x="929640" y="2684780"/>
            <a:ext cx="6659880" cy="3140075"/>
          </a:xfrm>
        </p:spPr>
        <p:txBody>
          <a:bodyPr wrap="square" lIns="90000" tIns="46800" rIns="90000" bIns="46800" anchor="t">
            <a:normAutofit/>
          </a:bodyPr>
          <a:lstStyle>
            <a:lvl1pPr algn="l">
              <a:defRPr sz="4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57"/>
            </p:custDataLst>
          </p:nvPr>
        </p:nvSpPr>
        <p:spPr>
          <a:xfrm>
            <a:off x="929700" y="1068800"/>
            <a:ext cx="6127200" cy="1447200"/>
          </a:xfrm>
        </p:spPr>
        <p:txBody>
          <a:bodyPr wrap="none" lIns="90000" tIns="46800" rIns="90000" bIns="46800" anchor="b">
            <a:normAutofit/>
          </a:bodyPr>
          <a:lstStyle>
            <a:lvl1pPr marL="0" indent="0" algn="l">
              <a:buNone/>
              <a:defRPr sz="4800">
                <a:solidFill>
                  <a:schemeClr val="accent1">
                    <a:lumMod val="50000"/>
                    <a:alpha val="85000"/>
                  </a:schemeClr>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5"/>
          <p:cNvSpPr>
            <a:spLocks noGrp="1"/>
          </p:cNvSpPr>
          <p:nvPr>
            <p:ph type="ftr" sz="quarter" idx="11"/>
            <p:custDataLst>
              <p:tags r:id="rId59"/>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6"/>
          <p:cNvSpPr>
            <a:spLocks noGrp="1"/>
          </p:cNvSpPr>
          <p:nvPr>
            <p:ph type="sldNum" sz="quarter" idx="12"/>
            <p:custDataLst>
              <p:tags r:id="rId60"/>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15" name="任意多边形: 形状 114"/>
          <p:cNvSpPr/>
          <p:nvPr>
            <p:custDataLst>
              <p:tags r:id="rId61"/>
            </p:custDataLst>
          </p:nvPr>
        </p:nvSpPr>
        <p:spPr>
          <a:xfrm>
            <a:off x="6507480" y="5721985"/>
            <a:ext cx="5195570" cy="744855"/>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6" name="任意多边形: 形状 115"/>
          <p:cNvSpPr/>
          <p:nvPr>
            <p:custDataLst>
              <p:tags r:id="rId62"/>
            </p:custDataLst>
          </p:nvPr>
        </p:nvSpPr>
        <p:spPr>
          <a:xfrm>
            <a:off x="6511290" y="6036945"/>
            <a:ext cx="5191760" cy="429895"/>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7" name="任意多边形: 形状 116"/>
          <p:cNvSpPr/>
          <p:nvPr>
            <p:custDataLst>
              <p:tags r:id="rId63"/>
            </p:custDataLst>
          </p:nvPr>
        </p:nvSpPr>
        <p:spPr>
          <a:xfrm>
            <a:off x="7145655" y="5723255"/>
            <a:ext cx="3671570" cy="400050"/>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9" name="任意多边形: 形状 118"/>
          <p:cNvSpPr/>
          <p:nvPr>
            <p:custDataLst>
              <p:tags r:id="rId64"/>
            </p:custDataLst>
          </p:nvPr>
        </p:nvSpPr>
        <p:spPr>
          <a:xfrm>
            <a:off x="9253220" y="5825490"/>
            <a:ext cx="1336040" cy="238125"/>
          </a:xfrm>
          <a:custGeom>
            <a:avLst/>
            <a:gdLst>
              <a:gd name="connsiteX0" fmla="*/ 1264008 w 1336262"/>
              <a:gd name="connsiteY0" fmla="*/ 52551 h 238055"/>
              <a:gd name="connsiteX1" fmla="*/ -55 w 1336262"/>
              <a:gd name="connsiteY1" fmla="*/ 8069 h 238055"/>
              <a:gd name="connsiteX2" fmla="*/ -55 w 1336262"/>
              <a:gd name="connsiteY2" fmla="*/ 233812 h 238055"/>
              <a:gd name="connsiteX3" fmla="*/ 1336208 w 1336262"/>
              <a:gd name="connsiteY3" fmla="*/ 62362 h 238055"/>
              <a:gd name="connsiteX4" fmla="*/ 1264008 w 1336262"/>
              <a:gd name="connsiteY4" fmla="*/ 52551 h 238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62" h="238055">
                <a:moveTo>
                  <a:pt x="1264008" y="52551"/>
                </a:moveTo>
                <a:cubicBezTo>
                  <a:pt x="853290" y="-2218"/>
                  <a:pt x="420569" y="-9933"/>
                  <a:pt x="-55" y="8069"/>
                </a:cubicBezTo>
                <a:lnTo>
                  <a:pt x="-55" y="233812"/>
                </a:lnTo>
                <a:cubicBezTo>
                  <a:pt x="471338" y="246670"/>
                  <a:pt x="943968" y="233050"/>
                  <a:pt x="1336208" y="62362"/>
                </a:cubicBezTo>
                <a:cubicBezTo>
                  <a:pt x="1329350" y="65600"/>
                  <a:pt x="1274105" y="53789"/>
                  <a:pt x="1264008" y="52551"/>
                </a:cubicBezTo>
                <a:close/>
              </a:path>
            </a:pathLst>
          </a:custGeom>
          <a:solidFill>
            <a:srgbClr val="AAC8E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0" name="任意多边形: 形状 119"/>
          <p:cNvSpPr/>
          <p:nvPr>
            <p:custDataLst>
              <p:tags r:id="rId65"/>
            </p:custDataLst>
          </p:nvPr>
        </p:nvSpPr>
        <p:spPr>
          <a:xfrm>
            <a:off x="9253220" y="5107940"/>
            <a:ext cx="1332865" cy="913130"/>
          </a:xfrm>
          <a:custGeom>
            <a:avLst/>
            <a:gdLst>
              <a:gd name="connsiteX0" fmla="*/ 1263818 w 1333046"/>
              <a:gd name="connsiteY0" fmla="*/ 419944 h 913151"/>
              <a:gd name="connsiteX1" fmla="*/ 1123991 w 1333046"/>
              <a:gd name="connsiteY1" fmla="*/ 258019 h 913151"/>
              <a:gd name="connsiteX2" fmla="*/ 1065317 w 1333046"/>
              <a:gd name="connsiteY2" fmla="*/ 209442 h 913151"/>
              <a:gd name="connsiteX3" fmla="*/ 958256 w 1333046"/>
              <a:gd name="connsiteY3" fmla="*/ 139528 h 913151"/>
              <a:gd name="connsiteX4" fmla="*/ 932728 w 1333046"/>
              <a:gd name="connsiteY4" fmla="*/ 125717 h 913151"/>
              <a:gd name="connsiteX5" fmla="*/ 153965 w 1333046"/>
              <a:gd name="connsiteY5" fmla="*/ 25610 h 913151"/>
              <a:gd name="connsiteX6" fmla="*/ -55 w 1333046"/>
              <a:gd name="connsiteY6" fmla="*/ 68567 h 913151"/>
              <a:gd name="connsiteX7" fmla="*/ -55 w 1333046"/>
              <a:gd name="connsiteY7" fmla="*/ 905625 h 913151"/>
              <a:gd name="connsiteX8" fmla="*/ 1064174 w 1333046"/>
              <a:gd name="connsiteY8" fmla="*/ 838283 h 913151"/>
              <a:gd name="connsiteX9" fmla="*/ 1310395 w 1333046"/>
              <a:gd name="connsiteY9" fmla="*/ 708457 h 913151"/>
              <a:gd name="connsiteX10" fmla="*/ 1263818 w 1333046"/>
              <a:gd name="connsiteY10" fmla="*/ 419944 h 91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046" h="913151">
                <a:moveTo>
                  <a:pt x="1263818" y="419944"/>
                </a:moveTo>
                <a:cubicBezTo>
                  <a:pt x="1224413" y="360147"/>
                  <a:pt x="1177407" y="305711"/>
                  <a:pt x="1123991" y="258019"/>
                </a:cubicBezTo>
                <a:cubicBezTo>
                  <a:pt x="1104941" y="240874"/>
                  <a:pt x="1085891" y="224777"/>
                  <a:pt x="1065317" y="209442"/>
                </a:cubicBezTo>
                <a:cubicBezTo>
                  <a:pt x="1031217" y="183801"/>
                  <a:pt x="995451" y="160446"/>
                  <a:pt x="958256" y="139528"/>
                </a:cubicBezTo>
                <a:cubicBezTo>
                  <a:pt x="949874" y="134861"/>
                  <a:pt x="941301" y="130003"/>
                  <a:pt x="932728" y="125717"/>
                </a:cubicBezTo>
                <a:cubicBezTo>
                  <a:pt x="699938" y="3416"/>
                  <a:pt x="413711" y="-30397"/>
                  <a:pt x="153965" y="25610"/>
                </a:cubicBezTo>
                <a:cubicBezTo>
                  <a:pt x="101847" y="36973"/>
                  <a:pt x="50422" y="51317"/>
                  <a:pt x="-55" y="68567"/>
                </a:cubicBezTo>
                <a:lnTo>
                  <a:pt x="-55" y="905625"/>
                </a:lnTo>
                <a:cubicBezTo>
                  <a:pt x="356103" y="925360"/>
                  <a:pt x="713349" y="902748"/>
                  <a:pt x="1064174" y="838283"/>
                </a:cubicBezTo>
                <a:cubicBezTo>
                  <a:pt x="1158662" y="820852"/>
                  <a:pt x="1264199" y="792372"/>
                  <a:pt x="1310395" y="708457"/>
                </a:cubicBezTo>
                <a:cubicBezTo>
                  <a:pt x="1360211" y="618446"/>
                  <a:pt x="1320015" y="505669"/>
                  <a:pt x="1263818" y="419944"/>
                </a:cubicBezTo>
                <a:close/>
              </a:path>
            </a:pathLst>
          </a:custGeom>
          <a:solidFill>
            <a:srgbClr val="9AA7AE"/>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1" name="任意多边形: 形状 120"/>
          <p:cNvSpPr/>
          <p:nvPr>
            <p:custDataLst>
              <p:tags r:id="rId66"/>
            </p:custDataLst>
          </p:nvPr>
        </p:nvSpPr>
        <p:spPr>
          <a:xfrm>
            <a:off x="9253220" y="5367020"/>
            <a:ext cx="1332865" cy="654050"/>
          </a:xfrm>
          <a:custGeom>
            <a:avLst/>
            <a:gdLst>
              <a:gd name="connsiteX0" fmla="*/ 1263532 w 1332851"/>
              <a:gd name="connsiteY0" fmla="*/ 161302 h 654033"/>
              <a:gd name="connsiteX1" fmla="*/ 1123705 w 1332851"/>
              <a:gd name="connsiteY1" fmla="*/ -623 h 654033"/>
              <a:gd name="connsiteX2" fmla="*/ 1069508 w 1332851"/>
              <a:gd name="connsiteY2" fmla="*/ 180829 h 654033"/>
              <a:gd name="connsiteX3" fmla="*/ 868816 w 1332851"/>
              <a:gd name="connsiteY3" fmla="*/ 334752 h 654033"/>
              <a:gd name="connsiteX4" fmla="*/ 611641 w 1332851"/>
              <a:gd name="connsiteY4" fmla="*/ 374281 h 654033"/>
              <a:gd name="connsiteX5" fmla="*/ 440191 w 1332851"/>
              <a:gd name="connsiteY5" fmla="*/ 412381 h 654033"/>
              <a:gd name="connsiteX6" fmla="*/ 368944 w 1332851"/>
              <a:gd name="connsiteY6" fmla="*/ 434860 h 654033"/>
              <a:gd name="connsiteX7" fmla="*/ 335130 w 1332851"/>
              <a:gd name="connsiteY7" fmla="*/ 453910 h 654033"/>
              <a:gd name="connsiteX8" fmla="*/ 307889 w 1332851"/>
              <a:gd name="connsiteY8" fmla="*/ 475627 h 654033"/>
              <a:gd name="connsiteX9" fmla="*/ 350370 w 1332851"/>
              <a:gd name="connsiteY9" fmla="*/ 496582 h 654033"/>
              <a:gd name="connsiteX10" fmla="*/ 366277 w 1332851"/>
              <a:gd name="connsiteY10" fmla="*/ 510298 h 654033"/>
              <a:gd name="connsiteX11" fmla="*/ 345322 w 1332851"/>
              <a:gd name="connsiteY11" fmla="*/ 538873 h 654033"/>
              <a:gd name="connsiteX12" fmla="*/ 111293 w 1332851"/>
              <a:gd name="connsiteY12" fmla="*/ 573354 h 654033"/>
              <a:gd name="connsiteX13" fmla="*/ 63668 w 1332851"/>
              <a:gd name="connsiteY13" fmla="*/ 557447 h 654033"/>
              <a:gd name="connsiteX14" fmla="*/ 65763 w 1332851"/>
              <a:gd name="connsiteY14" fmla="*/ 513537 h 654033"/>
              <a:gd name="connsiteX15" fmla="*/ 11185 w 1332851"/>
              <a:gd name="connsiteY15" fmla="*/ 517823 h 654033"/>
              <a:gd name="connsiteX16" fmla="*/ -55 w 1332851"/>
              <a:gd name="connsiteY16" fmla="*/ 523729 h 654033"/>
              <a:gd name="connsiteX17" fmla="*/ -55 w 1332851"/>
              <a:gd name="connsiteY17" fmla="*/ 646506 h 654033"/>
              <a:gd name="connsiteX18" fmla="*/ 1064174 w 1332851"/>
              <a:gd name="connsiteY18" fmla="*/ 579164 h 654033"/>
              <a:gd name="connsiteX19" fmla="*/ 1310395 w 1332851"/>
              <a:gd name="connsiteY19" fmla="*/ 449339 h 654033"/>
              <a:gd name="connsiteX20" fmla="*/ 1263532 w 1332851"/>
              <a:gd name="connsiteY20" fmla="*/ 161302 h 6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2851" h="654033">
                <a:moveTo>
                  <a:pt x="1263532" y="161302"/>
                </a:moveTo>
                <a:cubicBezTo>
                  <a:pt x="1224127" y="101504"/>
                  <a:pt x="1177121" y="47069"/>
                  <a:pt x="1123705" y="-623"/>
                </a:cubicBezTo>
                <a:cubicBezTo>
                  <a:pt x="1143612" y="66052"/>
                  <a:pt x="1128182" y="142252"/>
                  <a:pt x="1069508" y="180829"/>
                </a:cubicBezTo>
                <a:cubicBezTo>
                  <a:pt x="1031884" y="259124"/>
                  <a:pt x="951778" y="309511"/>
                  <a:pt x="868816" y="334752"/>
                </a:cubicBezTo>
                <a:cubicBezTo>
                  <a:pt x="785853" y="359994"/>
                  <a:pt x="698032" y="363994"/>
                  <a:pt x="611641" y="374281"/>
                </a:cubicBezTo>
                <a:cubicBezTo>
                  <a:pt x="553424" y="381578"/>
                  <a:pt x="496017" y="394331"/>
                  <a:pt x="440191" y="412381"/>
                </a:cubicBezTo>
                <a:cubicBezTo>
                  <a:pt x="416188" y="419906"/>
                  <a:pt x="392566" y="423906"/>
                  <a:pt x="368944" y="434860"/>
                </a:cubicBezTo>
                <a:cubicBezTo>
                  <a:pt x="357192" y="440318"/>
                  <a:pt x="345886" y="446690"/>
                  <a:pt x="335130" y="453910"/>
                </a:cubicBezTo>
                <a:cubicBezTo>
                  <a:pt x="332368" y="455911"/>
                  <a:pt x="308936" y="476198"/>
                  <a:pt x="307889" y="475627"/>
                </a:cubicBezTo>
                <a:lnTo>
                  <a:pt x="350370" y="496582"/>
                </a:lnTo>
                <a:cubicBezTo>
                  <a:pt x="357221" y="498973"/>
                  <a:pt x="362908" y="503869"/>
                  <a:pt x="366277" y="510298"/>
                </a:cubicBezTo>
                <a:cubicBezTo>
                  <a:pt x="370563" y="522681"/>
                  <a:pt x="356752" y="533539"/>
                  <a:pt x="345322" y="538873"/>
                </a:cubicBezTo>
                <a:cubicBezTo>
                  <a:pt x="273218" y="573068"/>
                  <a:pt x="190731" y="579831"/>
                  <a:pt x="111293" y="573354"/>
                </a:cubicBezTo>
                <a:cubicBezTo>
                  <a:pt x="94148" y="571925"/>
                  <a:pt x="75669" y="569353"/>
                  <a:pt x="63668" y="557447"/>
                </a:cubicBezTo>
                <a:cubicBezTo>
                  <a:pt x="51666" y="545541"/>
                  <a:pt x="50333" y="521061"/>
                  <a:pt x="65763" y="513537"/>
                </a:cubicBezTo>
                <a:cubicBezTo>
                  <a:pt x="47575" y="509165"/>
                  <a:pt x="28467" y="510660"/>
                  <a:pt x="11185" y="517823"/>
                </a:cubicBezTo>
                <a:cubicBezTo>
                  <a:pt x="7280" y="519442"/>
                  <a:pt x="3660" y="522109"/>
                  <a:pt x="-55" y="523729"/>
                </a:cubicBezTo>
                <a:lnTo>
                  <a:pt x="-55" y="646506"/>
                </a:lnTo>
                <a:cubicBezTo>
                  <a:pt x="356103" y="666242"/>
                  <a:pt x="713349" y="643629"/>
                  <a:pt x="1064174" y="579164"/>
                </a:cubicBezTo>
                <a:cubicBezTo>
                  <a:pt x="1158662" y="561733"/>
                  <a:pt x="1264199" y="533254"/>
                  <a:pt x="1310395" y="449339"/>
                </a:cubicBezTo>
                <a:cubicBezTo>
                  <a:pt x="1359925" y="359803"/>
                  <a:pt x="1319729" y="247027"/>
                  <a:pt x="1263532" y="161302"/>
                </a:cubicBezTo>
                <a:close/>
              </a:path>
            </a:pathLst>
          </a:custGeom>
          <a:solidFill>
            <a:srgbClr val="637886"/>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2" name="任意多边形: 形状 121"/>
          <p:cNvSpPr/>
          <p:nvPr>
            <p:custDataLst>
              <p:tags r:id="rId67"/>
            </p:custDataLst>
          </p:nvPr>
        </p:nvSpPr>
        <p:spPr>
          <a:xfrm>
            <a:off x="10062845" y="5342890"/>
            <a:ext cx="196215" cy="120015"/>
          </a:xfrm>
          <a:custGeom>
            <a:avLst/>
            <a:gdLst>
              <a:gd name="connsiteX0" fmla="*/ 155396 w 196027"/>
              <a:gd name="connsiteY0" fmla="*/ 118855 h 120056"/>
              <a:gd name="connsiteX1" fmla="*/ 195973 w 196027"/>
              <a:gd name="connsiteY1" fmla="*/ 104377 h 120056"/>
              <a:gd name="connsiteX2" fmla="*/ 121201 w 196027"/>
              <a:gd name="connsiteY2" fmla="*/ 21224 h 120056"/>
              <a:gd name="connsiteX3" fmla="*/ 17855 w 196027"/>
              <a:gd name="connsiteY3" fmla="*/ 5793 h 120056"/>
              <a:gd name="connsiteX4" fmla="*/ 520 w 196027"/>
              <a:gd name="connsiteY4" fmla="*/ 37988 h 120056"/>
              <a:gd name="connsiteX5" fmla="*/ 67195 w 196027"/>
              <a:gd name="connsiteY5" fmla="*/ 88279 h 120056"/>
              <a:gd name="connsiteX6" fmla="*/ 155396 w 196027"/>
              <a:gd name="connsiteY6" fmla="*/ 118855 h 12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027" h="120056">
                <a:moveTo>
                  <a:pt x="155396" y="118855"/>
                </a:moveTo>
                <a:cubicBezTo>
                  <a:pt x="170827" y="120665"/>
                  <a:pt x="190162" y="118855"/>
                  <a:pt x="195973" y="104377"/>
                </a:cubicBezTo>
                <a:cubicBezTo>
                  <a:pt x="181199" y="68982"/>
                  <a:pt x="154834" y="39664"/>
                  <a:pt x="121201" y="21224"/>
                </a:cubicBezTo>
                <a:cubicBezTo>
                  <a:pt x="93484" y="5888"/>
                  <a:pt x="48526" y="-9733"/>
                  <a:pt x="17855" y="5793"/>
                </a:cubicBezTo>
                <a:cubicBezTo>
                  <a:pt x="5073" y="10936"/>
                  <a:pt x="-2224" y="24481"/>
                  <a:pt x="520" y="37988"/>
                </a:cubicBezTo>
                <a:cubicBezTo>
                  <a:pt x="7568" y="70087"/>
                  <a:pt x="42620" y="75325"/>
                  <a:pt x="67195" y="88279"/>
                </a:cubicBezTo>
                <a:cubicBezTo>
                  <a:pt x="94389" y="103967"/>
                  <a:pt x="124326" y="114349"/>
                  <a:pt x="155396" y="118855"/>
                </a:cubicBezTo>
                <a:close/>
              </a:path>
            </a:pathLst>
          </a:custGeom>
          <a:solidFill>
            <a:srgbClr val="788B95"/>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3" name="任意多边形: 形状 122"/>
          <p:cNvSpPr/>
          <p:nvPr>
            <p:custDataLst>
              <p:tags r:id="rId68"/>
            </p:custDataLst>
          </p:nvPr>
        </p:nvSpPr>
        <p:spPr>
          <a:xfrm>
            <a:off x="9253220" y="5234305"/>
            <a:ext cx="958215" cy="382905"/>
          </a:xfrm>
          <a:custGeom>
            <a:avLst/>
            <a:gdLst>
              <a:gd name="connsiteX0" fmla="*/ 932728 w 958310"/>
              <a:gd name="connsiteY0" fmla="*/ -623 h 382714"/>
              <a:gd name="connsiteX1" fmla="*/ 915298 w 958310"/>
              <a:gd name="connsiteY1" fmla="*/ 7664 h 382714"/>
              <a:gd name="connsiteX2" fmla="*/ 827001 w 958310"/>
              <a:gd name="connsiteY2" fmla="*/ 22999 h 382714"/>
              <a:gd name="connsiteX3" fmla="*/ 670505 w 958310"/>
              <a:gd name="connsiteY3" fmla="*/ 156349 h 382714"/>
              <a:gd name="connsiteX4" fmla="*/ 410949 w 958310"/>
              <a:gd name="connsiteY4" fmla="*/ 300271 h 382714"/>
              <a:gd name="connsiteX5" fmla="*/ 206828 w 958310"/>
              <a:gd name="connsiteY5" fmla="*/ 341229 h 382714"/>
              <a:gd name="connsiteX6" fmla="*/ 20043 w 958310"/>
              <a:gd name="connsiteY6" fmla="*/ 341991 h 382714"/>
              <a:gd name="connsiteX7" fmla="*/ -55 w 958310"/>
              <a:gd name="connsiteY7" fmla="*/ 341229 h 382714"/>
              <a:gd name="connsiteX8" fmla="*/ -55 w 958310"/>
              <a:gd name="connsiteY8" fmla="*/ 382091 h 382714"/>
              <a:gd name="connsiteX9" fmla="*/ 304745 w 958310"/>
              <a:gd name="connsiteY9" fmla="*/ 368089 h 382714"/>
              <a:gd name="connsiteX10" fmla="*/ 454002 w 958310"/>
              <a:gd name="connsiteY10" fmla="*/ 349039 h 382714"/>
              <a:gd name="connsiteX11" fmla="*/ 739752 w 958310"/>
              <a:gd name="connsiteY11" fmla="*/ 149681 h 382714"/>
              <a:gd name="connsiteX12" fmla="*/ 958256 w 958310"/>
              <a:gd name="connsiteY12" fmla="*/ 13378 h 382714"/>
              <a:gd name="connsiteX13" fmla="*/ 932728 w 958310"/>
              <a:gd name="connsiteY13" fmla="*/ -623 h 3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8310" h="382714">
                <a:moveTo>
                  <a:pt x="932728" y="-623"/>
                </a:moveTo>
                <a:cubicBezTo>
                  <a:pt x="927128" y="2558"/>
                  <a:pt x="921299" y="5330"/>
                  <a:pt x="915298" y="7664"/>
                </a:cubicBezTo>
                <a:cubicBezTo>
                  <a:pt x="887675" y="17760"/>
                  <a:pt x="856052" y="16046"/>
                  <a:pt x="827001" y="22999"/>
                </a:cubicBezTo>
                <a:cubicBezTo>
                  <a:pt x="754802" y="40620"/>
                  <a:pt x="717654" y="106057"/>
                  <a:pt x="670505" y="156349"/>
                </a:cubicBezTo>
                <a:cubicBezTo>
                  <a:pt x="604688" y="225500"/>
                  <a:pt x="509152" y="269792"/>
                  <a:pt x="410949" y="300271"/>
                </a:cubicBezTo>
                <a:cubicBezTo>
                  <a:pt x="344600" y="321303"/>
                  <a:pt x="276155" y="335038"/>
                  <a:pt x="206828" y="341229"/>
                </a:cubicBezTo>
                <a:cubicBezTo>
                  <a:pt x="144632" y="345058"/>
                  <a:pt x="82268" y="345306"/>
                  <a:pt x="20043" y="341991"/>
                </a:cubicBezTo>
                <a:lnTo>
                  <a:pt x="-55" y="341229"/>
                </a:lnTo>
                <a:lnTo>
                  <a:pt x="-55" y="382091"/>
                </a:lnTo>
                <a:cubicBezTo>
                  <a:pt x="101546" y="378091"/>
                  <a:pt x="203145" y="373424"/>
                  <a:pt x="304745" y="368089"/>
                </a:cubicBezTo>
                <a:cubicBezTo>
                  <a:pt x="354942" y="365518"/>
                  <a:pt x="405901" y="362565"/>
                  <a:pt x="454002" y="349039"/>
                </a:cubicBezTo>
                <a:cubicBezTo>
                  <a:pt x="572779" y="316559"/>
                  <a:pt x="655456" y="227786"/>
                  <a:pt x="739752" y="149681"/>
                </a:cubicBezTo>
                <a:cubicBezTo>
                  <a:pt x="801188" y="93103"/>
                  <a:pt x="874817" y="37286"/>
                  <a:pt x="958256" y="13378"/>
                </a:cubicBezTo>
                <a:cubicBezTo>
                  <a:pt x="949874" y="8521"/>
                  <a:pt x="941301" y="3853"/>
                  <a:pt x="932728" y="-623"/>
                </a:cubicBezTo>
                <a:close/>
              </a:path>
            </a:pathLst>
          </a:custGeom>
          <a:solidFill>
            <a:srgbClr val="7B8D97"/>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5" name="任意多边形: 形状 124"/>
          <p:cNvSpPr/>
          <p:nvPr>
            <p:custDataLst>
              <p:tags r:id="rId69"/>
            </p:custDataLst>
          </p:nvPr>
        </p:nvSpPr>
        <p:spPr>
          <a:xfrm>
            <a:off x="8606155" y="4973320"/>
            <a:ext cx="2174875" cy="1192530"/>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6" name="任意多边形: 形状 125"/>
          <p:cNvSpPr/>
          <p:nvPr>
            <p:custDataLst>
              <p:tags r:id="rId70"/>
            </p:custDataLst>
          </p:nvPr>
        </p:nvSpPr>
        <p:spPr>
          <a:xfrm>
            <a:off x="8606155" y="5619750"/>
            <a:ext cx="1922145" cy="540385"/>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8" name="任意多边形: 形状 127"/>
          <p:cNvSpPr/>
          <p:nvPr>
            <p:custDataLst>
              <p:tags r:id="rId71"/>
            </p:custDataLst>
          </p:nvPr>
        </p:nvSpPr>
        <p:spPr>
          <a:xfrm rot="6465150">
            <a:off x="7467600" y="3699510"/>
            <a:ext cx="2905760" cy="2199005"/>
          </a:xfrm>
          <a:custGeom>
            <a:avLst/>
            <a:gdLst>
              <a:gd name="connsiteX0" fmla="*/ 2801444 w 2905676"/>
              <a:gd name="connsiteY0" fmla="*/ 483652 h 2198980"/>
              <a:gd name="connsiteX1" fmla="*/ 2867620 w 2905676"/>
              <a:gd name="connsiteY1" fmla="*/ 653314 h 2198980"/>
              <a:gd name="connsiteX2" fmla="*/ 2881509 w 2905676"/>
              <a:gd name="connsiteY2" fmla="*/ 721669 h 2198980"/>
              <a:gd name="connsiteX3" fmla="*/ 2899973 w 2905676"/>
              <a:gd name="connsiteY3" fmla="*/ 1132124 h 2198980"/>
              <a:gd name="connsiteX4" fmla="*/ 2750845 w 2905676"/>
              <a:gd name="connsiteY4" fmla="*/ 1821881 h 2198980"/>
              <a:gd name="connsiteX5" fmla="*/ 2065119 w 2905676"/>
              <a:gd name="connsiteY5" fmla="*/ 2195463 h 2198980"/>
              <a:gd name="connsiteX6" fmla="*/ 1839739 w 2905676"/>
              <a:gd name="connsiteY6" fmla="*/ 2158426 h 2198980"/>
              <a:gd name="connsiteX7" fmla="*/ 1424218 w 2905676"/>
              <a:gd name="connsiteY7" fmla="*/ 1963274 h 2198980"/>
              <a:gd name="connsiteX8" fmla="*/ 1395787 w 2905676"/>
              <a:gd name="connsiteY8" fmla="*/ 1947370 h 2198980"/>
              <a:gd name="connsiteX9" fmla="*/ 1196007 w 2905676"/>
              <a:gd name="connsiteY9" fmla="*/ 1779561 h 2198980"/>
              <a:gd name="connsiteX10" fmla="*/ 911477 w 2905676"/>
              <a:gd name="connsiteY10" fmla="*/ 1660226 h 2198980"/>
              <a:gd name="connsiteX11" fmla="*/ 415837 w 2905676"/>
              <a:gd name="connsiteY11" fmla="*/ 1687459 h 2198980"/>
              <a:gd name="connsiteX12" fmla="*/ 123136 w 2905676"/>
              <a:gd name="connsiteY12" fmla="*/ 1487460 h 2198980"/>
              <a:gd name="connsiteX13" fmla="*/ 62679 w 2905676"/>
              <a:gd name="connsiteY13" fmla="*/ 1371829 h 2198980"/>
              <a:gd name="connsiteX14" fmla="*/ 24063 w 2905676"/>
              <a:gd name="connsiteY14" fmla="*/ 692094 h 2198980"/>
              <a:gd name="connsiteX15" fmla="*/ 268670 w 2905676"/>
              <a:gd name="connsiteY15" fmla="*/ 262303 h 2198980"/>
              <a:gd name="connsiteX16" fmla="*/ 671718 w 2905676"/>
              <a:gd name="connsiteY16" fmla="*/ 187848 h 2198980"/>
              <a:gd name="connsiteX17" fmla="*/ 1195843 w 2905676"/>
              <a:gd name="connsiteY17" fmla="*/ 312521 h 2198980"/>
              <a:gd name="connsiteX18" fmla="*/ 1576178 w 2905676"/>
              <a:gd name="connsiteY18" fmla="*/ 180168 h 2198980"/>
              <a:gd name="connsiteX19" fmla="*/ 1978028 w 2905676"/>
              <a:gd name="connsiteY19" fmla="*/ 14919 h 2198980"/>
              <a:gd name="connsiteX20" fmla="*/ 2409943 w 2905676"/>
              <a:gd name="connsiteY20" fmla="*/ 61541 h 2198980"/>
              <a:gd name="connsiteX21" fmla="*/ 2527426 w 2905676"/>
              <a:gd name="connsiteY21" fmla="*/ 143731 h 2198980"/>
              <a:gd name="connsiteX22" fmla="*/ 2604985 w 2905676"/>
              <a:gd name="connsiteY22" fmla="*/ 220364 h 2198980"/>
              <a:gd name="connsiteX23" fmla="*/ 2711738 w 2905676"/>
              <a:gd name="connsiteY23" fmla="*/ 343621 h 2198980"/>
              <a:gd name="connsiteX24" fmla="*/ 2785104 w 2905676"/>
              <a:gd name="connsiteY24" fmla="*/ 453696 h 219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5676" h="2198980">
                <a:moveTo>
                  <a:pt x="2801444" y="483652"/>
                </a:moveTo>
                <a:cubicBezTo>
                  <a:pt x="2831291" y="536866"/>
                  <a:pt x="2853568" y="593946"/>
                  <a:pt x="2867620" y="653314"/>
                </a:cubicBezTo>
                <a:cubicBezTo>
                  <a:pt x="2872413" y="673684"/>
                  <a:pt x="2877151" y="696506"/>
                  <a:pt x="2881509" y="721669"/>
                </a:cubicBezTo>
                <a:cubicBezTo>
                  <a:pt x="2905256" y="859304"/>
                  <a:pt x="2910049" y="1040785"/>
                  <a:pt x="2899973" y="1132124"/>
                </a:cubicBezTo>
                <a:cubicBezTo>
                  <a:pt x="2877315" y="1337842"/>
                  <a:pt x="2856400" y="1616327"/>
                  <a:pt x="2750845" y="1821881"/>
                </a:cubicBezTo>
                <a:cubicBezTo>
                  <a:pt x="2616206" y="2084298"/>
                  <a:pt x="2366316" y="2218774"/>
                  <a:pt x="2065119" y="2195463"/>
                </a:cubicBezTo>
                <a:cubicBezTo>
                  <a:pt x="2005207" y="2190833"/>
                  <a:pt x="1922310" y="2183807"/>
                  <a:pt x="1839739" y="2158426"/>
                </a:cubicBezTo>
                <a:cubicBezTo>
                  <a:pt x="1704500" y="2116868"/>
                  <a:pt x="1557279" y="2042686"/>
                  <a:pt x="1424218" y="1963274"/>
                </a:cubicBezTo>
                <a:cubicBezTo>
                  <a:pt x="1414905" y="1957828"/>
                  <a:pt x="1405537" y="1952381"/>
                  <a:pt x="1395787" y="1947370"/>
                </a:cubicBezTo>
                <a:cubicBezTo>
                  <a:pt x="1304720" y="1901728"/>
                  <a:pt x="1255320" y="1837349"/>
                  <a:pt x="1196007" y="1779561"/>
                </a:cubicBezTo>
                <a:cubicBezTo>
                  <a:pt x="1119482" y="1705487"/>
                  <a:pt x="1017957" y="1662895"/>
                  <a:pt x="911477" y="1660226"/>
                </a:cubicBezTo>
                <a:cubicBezTo>
                  <a:pt x="737186" y="1655215"/>
                  <a:pt x="492089" y="1684300"/>
                  <a:pt x="415837" y="1687459"/>
                </a:cubicBezTo>
                <a:cubicBezTo>
                  <a:pt x="242471" y="1694975"/>
                  <a:pt x="123136" y="1487460"/>
                  <a:pt x="123136" y="1487460"/>
                </a:cubicBezTo>
                <a:cubicBezTo>
                  <a:pt x="123136" y="1487460"/>
                  <a:pt x="83649" y="1425913"/>
                  <a:pt x="62679" y="1371829"/>
                </a:cubicBezTo>
                <a:cubicBezTo>
                  <a:pt x="-5839" y="1195305"/>
                  <a:pt x="-19020" y="914315"/>
                  <a:pt x="24063" y="692094"/>
                </a:cubicBezTo>
                <a:cubicBezTo>
                  <a:pt x="62189" y="496016"/>
                  <a:pt x="144651" y="352335"/>
                  <a:pt x="268670" y="262303"/>
                </a:cubicBezTo>
                <a:cubicBezTo>
                  <a:pt x="357831" y="197652"/>
                  <a:pt x="518178" y="158437"/>
                  <a:pt x="671718" y="187848"/>
                </a:cubicBezTo>
                <a:cubicBezTo>
                  <a:pt x="832773" y="218676"/>
                  <a:pt x="989635" y="319656"/>
                  <a:pt x="1195843" y="312521"/>
                </a:cubicBezTo>
                <a:cubicBezTo>
                  <a:pt x="1342466" y="307455"/>
                  <a:pt x="1458369" y="241388"/>
                  <a:pt x="1576178" y="180168"/>
                </a:cubicBezTo>
                <a:cubicBezTo>
                  <a:pt x="1710710" y="110343"/>
                  <a:pt x="1844805" y="43078"/>
                  <a:pt x="1978028" y="14919"/>
                </a:cubicBezTo>
                <a:cubicBezTo>
                  <a:pt x="2123234" y="-16889"/>
                  <a:pt x="2274867" y="-522"/>
                  <a:pt x="2409943" y="61541"/>
                </a:cubicBezTo>
                <a:cubicBezTo>
                  <a:pt x="2453516" y="81999"/>
                  <a:pt x="2493276" y="109804"/>
                  <a:pt x="2527426" y="143731"/>
                </a:cubicBezTo>
                <a:lnTo>
                  <a:pt x="2604985" y="220364"/>
                </a:lnTo>
                <a:cubicBezTo>
                  <a:pt x="2642730" y="259503"/>
                  <a:pt x="2678405" y="300647"/>
                  <a:pt x="2711738" y="343621"/>
                </a:cubicBezTo>
                <a:cubicBezTo>
                  <a:pt x="2739026" y="378348"/>
                  <a:pt x="2763535" y="415135"/>
                  <a:pt x="2785104" y="453696"/>
                </a:cubicBezTo>
                <a:close/>
              </a:path>
            </a:pathLst>
          </a:custGeom>
          <a:solidFill>
            <a:srgbClr val="DCA162"/>
          </a:solidFill>
          <a:ln w="27214" cap="flat">
            <a:solidFill>
              <a:srgbClr val="602E00"/>
            </a:solid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9" name="任意多边形: 形状 128"/>
          <p:cNvSpPr/>
          <p:nvPr>
            <p:custDataLst>
              <p:tags r:id="rId72"/>
            </p:custDataLst>
          </p:nvPr>
        </p:nvSpPr>
        <p:spPr>
          <a:xfrm rot="6465150">
            <a:off x="8794750" y="3887470"/>
            <a:ext cx="801370" cy="832485"/>
          </a:xfrm>
          <a:custGeom>
            <a:avLst/>
            <a:gdLst>
              <a:gd name="connsiteX0" fmla="*/ 27754 w 801518"/>
              <a:gd name="connsiteY0" fmla="*/ 196759 h 832620"/>
              <a:gd name="connsiteX1" fmla="*/ 354005 w 801518"/>
              <a:gd name="connsiteY1" fmla="*/ 681 h 832620"/>
              <a:gd name="connsiteX2" fmla="*/ 600464 w 801518"/>
              <a:gd name="connsiteY2" fmla="*/ 55147 h 832620"/>
              <a:gd name="connsiteX3" fmla="*/ 706836 w 801518"/>
              <a:gd name="connsiteY3" fmla="*/ 151661 h 832620"/>
              <a:gd name="connsiteX4" fmla="*/ 799428 w 801518"/>
              <a:gd name="connsiteY4" fmla="*/ 363371 h 832620"/>
              <a:gd name="connsiteX5" fmla="*/ 717729 w 801518"/>
              <a:gd name="connsiteY5" fmla="*/ 676767 h 832620"/>
              <a:gd name="connsiteX6" fmla="*/ 588427 w 801518"/>
              <a:gd name="connsiteY6" fmla="*/ 778292 h 832620"/>
              <a:gd name="connsiteX7" fmla="*/ 344746 w 801518"/>
              <a:gd name="connsiteY7" fmla="*/ 830742 h 832620"/>
              <a:gd name="connsiteX8" fmla="*/ -731 w 801518"/>
              <a:gd name="connsiteY8" fmla="*/ 567726 h 83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518" h="832620">
                <a:moveTo>
                  <a:pt x="27754" y="196759"/>
                </a:moveTo>
                <a:cubicBezTo>
                  <a:pt x="27754" y="196759"/>
                  <a:pt x="135924" y="21705"/>
                  <a:pt x="354005" y="681"/>
                </a:cubicBezTo>
                <a:cubicBezTo>
                  <a:pt x="437991" y="-7434"/>
                  <a:pt x="533743" y="15932"/>
                  <a:pt x="600464" y="55147"/>
                </a:cubicBezTo>
                <a:cubicBezTo>
                  <a:pt x="641967" y="79930"/>
                  <a:pt x="678132" y="112773"/>
                  <a:pt x="706836" y="151661"/>
                </a:cubicBezTo>
                <a:cubicBezTo>
                  <a:pt x="760756" y="209722"/>
                  <a:pt x="793381" y="284340"/>
                  <a:pt x="799428" y="363371"/>
                </a:cubicBezTo>
                <a:cubicBezTo>
                  <a:pt x="813207" y="556725"/>
                  <a:pt x="717729" y="676767"/>
                  <a:pt x="717729" y="676767"/>
                </a:cubicBezTo>
                <a:cubicBezTo>
                  <a:pt x="679439" y="716364"/>
                  <a:pt x="635975" y="750514"/>
                  <a:pt x="588427" y="778292"/>
                </a:cubicBezTo>
                <a:cubicBezTo>
                  <a:pt x="518275" y="817453"/>
                  <a:pt x="433906" y="836298"/>
                  <a:pt x="344746" y="830742"/>
                </a:cubicBezTo>
                <a:cubicBezTo>
                  <a:pt x="95510" y="815165"/>
                  <a:pt x="-731" y="567726"/>
                  <a:pt x="-731" y="567726"/>
                </a:cubicBez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0" name="任意多边形: 形状 129"/>
          <p:cNvSpPr/>
          <p:nvPr>
            <p:custDataLst>
              <p:tags r:id="rId73"/>
            </p:custDataLst>
          </p:nvPr>
        </p:nvSpPr>
        <p:spPr>
          <a:xfrm rot="6465150">
            <a:off x="8455660" y="2602865"/>
            <a:ext cx="2635250" cy="554990"/>
          </a:xfrm>
          <a:custGeom>
            <a:avLst/>
            <a:gdLst>
              <a:gd name="connsiteX0" fmla="*/ 13376 w 2635333"/>
              <a:gd name="connsiteY0" fmla="*/ -923 h 555007"/>
              <a:gd name="connsiteX1" fmla="*/ 2634602 w 2635333"/>
              <a:gd name="connsiteY1" fmla="*/ 200056 h 555007"/>
              <a:gd name="connsiteX2" fmla="*/ 2604319 w 2635333"/>
              <a:gd name="connsiteY2" fmla="*/ 554085 h 555007"/>
              <a:gd name="connsiteX3" fmla="*/ -731 w 2635333"/>
              <a:gd name="connsiteY3" fmla="*/ 271842 h 555007"/>
            </a:gdLst>
            <a:ahLst/>
            <a:cxnLst>
              <a:cxn ang="0">
                <a:pos x="connsiteX0" y="connsiteY0"/>
              </a:cxn>
              <a:cxn ang="0">
                <a:pos x="connsiteX1" y="connsiteY1"/>
              </a:cxn>
              <a:cxn ang="0">
                <a:pos x="connsiteX2" y="connsiteY2"/>
              </a:cxn>
              <a:cxn ang="0">
                <a:pos x="connsiteX3" y="connsiteY3"/>
              </a:cxn>
            </a:cxnLst>
            <a:rect l="l" t="t" r="r" b="b"/>
            <a:pathLst>
              <a:path w="2635333" h="555007">
                <a:moveTo>
                  <a:pt x="13376" y="-923"/>
                </a:moveTo>
                <a:lnTo>
                  <a:pt x="2634602" y="200056"/>
                </a:lnTo>
                <a:lnTo>
                  <a:pt x="2604319" y="554085"/>
                </a:lnTo>
                <a:lnTo>
                  <a:pt x="-731" y="271842"/>
                </a:lnTo>
                <a:close/>
              </a:path>
            </a:pathLst>
          </a:custGeom>
          <a:solidFill>
            <a:srgbClr val="A28A7B"/>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1" name="任意多边形: 形状 130"/>
          <p:cNvSpPr/>
          <p:nvPr>
            <p:custDataLst>
              <p:tags r:id="rId74"/>
            </p:custDataLst>
          </p:nvPr>
        </p:nvSpPr>
        <p:spPr>
          <a:xfrm rot="6465150">
            <a:off x="9980930" y="986155"/>
            <a:ext cx="995045" cy="445770"/>
          </a:xfrm>
          <a:custGeom>
            <a:avLst/>
            <a:gdLst>
              <a:gd name="connsiteX0" fmla="*/ 95100 w 995117"/>
              <a:gd name="connsiteY0" fmla="*/ -923 h 445882"/>
              <a:gd name="connsiteX1" fmla="*/ 756806 w 995117"/>
              <a:gd name="connsiteY1" fmla="*/ 24731 h 445882"/>
              <a:gd name="connsiteX2" fmla="*/ 938286 w 995117"/>
              <a:gd name="connsiteY2" fmla="*/ 78271 h 445882"/>
              <a:gd name="connsiteX3" fmla="*/ 994386 w 995117"/>
              <a:gd name="connsiteY3" fmla="*/ 107192 h 445882"/>
              <a:gd name="connsiteX4" fmla="*/ 978373 w 995117"/>
              <a:gd name="connsiteY4" fmla="*/ 376199 h 445882"/>
              <a:gd name="connsiteX5" fmla="*/ 899016 w 995117"/>
              <a:gd name="connsiteY5" fmla="*/ 403432 h 445882"/>
              <a:gd name="connsiteX6" fmla="*/ 749017 w 995117"/>
              <a:gd name="connsiteY6" fmla="*/ 442103 h 445882"/>
              <a:gd name="connsiteX7" fmla="*/ 75655 w 995117"/>
              <a:gd name="connsiteY7" fmla="*/ 424239 h 445882"/>
              <a:gd name="connsiteX8" fmla="*/ 32899 w 995117"/>
              <a:gd name="connsiteY8" fmla="*/ 370480 h 445882"/>
              <a:gd name="connsiteX9" fmla="*/ -543 w 995117"/>
              <a:gd name="connsiteY9" fmla="*/ 206538 h 445882"/>
              <a:gd name="connsiteX10" fmla="*/ 52071 w 995117"/>
              <a:gd name="connsiteY10" fmla="*/ 31484 h 445882"/>
              <a:gd name="connsiteX11" fmla="*/ 95100 w 995117"/>
              <a:gd name="connsiteY11" fmla="*/ -923 h 44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117" h="445882">
                <a:moveTo>
                  <a:pt x="95100" y="-923"/>
                </a:moveTo>
                <a:cubicBezTo>
                  <a:pt x="95100" y="-923"/>
                  <a:pt x="531535" y="1528"/>
                  <a:pt x="756806" y="24731"/>
                </a:cubicBezTo>
                <a:cubicBezTo>
                  <a:pt x="857350" y="35079"/>
                  <a:pt x="903428" y="59317"/>
                  <a:pt x="938286" y="78271"/>
                </a:cubicBezTo>
                <a:cubicBezTo>
                  <a:pt x="969005" y="94937"/>
                  <a:pt x="994386" y="107192"/>
                  <a:pt x="994386" y="107192"/>
                </a:cubicBezTo>
                <a:lnTo>
                  <a:pt x="978373" y="376199"/>
                </a:lnTo>
                <a:cubicBezTo>
                  <a:pt x="978373" y="376199"/>
                  <a:pt x="959746" y="384424"/>
                  <a:pt x="899016" y="403432"/>
                </a:cubicBezTo>
                <a:cubicBezTo>
                  <a:pt x="865139" y="414325"/>
                  <a:pt x="829845" y="437801"/>
                  <a:pt x="749017" y="442103"/>
                </a:cubicBezTo>
                <a:cubicBezTo>
                  <a:pt x="523365" y="454140"/>
                  <a:pt x="75655" y="424239"/>
                  <a:pt x="75655" y="424239"/>
                </a:cubicBezTo>
                <a:cubicBezTo>
                  <a:pt x="75655" y="424239"/>
                  <a:pt x="53869" y="417702"/>
                  <a:pt x="32899" y="370480"/>
                </a:cubicBezTo>
                <a:cubicBezTo>
                  <a:pt x="15198" y="330938"/>
                  <a:pt x="-2776" y="254958"/>
                  <a:pt x="-543" y="206538"/>
                </a:cubicBezTo>
                <a:cubicBezTo>
                  <a:pt x="2181" y="146625"/>
                  <a:pt x="26690" y="70972"/>
                  <a:pt x="52071" y="31484"/>
                </a:cubicBezTo>
                <a:cubicBezTo>
                  <a:pt x="72115" y="766"/>
                  <a:pt x="95100" y="-923"/>
                  <a:pt x="95100" y="-923"/>
                </a:cubicBezTo>
                <a:close/>
              </a:path>
            </a:pathLst>
          </a:custGeom>
          <a:solidFill>
            <a:srgbClr val="E09E67"/>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2" name="任意多边形: 形状 131"/>
          <p:cNvSpPr/>
          <p:nvPr>
            <p:custDataLst>
              <p:tags r:id="rId75"/>
            </p:custDataLst>
          </p:nvPr>
        </p:nvSpPr>
        <p:spPr>
          <a:xfrm rot="6465150">
            <a:off x="8928100" y="4027170"/>
            <a:ext cx="532130" cy="572135"/>
          </a:xfrm>
          <a:custGeom>
            <a:avLst/>
            <a:gdLst>
              <a:gd name="connsiteX0" fmla="*/ 31022 w 532340"/>
              <a:gd name="connsiteY0" fmla="*/ 89093 h 571914"/>
              <a:gd name="connsiteX1" fmla="*/ 202481 w 532340"/>
              <a:gd name="connsiteY1" fmla="*/ 2928 h 571914"/>
              <a:gd name="connsiteX2" fmla="*/ 389844 w 532340"/>
              <a:gd name="connsiteY2" fmla="*/ 40727 h 571914"/>
              <a:gd name="connsiteX3" fmla="*/ 438155 w 532340"/>
              <a:gd name="connsiteY3" fmla="*/ 79779 h 571914"/>
              <a:gd name="connsiteX4" fmla="*/ 480529 w 532340"/>
              <a:gd name="connsiteY4" fmla="*/ 123352 h 571914"/>
              <a:gd name="connsiteX5" fmla="*/ 524701 w 532340"/>
              <a:gd name="connsiteY5" fmla="*/ 219539 h 571914"/>
              <a:gd name="connsiteX6" fmla="*/ 531020 w 532340"/>
              <a:gd name="connsiteY6" fmla="*/ 323024 h 571914"/>
              <a:gd name="connsiteX7" fmla="*/ 471979 w 532340"/>
              <a:gd name="connsiteY7" fmla="*/ 463982 h 571914"/>
              <a:gd name="connsiteX8" fmla="*/ 348014 w 532340"/>
              <a:gd name="connsiteY8" fmla="*/ 555648 h 571914"/>
              <a:gd name="connsiteX9" fmla="*/ 161795 w 532340"/>
              <a:gd name="connsiteY9" fmla="*/ 559406 h 571914"/>
              <a:gd name="connsiteX10" fmla="*/ -731 w 532340"/>
              <a:gd name="connsiteY10" fmla="*/ 443122 h 57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40" h="571914">
                <a:moveTo>
                  <a:pt x="31022" y="89093"/>
                </a:moveTo>
                <a:cubicBezTo>
                  <a:pt x="31022" y="89093"/>
                  <a:pt x="113157" y="17688"/>
                  <a:pt x="202481" y="2928"/>
                </a:cubicBezTo>
                <a:cubicBezTo>
                  <a:pt x="267459" y="-8292"/>
                  <a:pt x="334289" y="5215"/>
                  <a:pt x="389844" y="40727"/>
                </a:cubicBezTo>
                <a:cubicBezTo>
                  <a:pt x="406620" y="52928"/>
                  <a:pt x="422741" y="65945"/>
                  <a:pt x="438155" y="79779"/>
                </a:cubicBezTo>
                <a:cubicBezTo>
                  <a:pt x="453024" y="93559"/>
                  <a:pt x="467186" y="108102"/>
                  <a:pt x="480529" y="123352"/>
                </a:cubicBezTo>
                <a:cubicBezTo>
                  <a:pt x="480529" y="123352"/>
                  <a:pt x="514952" y="170955"/>
                  <a:pt x="524701" y="219539"/>
                </a:cubicBezTo>
                <a:cubicBezTo>
                  <a:pt x="530638" y="253689"/>
                  <a:pt x="532762" y="288384"/>
                  <a:pt x="531020" y="323024"/>
                </a:cubicBezTo>
                <a:lnTo>
                  <a:pt x="471979" y="463982"/>
                </a:lnTo>
                <a:lnTo>
                  <a:pt x="348014" y="555648"/>
                </a:lnTo>
                <a:cubicBezTo>
                  <a:pt x="348014" y="555648"/>
                  <a:pt x="248995" y="587510"/>
                  <a:pt x="161795" y="559406"/>
                </a:cubicBezTo>
                <a:cubicBezTo>
                  <a:pt x="74595" y="531302"/>
                  <a:pt x="-731" y="443122"/>
                  <a:pt x="-731" y="443122"/>
                </a:cubicBezTo>
                <a:close/>
              </a:path>
            </a:pathLst>
          </a:custGeom>
          <a:solidFill>
            <a:srgbClr val="75665D"/>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3" name="任意多边形: 形状 132"/>
          <p:cNvSpPr/>
          <p:nvPr>
            <p:custDataLst>
              <p:tags r:id="rId76"/>
            </p:custDataLst>
          </p:nvPr>
        </p:nvSpPr>
        <p:spPr>
          <a:xfrm rot="6465150">
            <a:off x="8649970" y="4849495"/>
            <a:ext cx="243840" cy="1021715"/>
          </a:xfrm>
          <a:custGeom>
            <a:avLst/>
            <a:gdLst>
              <a:gd name="connsiteX0" fmla="*/ 119747 w 243532"/>
              <a:gd name="connsiteY0" fmla="*/ -923 h 1021835"/>
              <a:gd name="connsiteX1" fmla="*/ 229442 w 243532"/>
              <a:gd name="connsiteY1" fmla="*/ 8446 h 1021835"/>
              <a:gd name="connsiteX2" fmla="*/ 231784 w 243532"/>
              <a:gd name="connsiteY2" fmla="*/ 570970 h 1021835"/>
              <a:gd name="connsiteX3" fmla="*/ 152590 w 243532"/>
              <a:gd name="connsiteY3" fmla="*/ 846622 h 1021835"/>
              <a:gd name="connsiteX4" fmla="*/ 130804 w 243532"/>
              <a:gd name="connsiteY4" fmla="*/ 1020913 h 1021835"/>
              <a:gd name="connsiteX5" fmla="*/ -731 w 243532"/>
              <a:gd name="connsiteY5" fmla="*/ 1003157 h 102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32" h="1021835">
                <a:moveTo>
                  <a:pt x="119747" y="-923"/>
                </a:moveTo>
                <a:lnTo>
                  <a:pt x="229442" y="8446"/>
                </a:lnTo>
                <a:cubicBezTo>
                  <a:pt x="229442" y="8446"/>
                  <a:pt x="257873" y="371080"/>
                  <a:pt x="231784" y="570970"/>
                </a:cubicBezTo>
                <a:cubicBezTo>
                  <a:pt x="217895" y="677287"/>
                  <a:pt x="175520" y="757080"/>
                  <a:pt x="152590" y="846622"/>
                </a:cubicBezTo>
                <a:cubicBezTo>
                  <a:pt x="132384" y="925380"/>
                  <a:pt x="130804" y="1020913"/>
                  <a:pt x="130804" y="1020913"/>
                </a:cubicBezTo>
                <a:lnTo>
                  <a:pt x="-731" y="1003157"/>
                </a:ln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4" name="任意多边形: 形状 133"/>
          <p:cNvSpPr/>
          <p:nvPr>
            <p:custDataLst>
              <p:tags r:id="rId77"/>
            </p:custDataLst>
          </p:nvPr>
        </p:nvSpPr>
        <p:spPr>
          <a:xfrm rot="6465150">
            <a:off x="8435975" y="4455795"/>
            <a:ext cx="2491105" cy="756285"/>
          </a:xfrm>
          <a:custGeom>
            <a:avLst/>
            <a:gdLst>
              <a:gd name="connsiteX0" fmla="*/ 11770 w 2491382"/>
              <a:gd name="connsiteY0" fmla="*/ 755262 h 756225"/>
              <a:gd name="connsiteX1" fmla="*/ 9592 w 2491382"/>
              <a:gd name="connsiteY1" fmla="*/ 755262 h 756225"/>
              <a:gd name="connsiteX2" fmla="*/ -539 w 2491382"/>
              <a:gd name="connsiteY2" fmla="*/ 740829 h 756225"/>
              <a:gd name="connsiteX3" fmla="*/ -539 w 2491382"/>
              <a:gd name="connsiteY3" fmla="*/ 740774 h 756225"/>
              <a:gd name="connsiteX4" fmla="*/ 407955 w 2491382"/>
              <a:gd name="connsiteY4" fmla="*/ 197367 h 756225"/>
              <a:gd name="connsiteX5" fmla="*/ 838618 w 2491382"/>
              <a:gd name="connsiteY5" fmla="*/ 238925 h 756225"/>
              <a:gd name="connsiteX6" fmla="*/ 1152722 w 2491382"/>
              <a:gd name="connsiteY6" fmla="*/ 313162 h 756225"/>
              <a:gd name="connsiteX7" fmla="*/ 1573853 w 2491382"/>
              <a:gd name="connsiteY7" fmla="*/ 176235 h 756225"/>
              <a:gd name="connsiteX8" fmla="*/ 1944712 w 2491382"/>
              <a:gd name="connsiteY8" fmla="*/ 21660 h 756225"/>
              <a:gd name="connsiteX9" fmla="*/ 2485122 w 2491382"/>
              <a:gd name="connsiteY9" fmla="*/ 110440 h 756225"/>
              <a:gd name="connsiteX10" fmla="*/ 2488554 w 2491382"/>
              <a:gd name="connsiteY10" fmla="*/ 127760 h 756225"/>
              <a:gd name="connsiteX11" fmla="*/ 2471234 w 2491382"/>
              <a:gd name="connsiteY11" fmla="*/ 131191 h 756225"/>
              <a:gd name="connsiteX12" fmla="*/ 1950648 w 2491382"/>
              <a:gd name="connsiteY12" fmla="*/ 45898 h 756225"/>
              <a:gd name="connsiteX13" fmla="*/ 1585291 w 2491382"/>
              <a:gd name="connsiteY13" fmla="*/ 198402 h 756225"/>
              <a:gd name="connsiteX14" fmla="*/ 1150707 w 2491382"/>
              <a:gd name="connsiteY14" fmla="*/ 337998 h 756225"/>
              <a:gd name="connsiteX15" fmla="*/ 830393 w 2491382"/>
              <a:gd name="connsiteY15" fmla="*/ 262454 h 756225"/>
              <a:gd name="connsiteX16" fmla="*/ 413402 w 2491382"/>
              <a:gd name="connsiteY16" fmla="*/ 221713 h 756225"/>
              <a:gd name="connsiteX17" fmla="*/ 24134 w 2491382"/>
              <a:gd name="connsiteY17" fmla="*/ 745077 h 756225"/>
              <a:gd name="connsiteX18" fmla="*/ 11770 w 2491382"/>
              <a:gd name="connsiteY18" fmla="*/ 755262 h 7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91382" h="756225">
                <a:moveTo>
                  <a:pt x="11770" y="755262"/>
                </a:moveTo>
                <a:cubicBezTo>
                  <a:pt x="11062" y="755316"/>
                  <a:pt x="10300" y="755316"/>
                  <a:pt x="9592" y="755262"/>
                </a:cubicBezTo>
                <a:cubicBezTo>
                  <a:pt x="2783" y="754064"/>
                  <a:pt x="-1737" y="747637"/>
                  <a:pt x="-539" y="740829"/>
                </a:cubicBezTo>
                <a:cubicBezTo>
                  <a:pt x="-539" y="740829"/>
                  <a:pt x="-539" y="740774"/>
                  <a:pt x="-539" y="740774"/>
                </a:cubicBezTo>
                <a:cubicBezTo>
                  <a:pt x="54417" y="428521"/>
                  <a:pt x="191835" y="245679"/>
                  <a:pt x="407955" y="197367"/>
                </a:cubicBezTo>
                <a:cubicBezTo>
                  <a:pt x="597933" y="154938"/>
                  <a:pt x="709479" y="193827"/>
                  <a:pt x="838618" y="238925"/>
                </a:cubicBezTo>
                <a:cubicBezTo>
                  <a:pt x="928105" y="270188"/>
                  <a:pt x="1020588" y="302487"/>
                  <a:pt x="1152722" y="313162"/>
                </a:cubicBezTo>
                <a:cubicBezTo>
                  <a:pt x="1286382" y="323674"/>
                  <a:pt x="1425978" y="252160"/>
                  <a:pt x="1573853" y="176235"/>
                </a:cubicBezTo>
                <a:cubicBezTo>
                  <a:pt x="1690519" y="116322"/>
                  <a:pt x="1811107" y="54394"/>
                  <a:pt x="1944712" y="21660"/>
                </a:cubicBezTo>
                <a:cubicBezTo>
                  <a:pt x="2142913" y="-26923"/>
                  <a:pt x="2324666" y="2978"/>
                  <a:pt x="2485122" y="110440"/>
                </a:cubicBezTo>
                <a:cubicBezTo>
                  <a:pt x="2490841" y="114274"/>
                  <a:pt x="2492366" y="122030"/>
                  <a:pt x="2488554" y="127760"/>
                </a:cubicBezTo>
                <a:cubicBezTo>
                  <a:pt x="2484741" y="133490"/>
                  <a:pt x="2476952" y="135026"/>
                  <a:pt x="2471234" y="131191"/>
                </a:cubicBezTo>
                <a:cubicBezTo>
                  <a:pt x="2316877" y="27706"/>
                  <a:pt x="2141769" y="-889"/>
                  <a:pt x="1950648" y="45898"/>
                </a:cubicBezTo>
                <a:cubicBezTo>
                  <a:pt x="1819930" y="77978"/>
                  <a:pt x="1700649" y="139252"/>
                  <a:pt x="1585291" y="198402"/>
                </a:cubicBezTo>
                <a:cubicBezTo>
                  <a:pt x="1434148" y="276016"/>
                  <a:pt x="1291175" y="349218"/>
                  <a:pt x="1150707" y="337998"/>
                </a:cubicBezTo>
                <a:cubicBezTo>
                  <a:pt x="1015360" y="327105"/>
                  <a:pt x="917103" y="292792"/>
                  <a:pt x="830393" y="262454"/>
                </a:cubicBezTo>
                <a:cubicBezTo>
                  <a:pt x="705122" y="218881"/>
                  <a:pt x="596190" y="180755"/>
                  <a:pt x="413402" y="221713"/>
                </a:cubicBezTo>
                <a:cubicBezTo>
                  <a:pt x="208120" y="267574"/>
                  <a:pt x="77184" y="443717"/>
                  <a:pt x="24134" y="745077"/>
                </a:cubicBezTo>
                <a:cubicBezTo>
                  <a:pt x="22991" y="751014"/>
                  <a:pt x="17816" y="755316"/>
                  <a:pt x="11770" y="75526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5" name="任意多边形: 形状 134"/>
          <p:cNvSpPr/>
          <p:nvPr>
            <p:custDataLst>
              <p:tags r:id="rId78"/>
            </p:custDataLst>
          </p:nvPr>
        </p:nvSpPr>
        <p:spPr>
          <a:xfrm rot="6465150">
            <a:off x="7686040" y="4533900"/>
            <a:ext cx="1538605" cy="1691640"/>
          </a:xfrm>
          <a:custGeom>
            <a:avLst/>
            <a:gdLst>
              <a:gd name="connsiteX0" fmla="*/ 739923 w 1538423"/>
              <a:gd name="connsiteY0" fmla="*/ 1690584 h 1691506"/>
              <a:gd name="connsiteX1" fmla="*/ 131756 w 1538423"/>
              <a:gd name="connsiteY1" fmla="*/ 1503167 h 1691506"/>
              <a:gd name="connsiteX2" fmla="*/ 7083 w 1538423"/>
              <a:gd name="connsiteY2" fmla="*/ 1430945 h 1691506"/>
              <a:gd name="connsiteX3" fmla="*/ 166 w 1538423"/>
              <a:gd name="connsiteY3" fmla="*/ 1414714 h 1691506"/>
              <a:gd name="connsiteX4" fmla="*/ 16451 w 1538423"/>
              <a:gd name="connsiteY4" fmla="*/ 1407797 h 1691506"/>
              <a:gd name="connsiteX5" fmla="*/ 18903 w 1538423"/>
              <a:gd name="connsiteY5" fmla="*/ 1409158 h 1691506"/>
              <a:gd name="connsiteX6" fmla="*/ 145644 w 1538423"/>
              <a:gd name="connsiteY6" fmla="*/ 1482579 h 1691506"/>
              <a:gd name="connsiteX7" fmla="*/ 1207730 w 1538423"/>
              <a:gd name="connsiteY7" fmla="*/ 1498919 h 1691506"/>
              <a:gd name="connsiteX8" fmla="*/ 1506639 w 1538423"/>
              <a:gd name="connsiteY8" fmla="*/ 628444 h 1691506"/>
              <a:gd name="connsiteX9" fmla="*/ 1433382 w 1538423"/>
              <a:gd name="connsiteY9" fmla="*/ 16573 h 1691506"/>
              <a:gd name="connsiteX10" fmla="*/ 1439918 w 1538423"/>
              <a:gd name="connsiteY10" fmla="*/ 125 h 1691506"/>
              <a:gd name="connsiteX11" fmla="*/ 1456367 w 1538423"/>
              <a:gd name="connsiteY11" fmla="*/ 6661 h 1691506"/>
              <a:gd name="connsiteX12" fmla="*/ 1456749 w 1538423"/>
              <a:gd name="connsiteY12" fmla="*/ 7586 h 1691506"/>
              <a:gd name="connsiteX13" fmla="*/ 1531585 w 1538423"/>
              <a:gd name="connsiteY13" fmla="*/ 630459 h 1691506"/>
              <a:gd name="connsiteX14" fmla="*/ 1224669 w 1538423"/>
              <a:gd name="connsiteY14" fmla="*/ 1517274 h 1691506"/>
              <a:gd name="connsiteX15" fmla="*/ 739923 w 1538423"/>
              <a:gd name="connsiteY15" fmla="*/ 1690584 h 169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8423" h="1691506">
                <a:moveTo>
                  <a:pt x="739923" y="1690584"/>
                </a:moveTo>
                <a:cubicBezTo>
                  <a:pt x="524891" y="1690584"/>
                  <a:pt x="301962" y="1616619"/>
                  <a:pt x="131756" y="1503167"/>
                </a:cubicBezTo>
                <a:cubicBezTo>
                  <a:pt x="105068" y="1485356"/>
                  <a:pt x="63075" y="1461064"/>
                  <a:pt x="7083" y="1430945"/>
                </a:cubicBezTo>
                <a:cubicBezTo>
                  <a:pt x="711" y="1428385"/>
                  <a:pt x="-2394" y="1421087"/>
                  <a:pt x="166" y="1414714"/>
                </a:cubicBezTo>
                <a:cubicBezTo>
                  <a:pt x="2780" y="1408342"/>
                  <a:pt x="10025" y="1405237"/>
                  <a:pt x="16451" y="1407797"/>
                </a:cubicBezTo>
                <a:cubicBezTo>
                  <a:pt x="17323" y="1408178"/>
                  <a:pt x="18140" y="1408614"/>
                  <a:pt x="18903" y="1409158"/>
                </a:cubicBezTo>
                <a:cubicBezTo>
                  <a:pt x="75601" y="1439605"/>
                  <a:pt x="118249" y="1464332"/>
                  <a:pt x="145644" y="1482579"/>
                </a:cubicBezTo>
                <a:cubicBezTo>
                  <a:pt x="449401" y="1685083"/>
                  <a:pt x="925052" y="1759593"/>
                  <a:pt x="1207730" y="1498919"/>
                </a:cubicBezTo>
                <a:cubicBezTo>
                  <a:pt x="1435779" y="1288734"/>
                  <a:pt x="1481639" y="939389"/>
                  <a:pt x="1506639" y="628444"/>
                </a:cubicBezTo>
                <a:cubicBezTo>
                  <a:pt x="1525321" y="397127"/>
                  <a:pt x="1500648" y="191245"/>
                  <a:pt x="1433382" y="16573"/>
                </a:cubicBezTo>
                <a:cubicBezTo>
                  <a:pt x="1430659" y="10201"/>
                  <a:pt x="1433601" y="2848"/>
                  <a:pt x="1439918" y="125"/>
                </a:cubicBezTo>
                <a:cubicBezTo>
                  <a:pt x="1446291" y="-2653"/>
                  <a:pt x="1453644" y="288"/>
                  <a:pt x="1456367" y="6661"/>
                </a:cubicBezTo>
                <a:cubicBezTo>
                  <a:pt x="1456530" y="6987"/>
                  <a:pt x="1456640" y="7260"/>
                  <a:pt x="1456749" y="7586"/>
                </a:cubicBezTo>
                <a:cubicBezTo>
                  <a:pt x="1525321" y="185799"/>
                  <a:pt x="1550539" y="395384"/>
                  <a:pt x="1531585" y="630459"/>
                </a:cubicBezTo>
                <a:cubicBezTo>
                  <a:pt x="1506149" y="946361"/>
                  <a:pt x="1459363" y="1301043"/>
                  <a:pt x="1224669" y="1517274"/>
                </a:cubicBezTo>
                <a:cubicBezTo>
                  <a:pt x="1092262" y="1639331"/>
                  <a:pt x="918789" y="1690584"/>
                  <a:pt x="739923" y="169058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6" name="任意多边形: 形状 135"/>
          <p:cNvSpPr/>
          <p:nvPr>
            <p:custDataLst>
              <p:tags r:id="rId79"/>
            </p:custDataLst>
          </p:nvPr>
        </p:nvSpPr>
        <p:spPr>
          <a:xfrm rot="6465150">
            <a:off x="9105265" y="3202940"/>
            <a:ext cx="146050" cy="425450"/>
          </a:xfrm>
          <a:custGeom>
            <a:avLst/>
            <a:gdLst>
              <a:gd name="connsiteX0" fmla="*/ 132621 w 145834"/>
              <a:gd name="connsiteY0" fmla="*/ 424833 h 425756"/>
              <a:gd name="connsiteX1" fmla="*/ 122490 w 145834"/>
              <a:gd name="connsiteY1" fmla="*/ 419714 h 425756"/>
              <a:gd name="connsiteX2" fmla="*/ -712 w 145834"/>
              <a:gd name="connsiteY2" fmla="*/ 12199 h 425756"/>
              <a:gd name="connsiteX3" fmla="*/ 10998 w 145834"/>
              <a:gd name="connsiteY3" fmla="*/ -873 h 425756"/>
              <a:gd name="connsiteX4" fmla="*/ 11161 w 145834"/>
              <a:gd name="connsiteY4" fmla="*/ -873 h 425756"/>
              <a:gd name="connsiteX5" fmla="*/ 24179 w 145834"/>
              <a:gd name="connsiteY5" fmla="*/ 9966 h 425756"/>
              <a:gd name="connsiteX6" fmla="*/ 24233 w 145834"/>
              <a:gd name="connsiteY6" fmla="*/ 10947 h 425756"/>
              <a:gd name="connsiteX7" fmla="*/ 142697 w 145834"/>
              <a:gd name="connsiteY7" fmla="*/ 405008 h 425756"/>
              <a:gd name="connsiteX8" fmla="*/ 139973 w 145834"/>
              <a:gd name="connsiteY8" fmla="*/ 422437 h 425756"/>
              <a:gd name="connsiteX9" fmla="*/ 132621 w 145834"/>
              <a:gd name="connsiteY9" fmla="*/ 424833 h 42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834" h="425756">
                <a:moveTo>
                  <a:pt x="132621" y="424833"/>
                </a:moveTo>
                <a:cubicBezTo>
                  <a:pt x="128590" y="424833"/>
                  <a:pt x="124832" y="422927"/>
                  <a:pt x="122490" y="419714"/>
                </a:cubicBezTo>
                <a:cubicBezTo>
                  <a:pt x="51031" y="321675"/>
                  <a:pt x="7294" y="176850"/>
                  <a:pt x="-712" y="12199"/>
                </a:cubicBezTo>
                <a:cubicBezTo>
                  <a:pt x="-1094" y="5336"/>
                  <a:pt x="4190" y="-491"/>
                  <a:pt x="10998" y="-873"/>
                </a:cubicBezTo>
                <a:cubicBezTo>
                  <a:pt x="11053" y="-873"/>
                  <a:pt x="11107" y="-873"/>
                  <a:pt x="11161" y="-873"/>
                </a:cubicBezTo>
                <a:cubicBezTo>
                  <a:pt x="17752" y="-1472"/>
                  <a:pt x="23580" y="3376"/>
                  <a:pt x="24179" y="9966"/>
                </a:cubicBezTo>
                <a:cubicBezTo>
                  <a:pt x="24233" y="10293"/>
                  <a:pt x="24233" y="10620"/>
                  <a:pt x="24233" y="10947"/>
                </a:cubicBezTo>
                <a:cubicBezTo>
                  <a:pt x="32022" y="170804"/>
                  <a:pt x="74070" y="310509"/>
                  <a:pt x="142697" y="405008"/>
                </a:cubicBezTo>
                <a:cubicBezTo>
                  <a:pt x="146782" y="410563"/>
                  <a:pt x="145529" y="418352"/>
                  <a:pt x="139973" y="422437"/>
                </a:cubicBezTo>
                <a:cubicBezTo>
                  <a:pt x="137849" y="424016"/>
                  <a:pt x="135289" y="424833"/>
                  <a:pt x="132621" y="4248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7" name="任意多边形: 形状 136"/>
          <p:cNvSpPr/>
          <p:nvPr>
            <p:custDataLst>
              <p:tags r:id="rId80"/>
            </p:custDataLst>
          </p:nvPr>
        </p:nvSpPr>
        <p:spPr>
          <a:xfrm rot="6465150">
            <a:off x="8447405" y="2581910"/>
            <a:ext cx="2658745" cy="579755"/>
          </a:xfrm>
          <a:custGeom>
            <a:avLst/>
            <a:gdLst>
              <a:gd name="connsiteX0" fmla="*/ 2614865 w 2658735"/>
              <a:gd name="connsiteY0" fmla="*/ 578682 h 579604"/>
              <a:gd name="connsiteX1" fmla="*/ 2613503 w 2658735"/>
              <a:gd name="connsiteY1" fmla="*/ 578682 h 579604"/>
              <a:gd name="connsiteX2" fmla="*/ 581598 w 2658735"/>
              <a:gd name="connsiteY2" fmla="*/ 354445 h 579604"/>
              <a:gd name="connsiteX3" fmla="*/ 570541 w 2658735"/>
              <a:gd name="connsiteY3" fmla="*/ 340611 h 579604"/>
              <a:gd name="connsiteX4" fmla="*/ 584375 w 2658735"/>
              <a:gd name="connsiteY4" fmla="*/ 329608 h 579604"/>
              <a:gd name="connsiteX5" fmla="*/ 2603482 w 2658735"/>
              <a:gd name="connsiteY5" fmla="*/ 552374 h 579604"/>
              <a:gd name="connsiteX6" fmla="*/ 2631858 w 2658735"/>
              <a:gd name="connsiteY6" fmla="*/ 211799 h 579604"/>
              <a:gd name="connsiteX7" fmla="*/ 41568 w 2658735"/>
              <a:gd name="connsiteY7" fmla="*/ 24926 h 579604"/>
              <a:gd name="connsiteX8" fmla="*/ 24901 w 2658735"/>
              <a:gd name="connsiteY8" fmla="*/ 267735 h 579604"/>
              <a:gd name="connsiteX9" fmla="*/ 583667 w 2658735"/>
              <a:gd name="connsiteY9" fmla="*/ 329935 h 579604"/>
              <a:gd name="connsiteX10" fmla="*/ 594560 w 2658735"/>
              <a:gd name="connsiteY10" fmla="*/ 343770 h 579604"/>
              <a:gd name="connsiteX11" fmla="*/ 580889 w 2658735"/>
              <a:gd name="connsiteY11" fmla="*/ 354663 h 579604"/>
              <a:gd name="connsiteX12" fmla="*/ 580726 w 2658735"/>
              <a:gd name="connsiteY12" fmla="*/ 354663 h 579604"/>
              <a:gd name="connsiteX13" fmla="*/ 10196 w 2658735"/>
              <a:gd name="connsiteY13" fmla="*/ 291374 h 579604"/>
              <a:gd name="connsiteX14" fmla="*/ -698 w 2658735"/>
              <a:gd name="connsiteY14" fmla="*/ 278084 h 579604"/>
              <a:gd name="connsiteX15" fmla="*/ 17657 w 2658735"/>
              <a:gd name="connsiteY15" fmla="*/ 10711 h 579604"/>
              <a:gd name="connsiteX16" fmla="*/ 31056 w 2658735"/>
              <a:gd name="connsiteY16" fmla="*/ -891 h 579604"/>
              <a:gd name="connsiteX17" fmla="*/ 2646401 w 2658735"/>
              <a:gd name="connsiteY17" fmla="*/ 187725 h 579604"/>
              <a:gd name="connsiteX18" fmla="*/ 2655006 w 2658735"/>
              <a:gd name="connsiteY18" fmla="*/ 192082 h 579604"/>
              <a:gd name="connsiteX19" fmla="*/ 2657948 w 2658735"/>
              <a:gd name="connsiteY19" fmla="*/ 201232 h 579604"/>
              <a:gd name="connsiteX20" fmla="*/ 2627501 w 2658735"/>
              <a:gd name="connsiteY20" fmla="*/ 567243 h 579604"/>
              <a:gd name="connsiteX21" fmla="*/ 2615028 w 2658735"/>
              <a:gd name="connsiteY21" fmla="*/ 578682 h 57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8735" h="579604">
                <a:moveTo>
                  <a:pt x="2614865" y="578682"/>
                </a:moveTo>
                <a:lnTo>
                  <a:pt x="2613503" y="578682"/>
                </a:lnTo>
                <a:lnTo>
                  <a:pt x="581598" y="354445"/>
                </a:lnTo>
                <a:cubicBezTo>
                  <a:pt x="574735" y="353682"/>
                  <a:pt x="569779" y="347473"/>
                  <a:pt x="570541" y="340611"/>
                </a:cubicBezTo>
                <a:cubicBezTo>
                  <a:pt x="571358" y="333802"/>
                  <a:pt x="577513" y="328846"/>
                  <a:pt x="584375" y="329608"/>
                </a:cubicBezTo>
                <a:lnTo>
                  <a:pt x="2603482" y="552374"/>
                </a:lnTo>
                <a:lnTo>
                  <a:pt x="2631858" y="211799"/>
                </a:lnTo>
                <a:lnTo>
                  <a:pt x="41568" y="24926"/>
                </a:lnTo>
                <a:lnTo>
                  <a:pt x="24901" y="267735"/>
                </a:lnTo>
                <a:lnTo>
                  <a:pt x="583667" y="329935"/>
                </a:lnTo>
                <a:cubicBezTo>
                  <a:pt x="590475" y="330807"/>
                  <a:pt x="595323" y="336962"/>
                  <a:pt x="594560" y="343770"/>
                </a:cubicBezTo>
                <a:cubicBezTo>
                  <a:pt x="593798" y="350578"/>
                  <a:pt x="587698" y="355426"/>
                  <a:pt x="580889" y="354663"/>
                </a:cubicBezTo>
                <a:cubicBezTo>
                  <a:pt x="580835" y="354663"/>
                  <a:pt x="580780" y="354663"/>
                  <a:pt x="580726" y="354663"/>
                </a:cubicBezTo>
                <a:lnTo>
                  <a:pt x="10196" y="291374"/>
                </a:lnTo>
                <a:cubicBezTo>
                  <a:pt x="3605" y="290557"/>
                  <a:pt x="-1183" y="284728"/>
                  <a:pt x="-698" y="278084"/>
                </a:cubicBezTo>
                <a:lnTo>
                  <a:pt x="17657" y="10711"/>
                </a:lnTo>
                <a:cubicBezTo>
                  <a:pt x="18180" y="3793"/>
                  <a:pt x="24161" y="-1381"/>
                  <a:pt x="31056" y="-891"/>
                </a:cubicBezTo>
                <a:lnTo>
                  <a:pt x="2646401" y="187725"/>
                </a:lnTo>
                <a:cubicBezTo>
                  <a:pt x="2649723" y="187943"/>
                  <a:pt x="2652827" y="189522"/>
                  <a:pt x="2655006" y="192082"/>
                </a:cubicBezTo>
                <a:cubicBezTo>
                  <a:pt x="2657185" y="194588"/>
                  <a:pt x="2658274" y="197910"/>
                  <a:pt x="2657948" y="201232"/>
                </a:cubicBezTo>
                <a:lnTo>
                  <a:pt x="2627501" y="567243"/>
                </a:lnTo>
                <a:cubicBezTo>
                  <a:pt x="2626956" y="573725"/>
                  <a:pt x="2621509" y="578682"/>
                  <a:pt x="2615028" y="57868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8" name="任意多边形: 形状 137"/>
          <p:cNvSpPr/>
          <p:nvPr>
            <p:custDataLst>
              <p:tags r:id="rId81"/>
            </p:custDataLst>
          </p:nvPr>
        </p:nvSpPr>
        <p:spPr>
          <a:xfrm rot="6465150">
            <a:off x="9970770" y="974090"/>
            <a:ext cx="1021080" cy="472440"/>
          </a:xfrm>
          <a:custGeom>
            <a:avLst/>
            <a:gdLst>
              <a:gd name="connsiteX0" fmla="*/ 651619 w 1021230"/>
              <a:gd name="connsiteY0" fmla="*/ 471745 h 472668"/>
              <a:gd name="connsiteX1" fmla="*/ 145085 w 1021230"/>
              <a:gd name="connsiteY1" fmla="*/ 455406 h 472668"/>
              <a:gd name="connsiteX2" fmla="*/ 95195 w 1021230"/>
              <a:gd name="connsiteY2" fmla="*/ 453118 h 472668"/>
              <a:gd name="connsiteX3" fmla="*/ -611 w 1021230"/>
              <a:gd name="connsiteY3" fmla="*/ 216082 h 472668"/>
              <a:gd name="connsiteX4" fmla="*/ 103201 w 1021230"/>
              <a:gd name="connsiteY4" fmla="*/ 1650 h 472668"/>
              <a:gd name="connsiteX5" fmla="*/ 778579 w 1021230"/>
              <a:gd name="connsiteY5" fmla="*/ 27739 h 472668"/>
              <a:gd name="connsiteX6" fmla="*/ 941976 w 1021230"/>
              <a:gd name="connsiteY6" fmla="*/ 79263 h 472668"/>
              <a:gd name="connsiteX7" fmla="*/ 1012401 w 1021230"/>
              <a:gd name="connsiteY7" fmla="*/ 109819 h 472668"/>
              <a:gd name="connsiteX8" fmla="*/ 1019699 w 1021230"/>
              <a:gd name="connsiteY8" fmla="*/ 125887 h 472668"/>
              <a:gd name="connsiteX9" fmla="*/ 1003632 w 1021230"/>
              <a:gd name="connsiteY9" fmla="*/ 133185 h 472668"/>
              <a:gd name="connsiteX10" fmla="*/ 931464 w 1021230"/>
              <a:gd name="connsiteY10" fmla="*/ 101921 h 472668"/>
              <a:gd name="connsiteX11" fmla="*/ 776672 w 1021230"/>
              <a:gd name="connsiteY11" fmla="*/ 52902 h 472668"/>
              <a:gd name="connsiteX12" fmla="*/ 108212 w 1021230"/>
              <a:gd name="connsiteY12" fmla="*/ 26432 h 472668"/>
              <a:gd name="connsiteX13" fmla="*/ 24335 w 1021230"/>
              <a:gd name="connsiteY13" fmla="*/ 217390 h 472668"/>
              <a:gd name="connsiteX14" fmla="*/ 96229 w 1021230"/>
              <a:gd name="connsiteY14" fmla="*/ 428391 h 472668"/>
              <a:gd name="connsiteX15" fmla="*/ 146175 w 1021230"/>
              <a:gd name="connsiteY15" fmla="*/ 430732 h 472668"/>
              <a:gd name="connsiteX16" fmla="*/ 810223 w 1021230"/>
              <a:gd name="connsiteY16" fmla="*/ 437759 h 472668"/>
              <a:gd name="connsiteX17" fmla="*/ 982608 w 1021230"/>
              <a:gd name="connsiteY17" fmla="*/ 380297 h 472668"/>
              <a:gd name="connsiteX18" fmla="*/ 998512 w 1021230"/>
              <a:gd name="connsiteY18" fmla="*/ 387977 h 472668"/>
              <a:gd name="connsiteX19" fmla="*/ 990832 w 1021230"/>
              <a:gd name="connsiteY19" fmla="*/ 403881 h 472668"/>
              <a:gd name="connsiteX20" fmla="*/ 817849 w 1021230"/>
              <a:gd name="connsiteY20" fmla="*/ 461560 h 472668"/>
              <a:gd name="connsiteX21" fmla="*/ 651619 w 1021230"/>
              <a:gd name="connsiteY21" fmla="*/ 471745 h 47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1230" h="472668">
                <a:moveTo>
                  <a:pt x="651619" y="471745"/>
                </a:moveTo>
                <a:cubicBezTo>
                  <a:pt x="515072" y="471745"/>
                  <a:pt x="320466" y="463739"/>
                  <a:pt x="145085" y="455406"/>
                </a:cubicBezTo>
                <a:lnTo>
                  <a:pt x="95195" y="453118"/>
                </a:lnTo>
                <a:cubicBezTo>
                  <a:pt x="25860" y="450122"/>
                  <a:pt x="-2844" y="275831"/>
                  <a:pt x="-611" y="216082"/>
                </a:cubicBezTo>
                <a:cubicBezTo>
                  <a:pt x="2276" y="147400"/>
                  <a:pt x="43888" y="13796"/>
                  <a:pt x="103201" y="1650"/>
                </a:cubicBezTo>
                <a:cubicBezTo>
                  <a:pt x="156033" y="-9243"/>
                  <a:pt x="654669" y="17336"/>
                  <a:pt x="778579" y="27739"/>
                </a:cubicBezTo>
                <a:cubicBezTo>
                  <a:pt x="842576" y="33185"/>
                  <a:pt x="890778" y="55517"/>
                  <a:pt x="941976" y="79263"/>
                </a:cubicBezTo>
                <a:cubicBezTo>
                  <a:pt x="964416" y="89721"/>
                  <a:pt x="987619" y="100505"/>
                  <a:pt x="1012401" y="109819"/>
                </a:cubicBezTo>
                <a:cubicBezTo>
                  <a:pt x="1018855" y="112216"/>
                  <a:pt x="1022123" y="119459"/>
                  <a:pt x="1019699" y="125887"/>
                </a:cubicBezTo>
                <a:cubicBezTo>
                  <a:pt x="1017276" y="132314"/>
                  <a:pt x="1010086" y="135582"/>
                  <a:pt x="1003632" y="133185"/>
                </a:cubicBezTo>
                <a:cubicBezTo>
                  <a:pt x="977924" y="123599"/>
                  <a:pt x="954286" y="112597"/>
                  <a:pt x="931464" y="101921"/>
                </a:cubicBezTo>
                <a:cubicBezTo>
                  <a:pt x="882445" y="79155"/>
                  <a:pt x="836204" y="57586"/>
                  <a:pt x="776672" y="52902"/>
                </a:cubicBezTo>
                <a:cubicBezTo>
                  <a:pt x="642250" y="41682"/>
                  <a:pt x="154399" y="16846"/>
                  <a:pt x="108212" y="26432"/>
                </a:cubicBezTo>
                <a:cubicBezTo>
                  <a:pt x="71230" y="33948"/>
                  <a:pt x="27385" y="144950"/>
                  <a:pt x="24335" y="217390"/>
                </a:cubicBezTo>
                <a:cubicBezTo>
                  <a:pt x="21285" y="289829"/>
                  <a:pt x="57014" y="426702"/>
                  <a:pt x="96229" y="428391"/>
                </a:cubicBezTo>
                <a:lnTo>
                  <a:pt x="146175" y="430732"/>
                </a:lnTo>
                <a:cubicBezTo>
                  <a:pt x="309573" y="438358"/>
                  <a:pt x="744374" y="458782"/>
                  <a:pt x="810223" y="437759"/>
                </a:cubicBezTo>
                <a:cubicBezTo>
                  <a:pt x="899112" y="409382"/>
                  <a:pt x="981791" y="380569"/>
                  <a:pt x="982608" y="380297"/>
                </a:cubicBezTo>
                <a:cubicBezTo>
                  <a:pt x="989122" y="378010"/>
                  <a:pt x="996241" y="381441"/>
                  <a:pt x="998512" y="387977"/>
                </a:cubicBezTo>
                <a:cubicBezTo>
                  <a:pt x="1000783" y="394512"/>
                  <a:pt x="997346" y="401593"/>
                  <a:pt x="990832" y="403881"/>
                </a:cubicBezTo>
                <a:cubicBezTo>
                  <a:pt x="990015" y="403881"/>
                  <a:pt x="907064" y="433075"/>
                  <a:pt x="817849" y="461560"/>
                </a:cubicBezTo>
                <a:cubicBezTo>
                  <a:pt x="794646" y="468858"/>
                  <a:pt x="733590" y="471745"/>
                  <a:pt x="651619" y="47174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9" name="任意多边形: 形状 138"/>
          <p:cNvSpPr/>
          <p:nvPr>
            <p:custDataLst>
              <p:tags r:id="rId82"/>
            </p:custDataLst>
          </p:nvPr>
        </p:nvSpPr>
        <p:spPr>
          <a:xfrm rot="6465150">
            <a:off x="9245600" y="4274820"/>
            <a:ext cx="384810" cy="120015"/>
          </a:xfrm>
          <a:custGeom>
            <a:avLst/>
            <a:gdLst>
              <a:gd name="connsiteX0" fmla="*/ 11748 w 384585"/>
              <a:gd name="connsiteY0" fmla="*/ 119260 h 120182"/>
              <a:gd name="connsiteX1" fmla="*/ 3414 w 384585"/>
              <a:gd name="connsiteY1" fmla="*/ 116046 h 120182"/>
              <a:gd name="connsiteX2" fmla="*/ 2433 w 384585"/>
              <a:gd name="connsiteY2" fmla="*/ 98453 h 120182"/>
              <a:gd name="connsiteX3" fmla="*/ 2488 w 384585"/>
              <a:gd name="connsiteY3" fmla="*/ 98399 h 120182"/>
              <a:gd name="connsiteX4" fmla="*/ 377813 w 384585"/>
              <a:gd name="connsiteY4" fmla="*/ 41863 h 120182"/>
              <a:gd name="connsiteX5" fmla="*/ 382061 w 384585"/>
              <a:gd name="connsiteY5" fmla="*/ 59020 h 120182"/>
              <a:gd name="connsiteX6" fmla="*/ 364904 w 384585"/>
              <a:gd name="connsiteY6" fmla="*/ 63269 h 120182"/>
              <a:gd name="connsiteX7" fmla="*/ 21061 w 384585"/>
              <a:gd name="connsiteY7" fmla="*/ 115120 h 120182"/>
              <a:gd name="connsiteX8" fmla="*/ 11748 w 384585"/>
              <a:gd name="connsiteY8" fmla="*/ 119260 h 12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585" h="120182">
                <a:moveTo>
                  <a:pt x="11748" y="119260"/>
                </a:moveTo>
                <a:cubicBezTo>
                  <a:pt x="8643" y="119260"/>
                  <a:pt x="5702" y="118116"/>
                  <a:pt x="3414" y="116046"/>
                </a:cubicBezTo>
                <a:cubicBezTo>
                  <a:pt x="-1706" y="111471"/>
                  <a:pt x="-2142" y="103574"/>
                  <a:pt x="2433" y="98453"/>
                </a:cubicBezTo>
                <a:cubicBezTo>
                  <a:pt x="2488" y="98399"/>
                  <a:pt x="2488" y="98399"/>
                  <a:pt x="2488" y="98399"/>
                </a:cubicBezTo>
                <a:cubicBezTo>
                  <a:pt x="97694" y="-8300"/>
                  <a:pt x="255373" y="-32047"/>
                  <a:pt x="377813" y="41863"/>
                </a:cubicBezTo>
                <a:cubicBezTo>
                  <a:pt x="383749" y="45404"/>
                  <a:pt x="385602" y="53084"/>
                  <a:pt x="382061" y="59020"/>
                </a:cubicBezTo>
                <a:cubicBezTo>
                  <a:pt x="378521" y="64957"/>
                  <a:pt x="370841" y="66809"/>
                  <a:pt x="364904" y="63269"/>
                </a:cubicBezTo>
                <a:cubicBezTo>
                  <a:pt x="252759" y="-4378"/>
                  <a:pt x="108315" y="17408"/>
                  <a:pt x="21061" y="115120"/>
                </a:cubicBezTo>
                <a:cubicBezTo>
                  <a:pt x="18665" y="117735"/>
                  <a:pt x="15287" y="119260"/>
                  <a:pt x="11748" y="11926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0" name="任意多边形: 形状 139"/>
          <p:cNvSpPr/>
          <p:nvPr>
            <p:custDataLst>
              <p:tags r:id="rId83"/>
            </p:custDataLst>
          </p:nvPr>
        </p:nvSpPr>
        <p:spPr>
          <a:xfrm rot="6465150">
            <a:off x="9140825" y="4451985"/>
            <a:ext cx="71120" cy="218440"/>
          </a:xfrm>
          <a:custGeom>
            <a:avLst/>
            <a:gdLst>
              <a:gd name="connsiteX0" fmla="*/ 55727 w 71164"/>
              <a:gd name="connsiteY0" fmla="*/ 217409 h 218372"/>
              <a:gd name="connsiteX1" fmla="*/ 54148 w 71164"/>
              <a:gd name="connsiteY1" fmla="*/ 217409 h 218372"/>
              <a:gd name="connsiteX2" fmla="*/ 43255 w 71164"/>
              <a:gd name="connsiteY2" fmla="*/ 203629 h 218372"/>
              <a:gd name="connsiteX3" fmla="*/ 43255 w 71164"/>
              <a:gd name="connsiteY3" fmla="*/ 203465 h 218372"/>
              <a:gd name="connsiteX4" fmla="*/ 45433 w 71164"/>
              <a:gd name="connsiteY4" fmla="*/ 168498 h 218372"/>
              <a:gd name="connsiteX5" fmla="*/ 1425 w 71164"/>
              <a:gd name="connsiteY5" fmla="*/ 18662 h 218372"/>
              <a:gd name="connsiteX6" fmla="*/ 4747 w 71164"/>
              <a:gd name="connsiteY6" fmla="*/ 1234 h 218372"/>
              <a:gd name="connsiteX7" fmla="*/ 22122 w 71164"/>
              <a:gd name="connsiteY7" fmla="*/ 4556 h 218372"/>
              <a:gd name="connsiteX8" fmla="*/ 22449 w 71164"/>
              <a:gd name="connsiteY8" fmla="*/ 5046 h 218372"/>
              <a:gd name="connsiteX9" fmla="*/ 70433 w 71164"/>
              <a:gd name="connsiteY9" fmla="*/ 168444 h 218372"/>
              <a:gd name="connsiteX10" fmla="*/ 68037 w 71164"/>
              <a:gd name="connsiteY10" fmla="*/ 206570 h 218372"/>
              <a:gd name="connsiteX11" fmla="*/ 55727 w 71164"/>
              <a:gd name="connsiteY11" fmla="*/ 217409 h 21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64" h="218372">
                <a:moveTo>
                  <a:pt x="55727" y="217409"/>
                </a:moveTo>
                <a:cubicBezTo>
                  <a:pt x="55183" y="217463"/>
                  <a:pt x="54692" y="217463"/>
                  <a:pt x="54148" y="217409"/>
                </a:cubicBezTo>
                <a:cubicBezTo>
                  <a:pt x="47340" y="216646"/>
                  <a:pt x="42437" y="210491"/>
                  <a:pt x="43255" y="203629"/>
                </a:cubicBezTo>
                <a:cubicBezTo>
                  <a:pt x="43255" y="203574"/>
                  <a:pt x="43255" y="203520"/>
                  <a:pt x="43255" y="203465"/>
                </a:cubicBezTo>
                <a:cubicBezTo>
                  <a:pt x="44671" y="191864"/>
                  <a:pt x="45433" y="180209"/>
                  <a:pt x="45433" y="168498"/>
                </a:cubicBezTo>
                <a:cubicBezTo>
                  <a:pt x="45542" y="115339"/>
                  <a:pt x="30237" y="63324"/>
                  <a:pt x="1425" y="18662"/>
                </a:cubicBezTo>
                <a:cubicBezTo>
                  <a:pt x="-2442" y="12943"/>
                  <a:pt x="-972" y="5155"/>
                  <a:pt x="4747" y="1234"/>
                </a:cubicBezTo>
                <a:cubicBezTo>
                  <a:pt x="10466" y="-2634"/>
                  <a:pt x="18255" y="-1163"/>
                  <a:pt x="22122" y="4556"/>
                </a:cubicBezTo>
                <a:cubicBezTo>
                  <a:pt x="22231" y="4719"/>
                  <a:pt x="22340" y="4882"/>
                  <a:pt x="22449" y="5046"/>
                </a:cubicBezTo>
                <a:cubicBezTo>
                  <a:pt x="53821" y="53738"/>
                  <a:pt x="70488" y="110492"/>
                  <a:pt x="70433" y="168444"/>
                </a:cubicBezTo>
                <a:cubicBezTo>
                  <a:pt x="70433" y="181189"/>
                  <a:pt x="69616" y="193933"/>
                  <a:pt x="68037" y="206570"/>
                </a:cubicBezTo>
                <a:cubicBezTo>
                  <a:pt x="67220" y="212725"/>
                  <a:pt x="61991" y="217354"/>
                  <a:pt x="55727" y="21740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1" name="任意多边形: 形状 140"/>
          <p:cNvSpPr/>
          <p:nvPr>
            <p:custDataLst>
              <p:tags r:id="rId84"/>
            </p:custDataLst>
          </p:nvPr>
        </p:nvSpPr>
        <p:spPr>
          <a:xfrm rot="6465150">
            <a:off x="8834120" y="4064635"/>
            <a:ext cx="374015" cy="177800"/>
          </a:xfrm>
          <a:custGeom>
            <a:avLst/>
            <a:gdLst>
              <a:gd name="connsiteX0" fmla="*/ 264379 w 374008"/>
              <a:gd name="connsiteY0" fmla="*/ 176934 h 177862"/>
              <a:gd name="connsiteX1" fmla="*/ 710 w 374008"/>
              <a:gd name="connsiteY1" fmla="*/ 17457 h 177862"/>
              <a:gd name="connsiteX2" fmla="*/ 5938 w 374008"/>
              <a:gd name="connsiteY2" fmla="*/ 518 h 177862"/>
              <a:gd name="connsiteX3" fmla="*/ 22877 w 374008"/>
              <a:gd name="connsiteY3" fmla="*/ 5747 h 177862"/>
              <a:gd name="connsiteX4" fmla="*/ 264379 w 374008"/>
              <a:gd name="connsiteY4" fmla="*/ 151933 h 177862"/>
              <a:gd name="connsiteX5" fmla="*/ 356644 w 374008"/>
              <a:gd name="connsiteY5" fmla="*/ 136193 h 177862"/>
              <a:gd name="connsiteX6" fmla="*/ 372603 w 374008"/>
              <a:gd name="connsiteY6" fmla="*/ 143927 h 177862"/>
              <a:gd name="connsiteX7" fmla="*/ 366012 w 374008"/>
              <a:gd name="connsiteY7" fmla="*/ 159395 h 177862"/>
              <a:gd name="connsiteX8" fmla="*/ 264379 w 374008"/>
              <a:gd name="connsiteY8" fmla="*/ 176934 h 1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08" h="177862">
                <a:moveTo>
                  <a:pt x="264379" y="176934"/>
                </a:moveTo>
                <a:cubicBezTo>
                  <a:pt x="153704" y="176879"/>
                  <a:pt x="52180" y="115441"/>
                  <a:pt x="710" y="17457"/>
                </a:cubicBezTo>
                <a:cubicBezTo>
                  <a:pt x="-2504" y="11357"/>
                  <a:pt x="-162" y="3732"/>
                  <a:pt x="5938" y="518"/>
                </a:cubicBezTo>
                <a:cubicBezTo>
                  <a:pt x="12038" y="-2696"/>
                  <a:pt x="19664" y="-353"/>
                  <a:pt x="22877" y="5747"/>
                </a:cubicBezTo>
                <a:cubicBezTo>
                  <a:pt x="69936" y="95561"/>
                  <a:pt x="162964" y="151879"/>
                  <a:pt x="264379" y="151933"/>
                </a:cubicBezTo>
                <a:cubicBezTo>
                  <a:pt x="295806" y="152097"/>
                  <a:pt x="327070" y="146814"/>
                  <a:pt x="356644" y="136193"/>
                </a:cubicBezTo>
                <a:cubicBezTo>
                  <a:pt x="363180" y="133905"/>
                  <a:pt x="370315" y="137391"/>
                  <a:pt x="372603" y="143927"/>
                </a:cubicBezTo>
                <a:cubicBezTo>
                  <a:pt x="374673" y="150027"/>
                  <a:pt x="371840" y="156672"/>
                  <a:pt x="366012" y="159395"/>
                </a:cubicBezTo>
                <a:cubicBezTo>
                  <a:pt x="333442" y="171214"/>
                  <a:pt x="299020" y="177151"/>
                  <a:pt x="264379" y="1769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2" name="任意多边形: 形状 141"/>
          <p:cNvSpPr/>
          <p:nvPr>
            <p:custDataLst>
              <p:tags r:id="rId85"/>
            </p:custDataLst>
          </p:nvPr>
        </p:nvSpPr>
        <p:spPr>
          <a:xfrm rot="6465150">
            <a:off x="9163050" y="4264025"/>
            <a:ext cx="692150" cy="219710"/>
          </a:xfrm>
          <a:custGeom>
            <a:avLst/>
            <a:gdLst>
              <a:gd name="connsiteX0" fmla="*/ 11766 w 692249"/>
              <a:gd name="connsiteY0" fmla="*/ 218923 h 219846"/>
              <a:gd name="connsiteX1" fmla="*/ 5121 w 692249"/>
              <a:gd name="connsiteY1" fmla="*/ 217016 h 219846"/>
              <a:gd name="connsiteX2" fmla="*/ 1199 w 692249"/>
              <a:gd name="connsiteY2" fmla="*/ 199751 h 219846"/>
              <a:gd name="connsiteX3" fmla="*/ 587634 w 692249"/>
              <a:gd name="connsiteY3" fmla="*/ 63531 h 219846"/>
              <a:gd name="connsiteX4" fmla="*/ 688505 w 692249"/>
              <a:gd name="connsiteY4" fmla="*/ 151058 h 219846"/>
              <a:gd name="connsiteX5" fmla="*/ 687143 w 692249"/>
              <a:gd name="connsiteY5" fmla="*/ 168814 h 219846"/>
              <a:gd name="connsiteX6" fmla="*/ 669387 w 692249"/>
              <a:gd name="connsiteY6" fmla="*/ 167398 h 219846"/>
              <a:gd name="connsiteX7" fmla="*/ 104739 w 692249"/>
              <a:gd name="connsiteY7" fmla="*/ 118269 h 219846"/>
              <a:gd name="connsiteX8" fmla="*/ 22332 w 692249"/>
              <a:gd name="connsiteY8" fmla="*/ 213258 h 219846"/>
              <a:gd name="connsiteX9" fmla="*/ 11766 w 692249"/>
              <a:gd name="connsiteY9" fmla="*/ 218923 h 21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49" h="219846">
                <a:moveTo>
                  <a:pt x="11766" y="218923"/>
                </a:moveTo>
                <a:cubicBezTo>
                  <a:pt x="9423" y="218923"/>
                  <a:pt x="7136" y="218269"/>
                  <a:pt x="5121" y="217016"/>
                </a:cubicBezTo>
                <a:cubicBezTo>
                  <a:pt x="-707" y="213313"/>
                  <a:pt x="-2504" y="205578"/>
                  <a:pt x="1199" y="199751"/>
                </a:cubicBezTo>
                <a:cubicBezTo>
                  <a:pt x="125545" y="188"/>
                  <a:pt x="388071" y="-60814"/>
                  <a:pt x="587634" y="63531"/>
                </a:cubicBezTo>
                <a:cubicBezTo>
                  <a:pt x="625651" y="87224"/>
                  <a:pt x="659692" y="116745"/>
                  <a:pt x="688505" y="151058"/>
                </a:cubicBezTo>
                <a:cubicBezTo>
                  <a:pt x="693025" y="156341"/>
                  <a:pt x="692372" y="164293"/>
                  <a:pt x="687143" y="168814"/>
                </a:cubicBezTo>
                <a:cubicBezTo>
                  <a:pt x="681860" y="173280"/>
                  <a:pt x="673908" y="172681"/>
                  <a:pt x="669387" y="167398"/>
                </a:cubicBezTo>
                <a:cubicBezTo>
                  <a:pt x="527068" y="-2100"/>
                  <a:pt x="274237" y="-24104"/>
                  <a:pt x="104739" y="118269"/>
                </a:cubicBezTo>
                <a:cubicBezTo>
                  <a:pt x="72441" y="145394"/>
                  <a:pt x="44663" y="177474"/>
                  <a:pt x="22332" y="213258"/>
                </a:cubicBezTo>
                <a:cubicBezTo>
                  <a:pt x="19990" y="216799"/>
                  <a:pt x="16014" y="218977"/>
                  <a:pt x="11766" y="21892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3" name="任意多边形: 形状 142"/>
          <p:cNvSpPr/>
          <p:nvPr>
            <p:custDataLst>
              <p:tags r:id="rId86"/>
            </p:custDataLst>
          </p:nvPr>
        </p:nvSpPr>
        <p:spPr>
          <a:xfrm rot="6465150">
            <a:off x="8816975" y="4173855"/>
            <a:ext cx="390525" cy="607695"/>
          </a:xfrm>
          <a:custGeom>
            <a:avLst/>
            <a:gdLst>
              <a:gd name="connsiteX0" fmla="*/ 329023 w 390380"/>
              <a:gd name="connsiteY0" fmla="*/ 4761 h 607661"/>
              <a:gd name="connsiteX1" fmla="*/ 346179 w 390380"/>
              <a:gd name="connsiteY1" fmla="*/ 1058 h 607661"/>
              <a:gd name="connsiteX2" fmla="*/ 350809 w 390380"/>
              <a:gd name="connsiteY2" fmla="*/ 6450 h 607661"/>
              <a:gd name="connsiteX3" fmla="*/ 141279 w 390380"/>
              <a:gd name="connsiteY3" fmla="*/ 570772 h 607661"/>
              <a:gd name="connsiteX4" fmla="*/ 12467 w 390380"/>
              <a:gd name="connsiteY4" fmla="*/ 606719 h 607661"/>
              <a:gd name="connsiteX5" fmla="*/ -714 w 390380"/>
              <a:gd name="connsiteY5" fmla="*/ 594846 h 607661"/>
              <a:gd name="connsiteX6" fmla="*/ 9580 w 390380"/>
              <a:gd name="connsiteY6" fmla="*/ 581883 h 607661"/>
              <a:gd name="connsiteX7" fmla="*/ 361920 w 390380"/>
              <a:gd name="connsiteY7" fmla="*/ 138148 h 607661"/>
              <a:gd name="connsiteX8" fmla="*/ 328042 w 390380"/>
              <a:gd name="connsiteY8" fmla="*/ 16799 h 607661"/>
              <a:gd name="connsiteX9" fmla="*/ 329023 w 390380"/>
              <a:gd name="connsiteY9" fmla="*/ 4761 h 60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80" h="607661">
                <a:moveTo>
                  <a:pt x="329023" y="4761"/>
                </a:moveTo>
                <a:cubicBezTo>
                  <a:pt x="332726" y="-1012"/>
                  <a:pt x="340406" y="-2646"/>
                  <a:pt x="346179" y="1058"/>
                </a:cubicBezTo>
                <a:cubicBezTo>
                  <a:pt x="348195" y="2365"/>
                  <a:pt x="349828" y="4217"/>
                  <a:pt x="350809" y="6450"/>
                </a:cubicBezTo>
                <a:cubicBezTo>
                  <a:pt x="448793" y="220120"/>
                  <a:pt x="355003" y="472787"/>
                  <a:pt x="141279" y="570772"/>
                </a:cubicBezTo>
                <a:cubicBezTo>
                  <a:pt x="100484" y="589454"/>
                  <a:pt x="57019" y="601600"/>
                  <a:pt x="12467" y="606719"/>
                </a:cubicBezTo>
                <a:cubicBezTo>
                  <a:pt x="5549" y="607101"/>
                  <a:pt x="-333" y="601762"/>
                  <a:pt x="-714" y="594846"/>
                </a:cubicBezTo>
                <a:cubicBezTo>
                  <a:pt x="-1041" y="588582"/>
                  <a:pt x="3371" y="583026"/>
                  <a:pt x="9580" y="581883"/>
                </a:cubicBezTo>
                <a:cubicBezTo>
                  <a:pt x="229404" y="556665"/>
                  <a:pt x="387138" y="357973"/>
                  <a:pt x="361920" y="138148"/>
                </a:cubicBezTo>
                <a:cubicBezTo>
                  <a:pt x="357073" y="96155"/>
                  <a:pt x="345634" y="55197"/>
                  <a:pt x="328042" y="16799"/>
                </a:cubicBezTo>
                <a:cubicBezTo>
                  <a:pt x="326245" y="12877"/>
                  <a:pt x="326626" y="8302"/>
                  <a:pt x="329023" y="47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4" name="任意多边形: 形状 143"/>
          <p:cNvSpPr/>
          <p:nvPr>
            <p:custDataLst>
              <p:tags r:id="rId87"/>
            </p:custDataLst>
          </p:nvPr>
        </p:nvSpPr>
        <p:spPr>
          <a:xfrm rot="6465150">
            <a:off x="9032875" y="4245610"/>
            <a:ext cx="311785" cy="660400"/>
          </a:xfrm>
          <a:custGeom>
            <a:avLst/>
            <a:gdLst>
              <a:gd name="connsiteX0" fmla="*/ -371 w 312067"/>
              <a:gd name="connsiteY0" fmla="*/ 14608 h 660461"/>
              <a:gd name="connsiteX1" fmla="*/ 8778 w 312067"/>
              <a:gd name="connsiteY1" fmla="*/ -534 h 660461"/>
              <a:gd name="connsiteX2" fmla="*/ 15641 w 312067"/>
              <a:gd name="connsiteY2" fmla="*/ -316 h 660461"/>
              <a:gd name="connsiteX3" fmla="*/ 290858 w 312067"/>
              <a:gd name="connsiteY3" fmla="*/ 535030 h 660461"/>
              <a:gd name="connsiteX4" fmla="*/ 230564 w 312067"/>
              <a:gd name="connsiteY4" fmla="*/ 654311 h 660461"/>
              <a:gd name="connsiteX5" fmla="*/ 213135 w 312067"/>
              <a:gd name="connsiteY5" fmla="*/ 657197 h 660461"/>
              <a:gd name="connsiteX6" fmla="*/ 210248 w 312067"/>
              <a:gd name="connsiteY6" fmla="*/ 639768 h 660461"/>
              <a:gd name="connsiteX7" fmla="*/ 120325 w 312067"/>
              <a:gd name="connsiteY7" fmla="*/ 80294 h 660461"/>
              <a:gd name="connsiteX8" fmla="*/ 7907 w 312067"/>
              <a:gd name="connsiteY8" fmla="*/ 23431 h 660461"/>
              <a:gd name="connsiteX9" fmla="*/ -371 w 312067"/>
              <a:gd name="connsiteY9" fmla="*/ 14608 h 66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067" h="660461">
                <a:moveTo>
                  <a:pt x="-371" y="14608"/>
                </a:moveTo>
                <a:cubicBezTo>
                  <a:pt x="-2006" y="7908"/>
                  <a:pt x="2079" y="1100"/>
                  <a:pt x="8778" y="-534"/>
                </a:cubicBezTo>
                <a:cubicBezTo>
                  <a:pt x="11066" y="-1133"/>
                  <a:pt x="13408" y="-1024"/>
                  <a:pt x="15641" y="-316"/>
                </a:cubicBezTo>
                <a:cubicBezTo>
                  <a:pt x="239496" y="71525"/>
                  <a:pt x="362698" y="311175"/>
                  <a:pt x="290858" y="535030"/>
                </a:cubicBezTo>
                <a:cubicBezTo>
                  <a:pt x="277187" y="577731"/>
                  <a:pt x="256816" y="617982"/>
                  <a:pt x="230564" y="654311"/>
                </a:cubicBezTo>
                <a:cubicBezTo>
                  <a:pt x="226533" y="659920"/>
                  <a:pt x="218745" y="661227"/>
                  <a:pt x="213135" y="657197"/>
                </a:cubicBezTo>
                <a:cubicBezTo>
                  <a:pt x="207525" y="653166"/>
                  <a:pt x="206217" y="645378"/>
                  <a:pt x="210248" y="639768"/>
                </a:cubicBezTo>
                <a:cubicBezTo>
                  <a:pt x="339932" y="460411"/>
                  <a:pt x="299627" y="209922"/>
                  <a:pt x="120325" y="80294"/>
                </a:cubicBezTo>
                <a:cubicBezTo>
                  <a:pt x="86066" y="55512"/>
                  <a:pt x="48157" y="36340"/>
                  <a:pt x="7907" y="23431"/>
                </a:cubicBezTo>
                <a:cubicBezTo>
                  <a:pt x="3822" y="22124"/>
                  <a:pt x="663" y="18802"/>
                  <a:pt x="-371" y="146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5" name="任意多边形: 形状 144"/>
          <p:cNvSpPr/>
          <p:nvPr>
            <p:custDataLst>
              <p:tags r:id="rId88"/>
            </p:custDataLst>
          </p:nvPr>
        </p:nvSpPr>
        <p:spPr>
          <a:xfrm rot="6465150">
            <a:off x="8757920" y="3889375"/>
            <a:ext cx="458470" cy="304165"/>
          </a:xfrm>
          <a:custGeom>
            <a:avLst/>
            <a:gdLst>
              <a:gd name="connsiteX0" fmla="*/ 402998 w 458370"/>
              <a:gd name="connsiteY0" fmla="*/ 303277 h 304199"/>
              <a:gd name="connsiteX1" fmla="*/ -50 w 458370"/>
              <a:gd name="connsiteY1" fmla="*/ 15751 h 304199"/>
              <a:gd name="connsiteX2" fmla="*/ 7684 w 458370"/>
              <a:gd name="connsiteY2" fmla="*/ -207 h 304199"/>
              <a:gd name="connsiteX3" fmla="*/ 23534 w 458370"/>
              <a:gd name="connsiteY3" fmla="*/ 7364 h 304199"/>
              <a:gd name="connsiteX4" fmla="*/ 23588 w 458370"/>
              <a:gd name="connsiteY4" fmla="*/ 7472 h 304199"/>
              <a:gd name="connsiteX5" fmla="*/ 443902 w 458370"/>
              <a:gd name="connsiteY5" fmla="*/ 276262 h 304199"/>
              <a:gd name="connsiteX6" fmla="*/ 457572 w 458370"/>
              <a:gd name="connsiteY6" fmla="*/ 287155 h 304199"/>
              <a:gd name="connsiteX7" fmla="*/ 446407 w 458370"/>
              <a:gd name="connsiteY7" fmla="*/ 300826 h 304199"/>
              <a:gd name="connsiteX8" fmla="*/ 446353 w 458370"/>
              <a:gd name="connsiteY8" fmla="*/ 300826 h 304199"/>
              <a:gd name="connsiteX9" fmla="*/ 402998 w 458370"/>
              <a:gd name="connsiteY9" fmla="*/ 303277 h 3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370" h="304199">
                <a:moveTo>
                  <a:pt x="402998" y="303277"/>
                </a:moveTo>
                <a:cubicBezTo>
                  <a:pt x="221245" y="302732"/>
                  <a:pt x="59590" y="187482"/>
                  <a:pt x="-50" y="15751"/>
                </a:cubicBezTo>
                <a:cubicBezTo>
                  <a:pt x="-2283" y="9215"/>
                  <a:pt x="1148" y="2080"/>
                  <a:pt x="7684" y="-207"/>
                </a:cubicBezTo>
                <a:cubicBezTo>
                  <a:pt x="14166" y="-2495"/>
                  <a:pt x="21246" y="882"/>
                  <a:pt x="23534" y="7364"/>
                </a:cubicBezTo>
                <a:cubicBezTo>
                  <a:pt x="23534" y="7364"/>
                  <a:pt x="23588" y="7418"/>
                  <a:pt x="23588" y="7472"/>
                </a:cubicBezTo>
                <a:cubicBezTo>
                  <a:pt x="84862" y="183343"/>
                  <a:pt x="258554" y="294399"/>
                  <a:pt x="443902" y="276262"/>
                </a:cubicBezTo>
                <a:cubicBezTo>
                  <a:pt x="450656" y="275608"/>
                  <a:pt x="456701" y="280456"/>
                  <a:pt x="457572" y="287155"/>
                </a:cubicBezTo>
                <a:cubicBezTo>
                  <a:pt x="458280" y="294018"/>
                  <a:pt x="453270" y="300118"/>
                  <a:pt x="446407" y="300826"/>
                </a:cubicBezTo>
                <a:cubicBezTo>
                  <a:pt x="446407" y="300826"/>
                  <a:pt x="446353" y="300826"/>
                  <a:pt x="446353" y="300826"/>
                </a:cubicBezTo>
                <a:cubicBezTo>
                  <a:pt x="431973" y="302405"/>
                  <a:pt x="417485" y="303222"/>
                  <a:pt x="402998" y="30327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6" name="任意多边形: 形状 145"/>
          <p:cNvSpPr/>
          <p:nvPr>
            <p:custDataLst>
              <p:tags r:id="rId89"/>
            </p:custDataLst>
          </p:nvPr>
        </p:nvSpPr>
        <p:spPr>
          <a:xfrm rot="6465150">
            <a:off x="8529320" y="4914900"/>
            <a:ext cx="266065" cy="817880"/>
          </a:xfrm>
          <a:custGeom>
            <a:avLst/>
            <a:gdLst>
              <a:gd name="connsiteX0" fmla="*/ 142385 w 266334"/>
              <a:gd name="connsiteY0" fmla="*/ 816938 h 817861"/>
              <a:gd name="connsiteX1" fmla="*/ 140969 w 266334"/>
              <a:gd name="connsiteY1" fmla="*/ 816938 h 817861"/>
              <a:gd name="connsiteX2" fmla="*/ 10251 w 266334"/>
              <a:gd name="connsiteY2" fmla="*/ 802015 h 817861"/>
              <a:gd name="connsiteX3" fmla="*/ -642 w 266334"/>
              <a:gd name="connsiteY3" fmla="*/ 788235 h 817861"/>
              <a:gd name="connsiteX4" fmla="*/ -642 w 266334"/>
              <a:gd name="connsiteY4" fmla="*/ 788180 h 817861"/>
              <a:gd name="connsiteX5" fmla="*/ 81057 w 266334"/>
              <a:gd name="connsiteY5" fmla="*/ 69557 h 817861"/>
              <a:gd name="connsiteX6" fmla="*/ 93639 w 266334"/>
              <a:gd name="connsiteY6" fmla="*/ 69557 h 817861"/>
              <a:gd name="connsiteX7" fmla="*/ 106056 w 266334"/>
              <a:gd name="connsiteY7" fmla="*/ 71082 h 817861"/>
              <a:gd name="connsiteX8" fmla="*/ 104532 w 266334"/>
              <a:gd name="connsiteY8" fmla="*/ 84644 h 817861"/>
              <a:gd name="connsiteX9" fmla="*/ 25338 w 266334"/>
              <a:gd name="connsiteY9" fmla="*/ 778431 h 817861"/>
              <a:gd name="connsiteX10" fmla="*/ 130185 w 266334"/>
              <a:gd name="connsiteY10" fmla="*/ 790414 h 817861"/>
              <a:gd name="connsiteX11" fmla="*/ 154096 w 266334"/>
              <a:gd name="connsiteY11" fmla="*/ 623203 h 817861"/>
              <a:gd name="connsiteX12" fmla="*/ 182799 w 266334"/>
              <a:gd name="connsiteY12" fmla="*/ 529467 h 817861"/>
              <a:gd name="connsiteX13" fmla="*/ 234923 w 266334"/>
              <a:gd name="connsiteY13" fmla="*/ 318575 h 817861"/>
              <a:gd name="connsiteX14" fmla="*/ 234923 w 266334"/>
              <a:gd name="connsiteY14" fmla="*/ 80668 h 817861"/>
              <a:gd name="connsiteX15" fmla="*/ 230838 w 266334"/>
              <a:gd name="connsiteY15" fmla="*/ 12095 h 817861"/>
              <a:gd name="connsiteX16" fmla="*/ 242820 w 266334"/>
              <a:gd name="connsiteY16" fmla="*/ -922 h 817861"/>
              <a:gd name="connsiteX17" fmla="*/ 255838 w 266334"/>
              <a:gd name="connsiteY17" fmla="*/ 11115 h 817861"/>
              <a:gd name="connsiteX18" fmla="*/ 259868 w 266334"/>
              <a:gd name="connsiteY18" fmla="*/ 78979 h 817861"/>
              <a:gd name="connsiteX19" fmla="*/ 259596 w 266334"/>
              <a:gd name="connsiteY19" fmla="*/ 321407 h 817861"/>
              <a:gd name="connsiteX20" fmla="*/ 206383 w 266334"/>
              <a:gd name="connsiteY20" fmla="*/ 537310 h 817861"/>
              <a:gd name="connsiteX21" fmla="*/ 178169 w 266334"/>
              <a:gd name="connsiteY21" fmla="*/ 629358 h 817861"/>
              <a:gd name="connsiteX22" fmla="*/ 154477 w 266334"/>
              <a:gd name="connsiteY22" fmla="*/ 804629 h 817861"/>
              <a:gd name="connsiteX23" fmla="*/ 150174 w 266334"/>
              <a:gd name="connsiteY23" fmla="*/ 813780 h 817861"/>
              <a:gd name="connsiteX24" fmla="*/ 142385 w 266334"/>
              <a:gd name="connsiteY24" fmla="*/ 816938 h 8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334" h="817861">
                <a:moveTo>
                  <a:pt x="142385" y="816938"/>
                </a:moveTo>
                <a:lnTo>
                  <a:pt x="140969" y="816938"/>
                </a:lnTo>
                <a:lnTo>
                  <a:pt x="10251" y="802015"/>
                </a:lnTo>
                <a:cubicBezTo>
                  <a:pt x="3443" y="801198"/>
                  <a:pt x="-1459" y="795043"/>
                  <a:pt x="-642" y="788235"/>
                </a:cubicBezTo>
                <a:cubicBezTo>
                  <a:pt x="-642" y="788235"/>
                  <a:pt x="-642" y="788180"/>
                  <a:pt x="-642" y="788180"/>
                </a:cubicBezTo>
                <a:lnTo>
                  <a:pt x="81057" y="69557"/>
                </a:lnTo>
                <a:lnTo>
                  <a:pt x="93639" y="69557"/>
                </a:lnTo>
                <a:lnTo>
                  <a:pt x="106056" y="71082"/>
                </a:lnTo>
                <a:lnTo>
                  <a:pt x="104532" y="84644"/>
                </a:lnTo>
                <a:lnTo>
                  <a:pt x="25338" y="778431"/>
                </a:lnTo>
                <a:lnTo>
                  <a:pt x="130185" y="790414"/>
                </a:lnTo>
                <a:cubicBezTo>
                  <a:pt x="132908" y="734041"/>
                  <a:pt x="140915" y="678050"/>
                  <a:pt x="154096" y="623203"/>
                </a:cubicBezTo>
                <a:cubicBezTo>
                  <a:pt x="161993" y="592157"/>
                  <a:pt x="172123" y="561711"/>
                  <a:pt x="182799" y="529467"/>
                </a:cubicBezTo>
                <a:cubicBezTo>
                  <a:pt x="203823" y="466015"/>
                  <a:pt x="225609" y="400492"/>
                  <a:pt x="234923" y="318575"/>
                </a:cubicBezTo>
                <a:cubicBezTo>
                  <a:pt x="245108" y="229305"/>
                  <a:pt x="239770" y="150330"/>
                  <a:pt x="234923" y="80668"/>
                </a:cubicBezTo>
                <a:cubicBezTo>
                  <a:pt x="233343" y="57138"/>
                  <a:pt x="231764" y="34372"/>
                  <a:pt x="230838" y="12095"/>
                </a:cubicBezTo>
                <a:cubicBezTo>
                  <a:pt x="230565" y="5232"/>
                  <a:pt x="235958" y="-595"/>
                  <a:pt x="242820" y="-922"/>
                </a:cubicBezTo>
                <a:cubicBezTo>
                  <a:pt x="249628" y="-976"/>
                  <a:pt x="255348" y="4307"/>
                  <a:pt x="255838" y="11115"/>
                </a:cubicBezTo>
                <a:cubicBezTo>
                  <a:pt x="256764" y="32901"/>
                  <a:pt x="258289" y="55668"/>
                  <a:pt x="259868" y="78979"/>
                </a:cubicBezTo>
                <a:cubicBezTo>
                  <a:pt x="264661" y="149785"/>
                  <a:pt x="270053" y="229904"/>
                  <a:pt x="259596" y="321407"/>
                </a:cubicBezTo>
                <a:cubicBezTo>
                  <a:pt x="249955" y="405884"/>
                  <a:pt x="226916" y="475709"/>
                  <a:pt x="206383" y="537310"/>
                </a:cubicBezTo>
                <a:cubicBezTo>
                  <a:pt x="195817" y="569118"/>
                  <a:pt x="185849" y="599184"/>
                  <a:pt x="178169" y="629358"/>
                </a:cubicBezTo>
                <a:cubicBezTo>
                  <a:pt x="164553" y="686874"/>
                  <a:pt x="156601" y="745588"/>
                  <a:pt x="154477" y="804629"/>
                </a:cubicBezTo>
                <a:cubicBezTo>
                  <a:pt x="154367" y="808169"/>
                  <a:pt x="152788" y="811437"/>
                  <a:pt x="150174" y="813780"/>
                </a:cubicBezTo>
                <a:cubicBezTo>
                  <a:pt x="148050" y="815686"/>
                  <a:pt x="145272" y="816829"/>
                  <a:pt x="142385" y="81693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7" name="任意多边形: 形状 146"/>
          <p:cNvSpPr/>
          <p:nvPr>
            <p:custDataLst>
              <p:tags r:id="rId90"/>
            </p:custDataLst>
          </p:nvPr>
        </p:nvSpPr>
        <p:spPr>
          <a:xfrm rot="6465150">
            <a:off x="10425430" y="895350"/>
            <a:ext cx="65405" cy="65405"/>
          </a:xfrm>
          <a:custGeom>
            <a:avLst/>
            <a:gdLst>
              <a:gd name="connsiteX0" fmla="*/ -625 w 65364"/>
              <a:gd name="connsiteY0" fmla="*/ 34372 h 65379"/>
              <a:gd name="connsiteX1" fmla="*/ 29337 w 65364"/>
              <a:gd name="connsiteY1" fmla="*/ -813 h 65379"/>
              <a:gd name="connsiteX2" fmla="*/ 64527 w 65364"/>
              <a:gd name="connsiteY2" fmla="*/ 29143 h 65379"/>
              <a:gd name="connsiteX3" fmla="*/ 34565 w 65364"/>
              <a:gd name="connsiteY3" fmla="*/ 64328 h 65379"/>
              <a:gd name="connsiteX4" fmla="*/ 31782 w 65364"/>
              <a:gd name="connsiteY4" fmla="*/ 64437 h 65379"/>
              <a:gd name="connsiteX5" fmla="*/ -625 w 65364"/>
              <a:gd name="connsiteY5" fmla="*/ 34372 h 6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4" h="65379">
                <a:moveTo>
                  <a:pt x="-625" y="34372"/>
                </a:moveTo>
                <a:cubicBezTo>
                  <a:pt x="-2068" y="16399"/>
                  <a:pt x="11347" y="603"/>
                  <a:pt x="29337" y="-813"/>
                </a:cubicBezTo>
                <a:cubicBezTo>
                  <a:pt x="47327" y="-2284"/>
                  <a:pt x="63078" y="11169"/>
                  <a:pt x="64527" y="29143"/>
                </a:cubicBezTo>
                <a:cubicBezTo>
                  <a:pt x="65970" y="47117"/>
                  <a:pt x="52555" y="62912"/>
                  <a:pt x="34565" y="64328"/>
                </a:cubicBezTo>
                <a:cubicBezTo>
                  <a:pt x="33640" y="64383"/>
                  <a:pt x="32708" y="64437"/>
                  <a:pt x="31782" y="64437"/>
                </a:cubicBezTo>
                <a:cubicBezTo>
                  <a:pt x="14544" y="65036"/>
                  <a:pt x="56" y="51583"/>
                  <a:pt x="-625" y="34372"/>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8" name="任意多边形: 形状 147"/>
          <p:cNvSpPr/>
          <p:nvPr>
            <p:custDataLst>
              <p:tags r:id="rId91"/>
            </p:custDataLst>
          </p:nvPr>
        </p:nvSpPr>
        <p:spPr>
          <a:xfrm rot="6465150">
            <a:off x="10412095" y="886460"/>
            <a:ext cx="85090" cy="85090"/>
          </a:xfrm>
          <a:custGeom>
            <a:avLst/>
            <a:gdLst>
              <a:gd name="connsiteX0" fmla="*/ 39739 w 85296"/>
              <a:gd name="connsiteY0" fmla="*/ 84318 h 85252"/>
              <a:gd name="connsiteX1" fmla="*/ -675 w 85296"/>
              <a:gd name="connsiteY1" fmla="*/ 39547 h 85252"/>
              <a:gd name="connsiteX2" fmla="*/ 44097 w 85296"/>
              <a:gd name="connsiteY2" fmla="*/ -867 h 85252"/>
              <a:gd name="connsiteX3" fmla="*/ 84565 w 85296"/>
              <a:gd name="connsiteY3" fmla="*/ 41726 h 85252"/>
              <a:gd name="connsiteX4" fmla="*/ 39739 w 85296"/>
              <a:gd name="connsiteY4" fmla="*/ 84318 h 85252"/>
              <a:gd name="connsiteX5" fmla="*/ 39739 w 85296"/>
              <a:gd name="connsiteY5" fmla="*/ 24406 h 85252"/>
              <a:gd name="connsiteX6" fmla="*/ 24287 w 85296"/>
              <a:gd name="connsiteY6" fmla="*/ 44122 h 85252"/>
              <a:gd name="connsiteX7" fmla="*/ 43988 w 85296"/>
              <a:gd name="connsiteY7" fmla="*/ 59536 h 85252"/>
              <a:gd name="connsiteX8" fmla="*/ 59565 w 85296"/>
              <a:gd name="connsiteY8" fmla="*/ 41998 h 85252"/>
              <a:gd name="connsiteX9" fmla="*/ 39788 w 85296"/>
              <a:gd name="connsiteY9" fmla="*/ 24133 h 85252"/>
              <a:gd name="connsiteX10" fmla="*/ 39739 w 85296"/>
              <a:gd name="connsiteY10" fmla="*/ 24133 h 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96" h="85252">
                <a:moveTo>
                  <a:pt x="39739" y="84318"/>
                </a:moveTo>
                <a:cubicBezTo>
                  <a:pt x="16215" y="83120"/>
                  <a:pt x="-1878" y="63076"/>
                  <a:pt x="-675" y="39547"/>
                </a:cubicBezTo>
                <a:cubicBezTo>
                  <a:pt x="529" y="16018"/>
                  <a:pt x="20573" y="-2065"/>
                  <a:pt x="44097" y="-867"/>
                </a:cubicBezTo>
                <a:cubicBezTo>
                  <a:pt x="66771" y="277"/>
                  <a:pt x="84565" y="19014"/>
                  <a:pt x="84565" y="41726"/>
                </a:cubicBezTo>
                <a:cubicBezTo>
                  <a:pt x="83884" y="65854"/>
                  <a:pt x="63851" y="84863"/>
                  <a:pt x="39739" y="84318"/>
                </a:cubicBezTo>
                <a:close/>
                <a:moveTo>
                  <a:pt x="39739" y="24406"/>
                </a:moveTo>
                <a:cubicBezTo>
                  <a:pt x="30033" y="25604"/>
                  <a:pt x="23116" y="34373"/>
                  <a:pt x="24287" y="44122"/>
                </a:cubicBezTo>
                <a:cubicBezTo>
                  <a:pt x="25464" y="53817"/>
                  <a:pt x="34282" y="60734"/>
                  <a:pt x="43988" y="59536"/>
                </a:cubicBezTo>
                <a:cubicBezTo>
                  <a:pt x="52871" y="58501"/>
                  <a:pt x="59554" y="50931"/>
                  <a:pt x="59565" y="41998"/>
                </a:cubicBezTo>
                <a:cubicBezTo>
                  <a:pt x="59036" y="31595"/>
                  <a:pt x="50186" y="23589"/>
                  <a:pt x="39788" y="24133"/>
                </a:cubicBezTo>
                <a:cubicBezTo>
                  <a:pt x="39772" y="24133"/>
                  <a:pt x="39756" y="24133"/>
                  <a:pt x="39739"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9" name="任意多边形: 形状 148"/>
          <p:cNvSpPr/>
          <p:nvPr>
            <p:custDataLst>
              <p:tags r:id="rId92"/>
            </p:custDataLst>
          </p:nvPr>
        </p:nvSpPr>
        <p:spPr>
          <a:xfrm rot="6465150">
            <a:off x="10337165" y="1120775"/>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5"/>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0" name="任意多边形: 形状 149"/>
          <p:cNvSpPr/>
          <p:nvPr>
            <p:custDataLst>
              <p:tags r:id="rId93"/>
            </p:custDataLst>
          </p:nvPr>
        </p:nvSpPr>
        <p:spPr>
          <a:xfrm rot="6465150">
            <a:off x="10324465" y="111188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1" name="任意多边形: 形状 150"/>
          <p:cNvSpPr/>
          <p:nvPr>
            <p:custDataLst>
              <p:tags r:id="rId94"/>
            </p:custDataLst>
          </p:nvPr>
        </p:nvSpPr>
        <p:spPr>
          <a:xfrm rot="6465150">
            <a:off x="10259060" y="1343025"/>
            <a:ext cx="65405" cy="65405"/>
          </a:xfrm>
          <a:custGeom>
            <a:avLst/>
            <a:gdLst>
              <a:gd name="connsiteX0" fmla="*/ -629 w 65362"/>
              <a:gd name="connsiteY0" fmla="*/ 34310 h 65375"/>
              <a:gd name="connsiteX1" fmla="*/ 29392 w 65362"/>
              <a:gd name="connsiteY1" fmla="*/ -821 h 65375"/>
              <a:gd name="connsiteX2" fmla="*/ 64529 w 65362"/>
              <a:gd name="connsiteY2" fmla="*/ 29190 h 65375"/>
              <a:gd name="connsiteX3" fmla="*/ 34507 w 65362"/>
              <a:gd name="connsiteY3" fmla="*/ 64321 h 65375"/>
              <a:gd name="connsiteX4" fmla="*/ 31724 w 65362"/>
              <a:gd name="connsiteY4" fmla="*/ 64430 h 65375"/>
              <a:gd name="connsiteX5" fmla="*/ -624 w 65362"/>
              <a:gd name="connsiteY5" fmla="*/ 34419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2" y="-821"/>
                </a:cubicBezTo>
                <a:cubicBezTo>
                  <a:pt x="47383" y="-2237"/>
                  <a:pt x="63118" y="11216"/>
                  <a:pt x="64529" y="29190"/>
                </a:cubicBezTo>
                <a:cubicBezTo>
                  <a:pt x="65945" y="47164"/>
                  <a:pt x="52503" y="62904"/>
                  <a:pt x="34507" y="64321"/>
                </a:cubicBezTo>
                <a:cubicBezTo>
                  <a:pt x="33581" y="64375"/>
                  <a:pt x="32655" y="64430"/>
                  <a:pt x="31724" y="64430"/>
                </a:cubicBezTo>
                <a:cubicBezTo>
                  <a:pt x="14502" y="65083"/>
                  <a:pt x="14" y="51630"/>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2" name="任意多边形: 形状 151"/>
          <p:cNvSpPr/>
          <p:nvPr>
            <p:custDataLst>
              <p:tags r:id="rId95"/>
            </p:custDataLst>
          </p:nvPr>
        </p:nvSpPr>
        <p:spPr>
          <a:xfrm rot="6465150">
            <a:off x="10245725" y="133413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59"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3" name="任意多边形: 形状 152"/>
          <p:cNvSpPr/>
          <p:nvPr>
            <p:custDataLst>
              <p:tags r:id="rId96"/>
            </p:custDataLst>
          </p:nvPr>
        </p:nvSpPr>
        <p:spPr>
          <a:xfrm rot="6465150">
            <a:off x="10484485" y="1429385"/>
            <a:ext cx="65405" cy="65405"/>
          </a:xfrm>
          <a:custGeom>
            <a:avLst/>
            <a:gdLst>
              <a:gd name="connsiteX0" fmla="*/ -629 w 65362"/>
              <a:gd name="connsiteY0" fmla="*/ 34310 h 65375"/>
              <a:gd name="connsiteX1" fmla="*/ 29393 w 65362"/>
              <a:gd name="connsiteY1" fmla="*/ -821 h 65375"/>
              <a:gd name="connsiteX2" fmla="*/ 64529 w 65362"/>
              <a:gd name="connsiteY2" fmla="*/ 29190 h 65375"/>
              <a:gd name="connsiteX3" fmla="*/ 34507 w 65362"/>
              <a:gd name="connsiteY3" fmla="*/ 64321 h 65375"/>
              <a:gd name="connsiteX4" fmla="*/ 31778 w 65362"/>
              <a:gd name="connsiteY4" fmla="*/ 64430 h 65375"/>
              <a:gd name="connsiteX5" fmla="*/ -629 w 65362"/>
              <a:gd name="connsiteY5" fmla="*/ 34364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603" y="64375"/>
                  <a:pt x="32688" y="64430"/>
                  <a:pt x="31778" y="64430"/>
                </a:cubicBezTo>
                <a:cubicBezTo>
                  <a:pt x="14523" y="65083"/>
                  <a:pt x="14" y="51630"/>
                  <a:pt x="-629" y="34364"/>
                </a:cubicBezTo>
                <a:cubicBezTo>
                  <a:pt x="-629" y="34310"/>
                  <a:pt x="-629" y="34310"/>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4" name="任意多边形: 形状 153"/>
          <p:cNvSpPr/>
          <p:nvPr>
            <p:custDataLst>
              <p:tags r:id="rId97"/>
            </p:custDataLst>
          </p:nvPr>
        </p:nvSpPr>
        <p:spPr>
          <a:xfrm rot="6465150">
            <a:off x="10471150" y="142049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5" name="任意多边形: 形状 154"/>
          <p:cNvSpPr/>
          <p:nvPr>
            <p:custDataLst>
              <p:tags r:id="rId98"/>
            </p:custDataLst>
          </p:nvPr>
        </p:nvSpPr>
        <p:spPr>
          <a:xfrm rot="6465150">
            <a:off x="10562590" y="1203960"/>
            <a:ext cx="65405" cy="65405"/>
          </a:xfrm>
          <a:custGeom>
            <a:avLst/>
            <a:gdLst>
              <a:gd name="connsiteX0" fmla="*/ -629 w 65362"/>
              <a:gd name="connsiteY0" fmla="*/ 34310 h 65383"/>
              <a:gd name="connsiteX1" fmla="*/ 29393 w 65362"/>
              <a:gd name="connsiteY1" fmla="*/ -821 h 65383"/>
              <a:gd name="connsiteX2" fmla="*/ 64529 w 65362"/>
              <a:gd name="connsiteY2" fmla="*/ 29190 h 65383"/>
              <a:gd name="connsiteX3" fmla="*/ 34513 w 65362"/>
              <a:gd name="connsiteY3" fmla="*/ 64321 h 65383"/>
              <a:gd name="connsiteX4" fmla="*/ 32051 w 65362"/>
              <a:gd name="connsiteY4" fmla="*/ 64430 h 65383"/>
              <a:gd name="connsiteX5" fmla="*/ -624 w 65362"/>
              <a:gd name="connsiteY5" fmla="*/ 34419 h 65383"/>
              <a:gd name="connsiteX6" fmla="*/ -629 w 65362"/>
              <a:gd name="connsiteY6" fmla="*/ 34310 h 6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83">
                <a:moveTo>
                  <a:pt x="-629" y="34310"/>
                </a:moveTo>
                <a:cubicBezTo>
                  <a:pt x="-2045" y="16336"/>
                  <a:pt x="11397" y="596"/>
                  <a:pt x="29393" y="-821"/>
                </a:cubicBezTo>
                <a:cubicBezTo>
                  <a:pt x="47383" y="-2237"/>
                  <a:pt x="63118" y="11216"/>
                  <a:pt x="64529" y="29190"/>
                </a:cubicBezTo>
                <a:cubicBezTo>
                  <a:pt x="65945" y="47164"/>
                  <a:pt x="52503" y="62905"/>
                  <a:pt x="34513" y="64321"/>
                </a:cubicBezTo>
                <a:cubicBezTo>
                  <a:pt x="33690" y="64375"/>
                  <a:pt x="32873" y="64430"/>
                  <a:pt x="32051" y="64430"/>
                </a:cubicBezTo>
                <a:cubicBezTo>
                  <a:pt x="14741" y="65192"/>
                  <a:pt x="112" y="51739"/>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6" name="任意多边形: 形状 155"/>
          <p:cNvSpPr/>
          <p:nvPr>
            <p:custDataLst>
              <p:tags r:id="rId99"/>
            </p:custDataLst>
          </p:nvPr>
        </p:nvSpPr>
        <p:spPr>
          <a:xfrm rot="6465150">
            <a:off x="10549255" y="119507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7" name="任意多边形: 形状 156"/>
          <p:cNvSpPr/>
          <p:nvPr>
            <p:custDataLst>
              <p:tags r:id="rId100"/>
            </p:custDataLst>
          </p:nvPr>
        </p:nvSpPr>
        <p:spPr>
          <a:xfrm rot="6465150">
            <a:off x="10645140" y="971550"/>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8" name="任意多边形: 形状 157"/>
          <p:cNvSpPr/>
          <p:nvPr>
            <p:custDataLst>
              <p:tags r:id="rId101"/>
            </p:custDataLst>
          </p:nvPr>
        </p:nvSpPr>
        <p:spPr>
          <a:xfrm rot="6465150">
            <a:off x="10631805" y="96266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9" name="任意多边形: 形状 158"/>
          <p:cNvSpPr/>
          <p:nvPr>
            <p:custDataLst>
              <p:tags r:id="rId102"/>
            </p:custDataLst>
          </p:nvPr>
        </p:nvSpPr>
        <p:spPr>
          <a:xfrm rot="6465150">
            <a:off x="7672070" y="3258820"/>
            <a:ext cx="4135120" cy="302260"/>
          </a:xfrm>
          <a:custGeom>
            <a:avLst/>
            <a:gdLst>
              <a:gd name="connsiteX0" fmla="*/ 4133246 w 4135011"/>
              <a:gd name="connsiteY0" fmla="*/ 301255 h 302177"/>
              <a:gd name="connsiteX1" fmla="*/ 1055921 w 4135011"/>
              <a:gd name="connsiteY1" fmla="*/ 106920 h 302177"/>
              <a:gd name="connsiteX2" fmla="*/ 11156 w 4135011"/>
              <a:gd name="connsiteY2" fmla="*/ 24132 h 302177"/>
              <a:gd name="connsiteX3" fmla="*/ -717 w 4135011"/>
              <a:gd name="connsiteY3" fmla="*/ 11114 h 302177"/>
              <a:gd name="connsiteX4" fmla="*/ -717 w 4135011"/>
              <a:gd name="connsiteY4" fmla="*/ 11060 h 302177"/>
              <a:gd name="connsiteX5" fmla="*/ 11608 w 4135011"/>
              <a:gd name="connsiteY5" fmla="*/ -922 h 302177"/>
              <a:gd name="connsiteX6" fmla="*/ 12354 w 4135011"/>
              <a:gd name="connsiteY6" fmla="*/ -868 h 302177"/>
              <a:gd name="connsiteX7" fmla="*/ 1057283 w 4135011"/>
              <a:gd name="connsiteY7" fmla="*/ 81975 h 302177"/>
              <a:gd name="connsiteX8" fmla="*/ 4133464 w 4135011"/>
              <a:gd name="connsiteY8" fmla="*/ 276200 h 302177"/>
              <a:gd name="connsiteX9" fmla="*/ 4134281 w 4135011"/>
              <a:gd name="connsiteY9" fmla="*/ 288782 h 30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5011" h="302177">
                <a:moveTo>
                  <a:pt x="4133246" y="301255"/>
                </a:moveTo>
                <a:lnTo>
                  <a:pt x="1055921" y="106920"/>
                </a:lnTo>
                <a:lnTo>
                  <a:pt x="11156" y="24132"/>
                </a:lnTo>
                <a:cubicBezTo>
                  <a:pt x="4277" y="23805"/>
                  <a:pt x="-1039" y="17977"/>
                  <a:pt x="-717" y="11114"/>
                </a:cubicBezTo>
                <a:cubicBezTo>
                  <a:pt x="-717" y="11060"/>
                  <a:pt x="-717" y="11060"/>
                  <a:pt x="-717" y="11060"/>
                </a:cubicBezTo>
                <a:cubicBezTo>
                  <a:pt x="-614" y="4361"/>
                  <a:pt x="4903" y="-977"/>
                  <a:pt x="11608" y="-922"/>
                </a:cubicBezTo>
                <a:cubicBezTo>
                  <a:pt x="11858" y="-922"/>
                  <a:pt x="12109" y="-868"/>
                  <a:pt x="12354" y="-868"/>
                </a:cubicBezTo>
                <a:lnTo>
                  <a:pt x="1057283" y="81975"/>
                </a:lnTo>
                <a:lnTo>
                  <a:pt x="4133464" y="276200"/>
                </a:lnTo>
                <a:lnTo>
                  <a:pt x="4134281" y="288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0" name="任意多边形: 形状 159"/>
          <p:cNvSpPr/>
          <p:nvPr>
            <p:custDataLst>
              <p:tags r:id="rId103"/>
            </p:custDataLst>
          </p:nvPr>
        </p:nvSpPr>
        <p:spPr>
          <a:xfrm rot="6465150">
            <a:off x="8890000" y="5359400"/>
            <a:ext cx="144780" cy="32385"/>
          </a:xfrm>
          <a:custGeom>
            <a:avLst/>
            <a:gdLst>
              <a:gd name="connsiteX0" fmla="*/ 131686 w 144611"/>
              <a:gd name="connsiteY0" fmla="*/ 31672 h 32649"/>
              <a:gd name="connsiteX1" fmla="*/ 130923 w 144611"/>
              <a:gd name="connsiteY1" fmla="*/ 31672 h 32649"/>
              <a:gd name="connsiteX2" fmla="*/ 12188 w 144611"/>
              <a:gd name="connsiteY2" fmla="*/ 24210 h 32649"/>
              <a:gd name="connsiteX3" fmla="*/ -720 w 144611"/>
              <a:gd name="connsiteY3" fmla="*/ 10866 h 32649"/>
              <a:gd name="connsiteX4" fmla="*/ 10118 w 144611"/>
              <a:gd name="connsiteY4" fmla="*/ -899 h 32649"/>
              <a:gd name="connsiteX5" fmla="*/ 11316 w 144611"/>
              <a:gd name="connsiteY5" fmla="*/ -899 h 32649"/>
              <a:gd name="connsiteX6" fmla="*/ 132448 w 144611"/>
              <a:gd name="connsiteY6" fmla="*/ 6727 h 32649"/>
              <a:gd name="connsiteX7" fmla="*/ 143832 w 144611"/>
              <a:gd name="connsiteY7" fmla="*/ 20343 h 32649"/>
              <a:gd name="connsiteX8" fmla="*/ 131686 w 144611"/>
              <a:gd name="connsiteY8" fmla="*/ 31726 h 3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611" h="32649">
                <a:moveTo>
                  <a:pt x="131686" y="31672"/>
                </a:moveTo>
                <a:lnTo>
                  <a:pt x="130923" y="31672"/>
                </a:lnTo>
                <a:lnTo>
                  <a:pt x="12188" y="24210"/>
                </a:lnTo>
                <a:cubicBezTo>
                  <a:pt x="5053" y="23829"/>
                  <a:pt x="-611" y="18001"/>
                  <a:pt x="-720" y="10866"/>
                </a:cubicBezTo>
                <a:cubicBezTo>
                  <a:pt x="-993" y="4603"/>
                  <a:pt x="3909" y="-681"/>
                  <a:pt x="10118" y="-899"/>
                </a:cubicBezTo>
                <a:cubicBezTo>
                  <a:pt x="10554" y="-953"/>
                  <a:pt x="10935" y="-899"/>
                  <a:pt x="11316" y="-899"/>
                </a:cubicBezTo>
                <a:lnTo>
                  <a:pt x="132448" y="6727"/>
                </a:lnTo>
                <a:cubicBezTo>
                  <a:pt x="139366" y="7326"/>
                  <a:pt x="144431" y="13426"/>
                  <a:pt x="143832" y="20343"/>
                </a:cubicBezTo>
                <a:cubicBezTo>
                  <a:pt x="143233" y="26661"/>
                  <a:pt x="138059" y="31563"/>
                  <a:pt x="131686" y="317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1" name="任意多边形: 形状 160"/>
          <p:cNvSpPr/>
          <p:nvPr>
            <p:custDataLst>
              <p:tags r:id="rId104"/>
            </p:custDataLst>
          </p:nvPr>
        </p:nvSpPr>
        <p:spPr>
          <a:xfrm rot="6465150">
            <a:off x="9705340" y="1744345"/>
            <a:ext cx="863600" cy="100330"/>
          </a:xfrm>
          <a:custGeom>
            <a:avLst/>
            <a:gdLst>
              <a:gd name="connsiteX0" fmla="*/ 849667 w 863463"/>
              <a:gd name="connsiteY0" fmla="*/ 99172 h 100210"/>
              <a:gd name="connsiteX1" fmla="*/ 848196 w 863463"/>
              <a:gd name="connsiteY1" fmla="*/ 99172 h 100210"/>
              <a:gd name="connsiteX2" fmla="*/ 245803 w 863463"/>
              <a:gd name="connsiteY2" fmla="*/ 27604 h 100210"/>
              <a:gd name="connsiteX3" fmla="*/ 11599 w 863463"/>
              <a:gd name="connsiteY3" fmla="*/ 24118 h 100210"/>
              <a:gd name="connsiteX4" fmla="*/ -710 w 863463"/>
              <a:gd name="connsiteY4" fmla="*/ 11482 h 100210"/>
              <a:gd name="connsiteX5" fmla="*/ -710 w 863463"/>
              <a:gd name="connsiteY5" fmla="*/ 11427 h 100210"/>
              <a:gd name="connsiteX6" fmla="*/ 10221 w 863463"/>
              <a:gd name="connsiteY6" fmla="*/ -882 h 100210"/>
              <a:gd name="connsiteX7" fmla="*/ 11981 w 863463"/>
              <a:gd name="connsiteY7" fmla="*/ -882 h 100210"/>
              <a:gd name="connsiteX8" fmla="*/ 247655 w 863463"/>
              <a:gd name="connsiteY8" fmla="*/ 2658 h 100210"/>
              <a:gd name="connsiteX9" fmla="*/ 851355 w 863463"/>
              <a:gd name="connsiteY9" fmla="*/ 74390 h 100210"/>
              <a:gd name="connsiteX10" fmla="*/ 862684 w 863463"/>
              <a:gd name="connsiteY10" fmla="*/ 87898 h 100210"/>
              <a:gd name="connsiteX11" fmla="*/ 849884 w 863463"/>
              <a:gd name="connsiteY11" fmla="*/ 99281 h 10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463" h="100210">
                <a:moveTo>
                  <a:pt x="849667" y="99172"/>
                </a:moveTo>
                <a:lnTo>
                  <a:pt x="848196" y="99172"/>
                </a:lnTo>
                <a:lnTo>
                  <a:pt x="245803" y="27604"/>
                </a:lnTo>
                <a:lnTo>
                  <a:pt x="11599" y="24118"/>
                </a:lnTo>
                <a:cubicBezTo>
                  <a:pt x="4709" y="24009"/>
                  <a:pt x="-803" y="18399"/>
                  <a:pt x="-710" y="11482"/>
                </a:cubicBezTo>
                <a:cubicBezTo>
                  <a:pt x="-710" y="11482"/>
                  <a:pt x="-710" y="11427"/>
                  <a:pt x="-710" y="11427"/>
                </a:cubicBezTo>
                <a:cubicBezTo>
                  <a:pt x="-1097" y="5000"/>
                  <a:pt x="3800" y="-501"/>
                  <a:pt x="10221" y="-882"/>
                </a:cubicBezTo>
                <a:cubicBezTo>
                  <a:pt x="10810" y="-936"/>
                  <a:pt x="11398" y="-936"/>
                  <a:pt x="11981" y="-882"/>
                </a:cubicBezTo>
                <a:lnTo>
                  <a:pt x="247655" y="2658"/>
                </a:lnTo>
                <a:lnTo>
                  <a:pt x="851355" y="74390"/>
                </a:lnTo>
                <a:cubicBezTo>
                  <a:pt x="858218" y="74989"/>
                  <a:pt x="863283" y="81035"/>
                  <a:pt x="862684" y="87898"/>
                </a:cubicBezTo>
                <a:cubicBezTo>
                  <a:pt x="862085" y="94488"/>
                  <a:pt x="856474" y="99499"/>
                  <a:pt x="849884" y="992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2" name="任意多边形: 形状 161"/>
          <p:cNvSpPr/>
          <p:nvPr>
            <p:custDataLst>
              <p:tags r:id="rId105"/>
            </p:custDataLst>
          </p:nvPr>
        </p:nvSpPr>
        <p:spPr>
          <a:xfrm rot="6465150">
            <a:off x="7797800" y="3376930"/>
            <a:ext cx="3096260" cy="382905"/>
          </a:xfrm>
          <a:custGeom>
            <a:avLst/>
            <a:gdLst>
              <a:gd name="connsiteX0" fmla="*/ 3082931 w 3096509"/>
              <a:gd name="connsiteY0" fmla="*/ 381667 h 382868"/>
              <a:gd name="connsiteX1" fmla="*/ 3081460 w 3096509"/>
              <a:gd name="connsiteY1" fmla="*/ 381667 h 382868"/>
              <a:gd name="connsiteX2" fmla="*/ 11162 w 3096509"/>
              <a:gd name="connsiteY2" fmla="*/ 23989 h 382868"/>
              <a:gd name="connsiteX3" fmla="*/ -712 w 3096509"/>
              <a:gd name="connsiteY3" fmla="*/ 10046 h 382868"/>
              <a:gd name="connsiteX4" fmla="*/ 11706 w 3096509"/>
              <a:gd name="connsiteY4" fmla="*/ -902 h 382868"/>
              <a:gd name="connsiteX5" fmla="*/ 12142 w 3096509"/>
              <a:gd name="connsiteY5" fmla="*/ -848 h 382868"/>
              <a:gd name="connsiteX6" fmla="*/ 33656 w 3096509"/>
              <a:gd name="connsiteY6" fmla="*/ 1604 h 382868"/>
              <a:gd name="connsiteX7" fmla="*/ 3084401 w 3096509"/>
              <a:gd name="connsiteY7" fmla="*/ 357049 h 382868"/>
              <a:gd name="connsiteX8" fmla="*/ 3095730 w 3096509"/>
              <a:gd name="connsiteY8" fmla="*/ 370556 h 382868"/>
              <a:gd name="connsiteX9" fmla="*/ 3082931 w 3096509"/>
              <a:gd name="connsiteY9" fmla="*/ 381939 h 38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6509" h="382868">
                <a:moveTo>
                  <a:pt x="3082931" y="381667"/>
                </a:moveTo>
                <a:lnTo>
                  <a:pt x="3081460" y="381667"/>
                </a:lnTo>
                <a:lnTo>
                  <a:pt x="11162" y="23989"/>
                </a:lnTo>
                <a:cubicBezTo>
                  <a:pt x="4135" y="23227"/>
                  <a:pt x="-1093" y="17127"/>
                  <a:pt x="-712" y="10046"/>
                </a:cubicBezTo>
                <a:cubicBezTo>
                  <a:pt x="-276" y="3619"/>
                  <a:pt x="5279" y="-1283"/>
                  <a:pt x="11706" y="-902"/>
                </a:cubicBezTo>
                <a:cubicBezTo>
                  <a:pt x="11870" y="-848"/>
                  <a:pt x="11979" y="-848"/>
                  <a:pt x="12142" y="-848"/>
                </a:cubicBezTo>
                <a:lnTo>
                  <a:pt x="33656" y="1604"/>
                </a:lnTo>
                <a:lnTo>
                  <a:pt x="3084401" y="357049"/>
                </a:lnTo>
                <a:cubicBezTo>
                  <a:pt x="3091264" y="357648"/>
                  <a:pt x="3096329" y="363693"/>
                  <a:pt x="3095730" y="370556"/>
                </a:cubicBezTo>
                <a:cubicBezTo>
                  <a:pt x="3095131" y="377146"/>
                  <a:pt x="3089521" y="382157"/>
                  <a:pt x="3082931" y="38193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3" name="任意多边形: 形状 162"/>
          <p:cNvSpPr/>
          <p:nvPr>
            <p:custDataLst>
              <p:tags r:id="rId106"/>
            </p:custDataLst>
          </p:nvPr>
        </p:nvSpPr>
        <p:spPr>
          <a:xfrm rot="6465150">
            <a:off x="8470265" y="5085715"/>
            <a:ext cx="345440" cy="62230"/>
          </a:xfrm>
          <a:custGeom>
            <a:avLst/>
            <a:gdLst>
              <a:gd name="connsiteX0" fmla="*/ 331710 w 345242"/>
              <a:gd name="connsiteY0" fmla="*/ 61391 h 62371"/>
              <a:gd name="connsiteX1" fmla="*/ 330239 w 345242"/>
              <a:gd name="connsiteY1" fmla="*/ 61391 h 62371"/>
              <a:gd name="connsiteX2" fmla="*/ 10252 w 345242"/>
              <a:gd name="connsiteY2" fmla="*/ 23972 h 62371"/>
              <a:gd name="connsiteX3" fmla="*/ -642 w 345242"/>
              <a:gd name="connsiteY3" fmla="*/ 10083 h 62371"/>
              <a:gd name="connsiteX4" fmla="*/ -642 w 345242"/>
              <a:gd name="connsiteY4" fmla="*/ 10083 h 62371"/>
              <a:gd name="connsiteX5" fmla="*/ 12703 w 345242"/>
              <a:gd name="connsiteY5" fmla="*/ -864 h 62371"/>
              <a:gd name="connsiteX6" fmla="*/ 13193 w 345242"/>
              <a:gd name="connsiteY6" fmla="*/ -810 h 62371"/>
              <a:gd name="connsiteX7" fmla="*/ 333180 w 345242"/>
              <a:gd name="connsiteY7" fmla="*/ 36554 h 62371"/>
              <a:gd name="connsiteX8" fmla="*/ 344454 w 345242"/>
              <a:gd name="connsiteY8" fmla="*/ 50116 h 62371"/>
              <a:gd name="connsiteX9" fmla="*/ 331764 w 345242"/>
              <a:gd name="connsiteY9" fmla="*/ 61444 h 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242" h="62371">
                <a:moveTo>
                  <a:pt x="331710" y="61391"/>
                </a:moveTo>
                <a:lnTo>
                  <a:pt x="330239" y="61391"/>
                </a:lnTo>
                <a:lnTo>
                  <a:pt x="10252" y="23972"/>
                </a:lnTo>
                <a:cubicBezTo>
                  <a:pt x="3389" y="23155"/>
                  <a:pt x="-1458" y="16946"/>
                  <a:pt x="-642" y="10083"/>
                </a:cubicBezTo>
                <a:cubicBezTo>
                  <a:pt x="-642" y="10083"/>
                  <a:pt x="-642" y="10083"/>
                  <a:pt x="-642" y="10083"/>
                </a:cubicBezTo>
                <a:cubicBezTo>
                  <a:pt x="12" y="3384"/>
                  <a:pt x="6004" y="-1518"/>
                  <a:pt x="12703" y="-864"/>
                </a:cubicBezTo>
                <a:cubicBezTo>
                  <a:pt x="12866" y="-864"/>
                  <a:pt x="13029" y="-810"/>
                  <a:pt x="13193" y="-810"/>
                </a:cubicBezTo>
                <a:lnTo>
                  <a:pt x="333180" y="36554"/>
                </a:lnTo>
                <a:cubicBezTo>
                  <a:pt x="340043" y="37153"/>
                  <a:pt x="345109" y="43253"/>
                  <a:pt x="344454" y="50116"/>
                </a:cubicBezTo>
                <a:cubicBezTo>
                  <a:pt x="343855" y="56651"/>
                  <a:pt x="338300" y="61608"/>
                  <a:pt x="331764" y="6144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4" name="任意多边形: 形状 163"/>
          <p:cNvSpPr/>
          <p:nvPr>
            <p:custDataLst>
              <p:tags r:id="rId107"/>
            </p:custDataLst>
          </p:nvPr>
        </p:nvSpPr>
        <p:spPr>
          <a:xfrm rot="6465150">
            <a:off x="9676130" y="1649095"/>
            <a:ext cx="1075055" cy="87630"/>
          </a:xfrm>
          <a:custGeom>
            <a:avLst/>
            <a:gdLst>
              <a:gd name="connsiteX0" fmla="*/ 12242 w 1074898"/>
              <a:gd name="connsiteY0" fmla="*/ 61440 h 87704"/>
              <a:gd name="connsiteX1" fmla="*/ -721 w 1074898"/>
              <a:gd name="connsiteY1" fmla="*/ 49458 h 87704"/>
              <a:gd name="connsiteX2" fmla="*/ 11261 w 1074898"/>
              <a:gd name="connsiteY2" fmla="*/ 36495 h 87704"/>
              <a:gd name="connsiteX3" fmla="*/ 468775 w 1074898"/>
              <a:gd name="connsiteY3" fmla="*/ -923 h 87704"/>
              <a:gd name="connsiteX4" fmla="*/ 1061909 w 1074898"/>
              <a:gd name="connsiteY4" fmla="*/ 61659 h 87704"/>
              <a:gd name="connsiteX5" fmla="*/ 1074163 w 1074898"/>
              <a:gd name="connsiteY5" fmla="*/ 75493 h 87704"/>
              <a:gd name="connsiteX6" fmla="*/ 1061745 w 1074898"/>
              <a:gd name="connsiteY6" fmla="*/ 86767 h 87704"/>
              <a:gd name="connsiteX7" fmla="*/ 1061582 w 1074898"/>
              <a:gd name="connsiteY7" fmla="*/ 86767 h 87704"/>
              <a:gd name="connsiteX8" fmla="*/ 468502 w 1074898"/>
              <a:gd name="connsiteY8" fmla="*/ 23913 h 87704"/>
              <a:gd name="connsiteX9" fmla="*/ 13331 w 1074898"/>
              <a:gd name="connsiteY9" fmla="*/ 61386 h 8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898" h="87704">
                <a:moveTo>
                  <a:pt x="12242" y="61440"/>
                </a:moveTo>
                <a:cubicBezTo>
                  <a:pt x="5352" y="61713"/>
                  <a:pt x="-449" y="56321"/>
                  <a:pt x="-721" y="49458"/>
                </a:cubicBezTo>
                <a:cubicBezTo>
                  <a:pt x="-994" y="42595"/>
                  <a:pt x="4371" y="36767"/>
                  <a:pt x="11261" y="36495"/>
                </a:cubicBezTo>
                <a:lnTo>
                  <a:pt x="468775" y="-923"/>
                </a:lnTo>
                <a:lnTo>
                  <a:pt x="1061909" y="61659"/>
                </a:lnTo>
                <a:cubicBezTo>
                  <a:pt x="1068989" y="62367"/>
                  <a:pt x="1074327" y="68358"/>
                  <a:pt x="1074163" y="75493"/>
                </a:cubicBezTo>
                <a:cubicBezTo>
                  <a:pt x="1073837" y="82029"/>
                  <a:pt x="1068281" y="87094"/>
                  <a:pt x="1061745" y="86767"/>
                </a:cubicBezTo>
                <a:cubicBezTo>
                  <a:pt x="1061691" y="86767"/>
                  <a:pt x="1061636" y="86767"/>
                  <a:pt x="1061582" y="86767"/>
                </a:cubicBezTo>
                <a:lnTo>
                  <a:pt x="468502" y="23913"/>
                </a:lnTo>
                <a:lnTo>
                  <a:pt x="13331" y="61386"/>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5" name="任意多边形: 形状 164"/>
          <p:cNvSpPr/>
          <p:nvPr>
            <p:custDataLst>
              <p:tags r:id="rId108"/>
            </p:custDataLst>
          </p:nvPr>
        </p:nvSpPr>
        <p:spPr>
          <a:xfrm rot="6465150">
            <a:off x="7792085" y="3458210"/>
            <a:ext cx="3180715" cy="359410"/>
          </a:xfrm>
          <a:custGeom>
            <a:avLst/>
            <a:gdLst>
              <a:gd name="connsiteX0" fmla="*/ 3167638 w 3181007"/>
              <a:gd name="connsiteY0" fmla="*/ 358258 h 359235"/>
              <a:gd name="connsiteX1" fmla="*/ 3166277 w 3181007"/>
              <a:gd name="connsiteY1" fmla="*/ 358258 h 359235"/>
              <a:gd name="connsiteX2" fmla="*/ 10957 w 3181007"/>
              <a:gd name="connsiteY2" fmla="*/ 24110 h 359235"/>
              <a:gd name="connsiteX3" fmla="*/ -699 w 3181007"/>
              <a:gd name="connsiteY3" fmla="*/ 10384 h 359235"/>
              <a:gd name="connsiteX4" fmla="*/ 12264 w 3181007"/>
              <a:gd name="connsiteY4" fmla="*/ -890 h 359235"/>
              <a:gd name="connsiteX5" fmla="*/ 12373 w 3181007"/>
              <a:gd name="connsiteY5" fmla="*/ -890 h 359235"/>
              <a:gd name="connsiteX6" fmla="*/ 55945 w 3181007"/>
              <a:gd name="connsiteY6" fmla="*/ 3740 h 359235"/>
              <a:gd name="connsiteX7" fmla="*/ 3168945 w 3181007"/>
              <a:gd name="connsiteY7" fmla="*/ 333422 h 359235"/>
              <a:gd name="connsiteX8" fmla="*/ 3180220 w 3181007"/>
              <a:gd name="connsiteY8" fmla="*/ 346984 h 359235"/>
              <a:gd name="connsiteX9" fmla="*/ 3167638 w 3181007"/>
              <a:gd name="connsiteY9" fmla="*/ 358313 h 35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1007" h="359235">
                <a:moveTo>
                  <a:pt x="3167638" y="358258"/>
                </a:moveTo>
                <a:lnTo>
                  <a:pt x="3166277" y="358258"/>
                </a:lnTo>
                <a:lnTo>
                  <a:pt x="10957" y="24110"/>
                </a:lnTo>
                <a:cubicBezTo>
                  <a:pt x="3985" y="23456"/>
                  <a:pt x="-1189" y="17356"/>
                  <a:pt x="-699" y="10384"/>
                </a:cubicBezTo>
                <a:cubicBezTo>
                  <a:pt x="-263" y="3685"/>
                  <a:pt x="5565" y="-1381"/>
                  <a:pt x="12264" y="-890"/>
                </a:cubicBezTo>
                <a:cubicBezTo>
                  <a:pt x="12318" y="-890"/>
                  <a:pt x="12318" y="-890"/>
                  <a:pt x="12373" y="-890"/>
                </a:cubicBezTo>
                <a:lnTo>
                  <a:pt x="55945" y="3740"/>
                </a:lnTo>
                <a:lnTo>
                  <a:pt x="3168945" y="333422"/>
                </a:lnTo>
                <a:cubicBezTo>
                  <a:pt x="3175808" y="334076"/>
                  <a:pt x="3180873" y="340121"/>
                  <a:pt x="3180220" y="346984"/>
                </a:cubicBezTo>
                <a:cubicBezTo>
                  <a:pt x="3179621" y="353465"/>
                  <a:pt x="3174119" y="358367"/>
                  <a:pt x="3167638" y="3583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6" name="任意多边形: 形状 165"/>
          <p:cNvSpPr/>
          <p:nvPr>
            <p:custDataLst>
              <p:tags r:id="rId109"/>
            </p:custDataLst>
          </p:nvPr>
        </p:nvSpPr>
        <p:spPr>
          <a:xfrm rot="6465150">
            <a:off x="8550275" y="5137785"/>
            <a:ext cx="321310" cy="56515"/>
          </a:xfrm>
          <a:custGeom>
            <a:avLst/>
            <a:gdLst>
              <a:gd name="connsiteX0" fmla="*/ 308070 w 320994"/>
              <a:gd name="connsiteY0" fmla="*/ 55254 h 56231"/>
              <a:gd name="connsiteX1" fmla="*/ 306708 w 320994"/>
              <a:gd name="connsiteY1" fmla="*/ 55254 h 56231"/>
              <a:gd name="connsiteX2" fmla="*/ 9924 w 320994"/>
              <a:gd name="connsiteY2" fmla="*/ 23990 h 56231"/>
              <a:gd name="connsiteX3" fmla="*/ -588 w 320994"/>
              <a:gd name="connsiteY3" fmla="*/ 9720 h 56231"/>
              <a:gd name="connsiteX4" fmla="*/ 12538 w 320994"/>
              <a:gd name="connsiteY4" fmla="*/ -901 h 56231"/>
              <a:gd name="connsiteX5" fmla="*/ 309323 w 320994"/>
              <a:gd name="connsiteY5" fmla="*/ 30362 h 56231"/>
              <a:gd name="connsiteX6" fmla="*/ 320162 w 320994"/>
              <a:gd name="connsiteY6" fmla="*/ 44415 h 56231"/>
              <a:gd name="connsiteX7" fmla="*/ 308070 w 320994"/>
              <a:gd name="connsiteY7" fmla="*/ 55308 h 5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994" h="56231">
                <a:moveTo>
                  <a:pt x="308070" y="55254"/>
                </a:moveTo>
                <a:lnTo>
                  <a:pt x="306708" y="55254"/>
                </a:lnTo>
                <a:lnTo>
                  <a:pt x="9924" y="23990"/>
                </a:lnTo>
                <a:cubicBezTo>
                  <a:pt x="3061" y="22955"/>
                  <a:pt x="-1623" y="16583"/>
                  <a:pt x="-588" y="9720"/>
                </a:cubicBezTo>
                <a:cubicBezTo>
                  <a:pt x="392" y="3348"/>
                  <a:pt x="6057" y="-1282"/>
                  <a:pt x="12538" y="-901"/>
                </a:cubicBezTo>
                <a:lnTo>
                  <a:pt x="309323" y="30362"/>
                </a:lnTo>
                <a:cubicBezTo>
                  <a:pt x="316186" y="31234"/>
                  <a:pt x="321033" y="37552"/>
                  <a:pt x="320162" y="44415"/>
                </a:cubicBezTo>
                <a:cubicBezTo>
                  <a:pt x="319345" y="50515"/>
                  <a:pt x="314225" y="55145"/>
                  <a:pt x="308070" y="553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7" name="任意多边形: 形状 166"/>
          <p:cNvSpPr/>
          <p:nvPr>
            <p:custDataLst>
              <p:tags r:id="rId110"/>
            </p:custDataLst>
          </p:nvPr>
        </p:nvSpPr>
        <p:spPr>
          <a:xfrm rot="6465150">
            <a:off x="7571105" y="3086735"/>
            <a:ext cx="4345940" cy="366395"/>
          </a:xfrm>
          <a:custGeom>
            <a:avLst/>
            <a:gdLst>
              <a:gd name="connsiteX0" fmla="*/ 4332214 w 4345696"/>
              <a:gd name="connsiteY0" fmla="*/ 365188 h 366117"/>
              <a:gd name="connsiteX1" fmla="*/ 4331233 w 4345696"/>
              <a:gd name="connsiteY1" fmla="*/ 365188 h 366117"/>
              <a:gd name="connsiteX2" fmla="*/ 3458526 w 4345696"/>
              <a:gd name="connsiteY2" fmla="*/ 303479 h 366117"/>
              <a:gd name="connsiteX3" fmla="*/ 473303 w 4345696"/>
              <a:gd name="connsiteY3" fmla="*/ 87739 h 366117"/>
              <a:gd name="connsiteX4" fmla="*/ 9417 w 4345696"/>
              <a:gd name="connsiteY4" fmla="*/ 23905 h 366117"/>
              <a:gd name="connsiteX5" fmla="*/ -501 w 4345696"/>
              <a:gd name="connsiteY5" fmla="*/ 9199 h 366117"/>
              <a:gd name="connsiteX6" fmla="*/ 12849 w 4345696"/>
              <a:gd name="connsiteY6" fmla="*/ -877 h 366117"/>
              <a:gd name="connsiteX7" fmla="*/ 475809 w 4345696"/>
              <a:gd name="connsiteY7" fmla="*/ 62902 h 366117"/>
              <a:gd name="connsiteX8" fmla="*/ 4332922 w 4345696"/>
              <a:gd name="connsiteY8" fmla="*/ 340243 h 366117"/>
              <a:gd name="connsiteX9" fmla="*/ 4344959 w 4345696"/>
              <a:gd name="connsiteY9" fmla="*/ 353152 h 366117"/>
              <a:gd name="connsiteX10" fmla="*/ 4332050 w 4345696"/>
              <a:gd name="connsiteY10" fmla="*/ 365188 h 36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696" h="366117">
                <a:moveTo>
                  <a:pt x="4332214" y="365188"/>
                </a:moveTo>
                <a:lnTo>
                  <a:pt x="4331233" y="365188"/>
                </a:lnTo>
                <a:lnTo>
                  <a:pt x="3458526" y="303479"/>
                </a:lnTo>
                <a:lnTo>
                  <a:pt x="473303" y="87739"/>
                </a:lnTo>
                <a:lnTo>
                  <a:pt x="9417" y="23905"/>
                </a:lnTo>
                <a:cubicBezTo>
                  <a:pt x="2625" y="22598"/>
                  <a:pt x="-1814" y="16007"/>
                  <a:pt x="-501" y="9199"/>
                </a:cubicBezTo>
                <a:cubicBezTo>
                  <a:pt x="713" y="2935"/>
                  <a:pt x="6470" y="-1421"/>
                  <a:pt x="12849" y="-877"/>
                </a:cubicBezTo>
                <a:lnTo>
                  <a:pt x="475809" y="62902"/>
                </a:lnTo>
                <a:lnTo>
                  <a:pt x="4332922" y="340243"/>
                </a:lnTo>
                <a:cubicBezTo>
                  <a:pt x="4339785" y="340461"/>
                  <a:pt x="4345177" y="346289"/>
                  <a:pt x="4344959" y="353152"/>
                </a:cubicBezTo>
                <a:cubicBezTo>
                  <a:pt x="4344741" y="360014"/>
                  <a:pt x="4338913" y="365407"/>
                  <a:pt x="4332050" y="36518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8" name="任意多边形: 形状 167"/>
          <p:cNvSpPr/>
          <p:nvPr>
            <p:custDataLst>
              <p:tags r:id="rId111"/>
            </p:custDataLst>
          </p:nvPr>
        </p:nvSpPr>
        <p:spPr>
          <a:xfrm rot="6465150">
            <a:off x="8800465" y="5294630"/>
            <a:ext cx="211455" cy="39370"/>
          </a:xfrm>
          <a:custGeom>
            <a:avLst/>
            <a:gdLst>
              <a:gd name="connsiteX0" fmla="*/ 198015 w 211388"/>
              <a:gd name="connsiteY0" fmla="*/ 38401 h 39324"/>
              <a:gd name="connsiteX1" fmla="*/ 197089 w 211388"/>
              <a:gd name="connsiteY1" fmla="*/ 38401 h 39324"/>
              <a:gd name="connsiteX2" fmla="*/ 303 w 211388"/>
              <a:gd name="connsiteY2" fmla="*/ 24186 h 39324"/>
              <a:gd name="connsiteX3" fmla="*/ -731 w 211388"/>
              <a:gd name="connsiteY3" fmla="*/ 11549 h 39324"/>
              <a:gd name="connsiteX4" fmla="*/ 303 w 211388"/>
              <a:gd name="connsiteY4" fmla="*/ -923 h 39324"/>
              <a:gd name="connsiteX5" fmla="*/ 303 w 211388"/>
              <a:gd name="connsiteY5" fmla="*/ -923 h 39324"/>
              <a:gd name="connsiteX6" fmla="*/ 198614 w 211388"/>
              <a:gd name="connsiteY6" fmla="*/ 13402 h 39324"/>
              <a:gd name="connsiteX7" fmla="*/ 210651 w 211388"/>
              <a:gd name="connsiteY7" fmla="*/ 26310 h 39324"/>
              <a:gd name="connsiteX8" fmla="*/ 197742 w 211388"/>
              <a:gd name="connsiteY8" fmla="*/ 38347 h 3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88" h="39324">
                <a:moveTo>
                  <a:pt x="198015" y="38401"/>
                </a:moveTo>
                <a:lnTo>
                  <a:pt x="197089" y="38401"/>
                </a:lnTo>
                <a:lnTo>
                  <a:pt x="303" y="24186"/>
                </a:lnTo>
                <a:lnTo>
                  <a:pt x="-731" y="11549"/>
                </a:lnTo>
                <a:lnTo>
                  <a:pt x="303" y="-923"/>
                </a:lnTo>
                <a:lnTo>
                  <a:pt x="303" y="-923"/>
                </a:lnTo>
                <a:lnTo>
                  <a:pt x="198614" y="13402"/>
                </a:lnTo>
                <a:cubicBezTo>
                  <a:pt x="205477" y="13619"/>
                  <a:pt x="210869" y="19447"/>
                  <a:pt x="210651" y="26310"/>
                </a:cubicBezTo>
                <a:cubicBezTo>
                  <a:pt x="210433" y="33173"/>
                  <a:pt x="204605" y="38565"/>
                  <a:pt x="197742" y="3834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9" name="任意多边形: 形状 168"/>
          <p:cNvSpPr/>
          <p:nvPr>
            <p:custDataLst>
              <p:tags r:id="rId112"/>
            </p:custDataLst>
          </p:nvPr>
        </p:nvSpPr>
        <p:spPr>
          <a:xfrm rot="6465150">
            <a:off x="9615805" y="1557655"/>
            <a:ext cx="1338580" cy="81280"/>
          </a:xfrm>
          <a:custGeom>
            <a:avLst/>
            <a:gdLst>
              <a:gd name="connsiteX0" fmla="*/ 12213 w 1338732"/>
              <a:gd name="connsiteY0" fmla="*/ 79143 h 80977"/>
              <a:gd name="connsiteX1" fmla="*/ -723 w 1338732"/>
              <a:gd name="connsiteY1" fmla="*/ 67160 h 80977"/>
              <a:gd name="connsiteX2" fmla="*/ 11287 w 1338732"/>
              <a:gd name="connsiteY2" fmla="*/ 54197 h 80977"/>
              <a:gd name="connsiteX3" fmla="*/ 723375 w 1338732"/>
              <a:gd name="connsiteY3" fmla="*/ -923 h 80977"/>
              <a:gd name="connsiteX4" fmla="*/ 1326476 w 1338732"/>
              <a:gd name="connsiteY4" fmla="*/ 55068 h 80977"/>
              <a:gd name="connsiteX5" fmla="*/ 1337968 w 1338732"/>
              <a:gd name="connsiteY5" fmla="*/ 68685 h 80977"/>
              <a:gd name="connsiteX6" fmla="*/ 1324678 w 1338732"/>
              <a:gd name="connsiteY6" fmla="*/ 80014 h 80977"/>
              <a:gd name="connsiteX7" fmla="*/ 723157 w 1338732"/>
              <a:gd name="connsiteY7" fmla="*/ 23859 h 80977"/>
              <a:gd name="connsiteX8" fmla="*/ 13193 w 1338732"/>
              <a:gd name="connsiteY8" fmla="*/ 78979 h 8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732" h="80977">
                <a:moveTo>
                  <a:pt x="12213" y="79143"/>
                </a:moveTo>
                <a:cubicBezTo>
                  <a:pt x="5323" y="79414"/>
                  <a:pt x="-467" y="74022"/>
                  <a:pt x="-723" y="67160"/>
                </a:cubicBezTo>
                <a:cubicBezTo>
                  <a:pt x="-979" y="60243"/>
                  <a:pt x="4397" y="54469"/>
                  <a:pt x="11287" y="54197"/>
                </a:cubicBezTo>
                <a:lnTo>
                  <a:pt x="723375" y="-923"/>
                </a:lnTo>
                <a:lnTo>
                  <a:pt x="1326476" y="55068"/>
                </a:lnTo>
                <a:cubicBezTo>
                  <a:pt x="1333393" y="55722"/>
                  <a:pt x="1338458" y="61768"/>
                  <a:pt x="1337968" y="68685"/>
                </a:cubicBezTo>
                <a:cubicBezTo>
                  <a:pt x="1337423" y="75493"/>
                  <a:pt x="1331486" y="80559"/>
                  <a:pt x="1324678" y="80014"/>
                </a:cubicBezTo>
                <a:lnTo>
                  <a:pt x="723157" y="23859"/>
                </a:lnTo>
                <a:lnTo>
                  <a:pt x="13193" y="78979"/>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0" name="任意多边形: 形状 169"/>
          <p:cNvSpPr/>
          <p:nvPr>
            <p:custDataLst>
              <p:tags r:id="rId113"/>
            </p:custDataLst>
          </p:nvPr>
        </p:nvSpPr>
        <p:spPr>
          <a:xfrm rot="6465150">
            <a:off x="10047605" y="2195830"/>
            <a:ext cx="26035" cy="24765"/>
          </a:xfrm>
          <a:custGeom>
            <a:avLst/>
            <a:gdLst>
              <a:gd name="connsiteX0" fmla="*/ 12409 w 26222"/>
              <a:gd name="connsiteY0" fmla="*/ 24151 h 25074"/>
              <a:gd name="connsiteX1" fmla="*/ 11320 w 26222"/>
              <a:gd name="connsiteY1" fmla="*/ 24151 h 25074"/>
              <a:gd name="connsiteX2" fmla="*/ -717 w 26222"/>
              <a:gd name="connsiteY2" fmla="*/ 10535 h 25074"/>
              <a:gd name="connsiteX3" fmla="*/ 12191 w 26222"/>
              <a:gd name="connsiteY3" fmla="*/ -903 h 25074"/>
              <a:gd name="connsiteX4" fmla="*/ 13553 w 26222"/>
              <a:gd name="connsiteY4" fmla="*/ -903 h 25074"/>
              <a:gd name="connsiteX5" fmla="*/ 25481 w 26222"/>
              <a:gd name="connsiteY5" fmla="*/ 12115 h 25074"/>
              <a:gd name="connsiteX6" fmla="*/ 12409 w 26222"/>
              <a:gd name="connsiteY6" fmla="*/ 24043 h 2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2" h="25074">
                <a:moveTo>
                  <a:pt x="12409" y="24151"/>
                </a:moveTo>
                <a:lnTo>
                  <a:pt x="11320" y="24151"/>
                </a:lnTo>
                <a:cubicBezTo>
                  <a:pt x="4294" y="23607"/>
                  <a:pt x="-1044" y="17561"/>
                  <a:pt x="-717" y="10535"/>
                </a:cubicBezTo>
                <a:cubicBezTo>
                  <a:pt x="-281" y="3836"/>
                  <a:pt x="5492" y="-1284"/>
                  <a:pt x="12191" y="-903"/>
                </a:cubicBezTo>
                <a:lnTo>
                  <a:pt x="13553" y="-903"/>
                </a:lnTo>
                <a:cubicBezTo>
                  <a:pt x="20416" y="-576"/>
                  <a:pt x="25753" y="5252"/>
                  <a:pt x="25481" y="12115"/>
                </a:cubicBezTo>
                <a:cubicBezTo>
                  <a:pt x="25154" y="19032"/>
                  <a:pt x="19272" y="24369"/>
                  <a:pt x="12409" y="240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1" name="任意多边形: 形状 170"/>
          <p:cNvSpPr/>
          <p:nvPr>
            <p:custDataLst>
              <p:tags r:id="rId114"/>
            </p:custDataLst>
          </p:nvPr>
        </p:nvSpPr>
        <p:spPr>
          <a:xfrm rot="6465150">
            <a:off x="7813675" y="3526155"/>
            <a:ext cx="3227070" cy="327660"/>
          </a:xfrm>
          <a:custGeom>
            <a:avLst/>
            <a:gdLst>
              <a:gd name="connsiteX0" fmla="*/ 3214197 w 3227175"/>
              <a:gd name="connsiteY0" fmla="*/ 326397 h 327374"/>
              <a:gd name="connsiteX1" fmla="*/ 3212999 w 3227175"/>
              <a:gd name="connsiteY1" fmla="*/ 326397 h 327374"/>
              <a:gd name="connsiteX2" fmla="*/ 10403 w 3227175"/>
              <a:gd name="connsiteY2" fmla="*/ 24056 h 327374"/>
              <a:gd name="connsiteX3" fmla="*/ -654 w 3227175"/>
              <a:gd name="connsiteY3" fmla="*/ 10222 h 327374"/>
              <a:gd name="connsiteX4" fmla="*/ 12690 w 3227175"/>
              <a:gd name="connsiteY4" fmla="*/ -889 h 327374"/>
              <a:gd name="connsiteX5" fmla="*/ 57788 w 3227175"/>
              <a:gd name="connsiteY5" fmla="*/ 3359 h 327374"/>
              <a:gd name="connsiteX6" fmla="*/ 3215504 w 3227175"/>
              <a:gd name="connsiteY6" fmla="*/ 301506 h 327374"/>
              <a:gd name="connsiteX7" fmla="*/ 3226343 w 3227175"/>
              <a:gd name="connsiteY7" fmla="*/ 315504 h 327374"/>
              <a:gd name="connsiteX8" fmla="*/ 3214361 w 3227175"/>
              <a:gd name="connsiteY8" fmla="*/ 326451 h 3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175" h="327374">
                <a:moveTo>
                  <a:pt x="3214197" y="326397"/>
                </a:moveTo>
                <a:lnTo>
                  <a:pt x="3212999" y="326397"/>
                </a:lnTo>
                <a:lnTo>
                  <a:pt x="10403" y="24056"/>
                </a:lnTo>
                <a:cubicBezTo>
                  <a:pt x="3540" y="23294"/>
                  <a:pt x="-1416" y="17084"/>
                  <a:pt x="-654" y="10222"/>
                </a:cubicBezTo>
                <a:cubicBezTo>
                  <a:pt x="54" y="3522"/>
                  <a:pt x="5991" y="-1380"/>
                  <a:pt x="12690" y="-889"/>
                </a:cubicBezTo>
                <a:lnTo>
                  <a:pt x="57788" y="3359"/>
                </a:lnTo>
                <a:lnTo>
                  <a:pt x="3215504" y="301506"/>
                </a:lnTo>
                <a:cubicBezTo>
                  <a:pt x="3222367" y="302377"/>
                  <a:pt x="3227214" y="308641"/>
                  <a:pt x="3226343" y="315504"/>
                </a:cubicBezTo>
                <a:cubicBezTo>
                  <a:pt x="3225580" y="321604"/>
                  <a:pt x="3220515" y="326233"/>
                  <a:pt x="3214361" y="32645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2" name="任意多边形: 形状 171"/>
          <p:cNvSpPr/>
          <p:nvPr>
            <p:custDataLst>
              <p:tags r:id="rId115"/>
            </p:custDataLst>
          </p:nvPr>
        </p:nvSpPr>
        <p:spPr>
          <a:xfrm rot="6465150">
            <a:off x="8629015" y="5184140"/>
            <a:ext cx="296545" cy="50800"/>
          </a:xfrm>
          <a:custGeom>
            <a:avLst/>
            <a:gdLst>
              <a:gd name="connsiteX0" fmla="*/ 283498 w 296749"/>
              <a:gd name="connsiteY0" fmla="*/ 49732 h 50709"/>
              <a:gd name="connsiteX1" fmla="*/ 282299 w 296749"/>
              <a:gd name="connsiteY1" fmla="*/ 49732 h 50709"/>
              <a:gd name="connsiteX2" fmla="*/ 10896 w 296749"/>
              <a:gd name="connsiteY2" fmla="*/ 24079 h 50709"/>
              <a:gd name="connsiteX3" fmla="*/ -706 w 296749"/>
              <a:gd name="connsiteY3" fmla="*/ 10626 h 50709"/>
              <a:gd name="connsiteX4" fmla="*/ 11277 w 296749"/>
              <a:gd name="connsiteY4" fmla="*/ -921 h 50709"/>
              <a:gd name="connsiteX5" fmla="*/ 12257 w 296749"/>
              <a:gd name="connsiteY5" fmla="*/ -867 h 50709"/>
              <a:gd name="connsiteX6" fmla="*/ 22224 w 296749"/>
              <a:gd name="connsiteY6" fmla="*/ 60 h 50709"/>
              <a:gd name="connsiteX7" fmla="*/ 284641 w 296749"/>
              <a:gd name="connsiteY7" fmla="*/ 24787 h 50709"/>
              <a:gd name="connsiteX8" fmla="*/ 295970 w 296749"/>
              <a:gd name="connsiteY8" fmla="*/ 38404 h 50709"/>
              <a:gd name="connsiteX9" fmla="*/ 283498 w 296749"/>
              <a:gd name="connsiteY9" fmla="*/ 49787 h 5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49" h="50709">
                <a:moveTo>
                  <a:pt x="283498" y="49732"/>
                </a:moveTo>
                <a:lnTo>
                  <a:pt x="282299" y="49732"/>
                </a:lnTo>
                <a:lnTo>
                  <a:pt x="10896" y="24079"/>
                </a:lnTo>
                <a:cubicBezTo>
                  <a:pt x="4033" y="23480"/>
                  <a:pt x="-1141" y="17488"/>
                  <a:pt x="-706" y="10626"/>
                </a:cubicBezTo>
                <a:cubicBezTo>
                  <a:pt x="-597" y="4144"/>
                  <a:pt x="4795" y="-1030"/>
                  <a:pt x="11277" y="-921"/>
                </a:cubicBezTo>
                <a:cubicBezTo>
                  <a:pt x="11604" y="-921"/>
                  <a:pt x="11931" y="-921"/>
                  <a:pt x="12257" y="-867"/>
                </a:cubicBezTo>
                <a:lnTo>
                  <a:pt x="22224" y="60"/>
                </a:lnTo>
                <a:lnTo>
                  <a:pt x="284641" y="24787"/>
                </a:lnTo>
                <a:cubicBezTo>
                  <a:pt x="291504" y="25441"/>
                  <a:pt x="296569" y="31541"/>
                  <a:pt x="295970" y="38404"/>
                </a:cubicBezTo>
                <a:cubicBezTo>
                  <a:pt x="295371" y="44830"/>
                  <a:pt x="289979" y="49787"/>
                  <a:pt x="283498" y="4978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3" name="任意多边形: 形状 172"/>
          <p:cNvSpPr/>
          <p:nvPr>
            <p:custDataLst>
              <p:tags r:id="rId116"/>
            </p:custDataLst>
          </p:nvPr>
        </p:nvSpPr>
        <p:spPr>
          <a:xfrm rot="6465150">
            <a:off x="9704705" y="1537335"/>
            <a:ext cx="1338580" cy="184150"/>
          </a:xfrm>
          <a:custGeom>
            <a:avLst/>
            <a:gdLst>
              <a:gd name="connsiteX0" fmla="*/ 1324787 w 1338277"/>
              <a:gd name="connsiteY0" fmla="*/ 183152 h 184198"/>
              <a:gd name="connsiteX1" fmla="*/ 1323644 w 1338277"/>
              <a:gd name="connsiteY1" fmla="*/ 183152 h 184198"/>
              <a:gd name="connsiteX2" fmla="*/ 1318197 w 1338277"/>
              <a:gd name="connsiteY2" fmla="*/ 182716 h 184198"/>
              <a:gd name="connsiteX3" fmla="*/ 720705 w 1338277"/>
              <a:gd name="connsiteY3" fmla="*/ 133697 h 184198"/>
              <a:gd name="connsiteX4" fmla="*/ 9871 w 1338277"/>
              <a:gd name="connsiteY4" fmla="*/ 23894 h 184198"/>
              <a:gd name="connsiteX5" fmla="*/ -587 w 1338277"/>
              <a:gd name="connsiteY5" fmla="*/ 9678 h 184198"/>
              <a:gd name="connsiteX6" fmla="*/ 13629 w 1338277"/>
              <a:gd name="connsiteY6" fmla="*/ -780 h 184198"/>
              <a:gd name="connsiteX7" fmla="*/ 723647 w 1338277"/>
              <a:gd name="connsiteY7" fmla="*/ 108915 h 184198"/>
              <a:gd name="connsiteX8" fmla="*/ 1325604 w 1338277"/>
              <a:gd name="connsiteY8" fmla="*/ 158315 h 184198"/>
              <a:gd name="connsiteX9" fmla="*/ 1337532 w 1338277"/>
              <a:gd name="connsiteY9" fmla="*/ 171333 h 184198"/>
              <a:gd name="connsiteX10" fmla="*/ 1324515 w 1338277"/>
              <a:gd name="connsiteY10" fmla="*/ 183261 h 18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8277" h="184198">
                <a:moveTo>
                  <a:pt x="1324787" y="183152"/>
                </a:moveTo>
                <a:lnTo>
                  <a:pt x="1323644" y="183152"/>
                </a:lnTo>
                <a:lnTo>
                  <a:pt x="1318197" y="182716"/>
                </a:lnTo>
                <a:lnTo>
                  <a:pt x="720705" y="133697"/>
                </a:lnTo>
                <a:lnTo>
                  <a:pt x="9871" y="23894"/>
                </a:lnTo>
                <a:cubicBezTo>
                  <a:pt x="3057" y="22859"/>
                  <a:pt x="-1627" y="16486"/>
                  <a:pt x="-587" y="9678"/>
                </a:cubicBezTo>
                <a:cubicBezTo>
                  <a:pt x="454" y="2870"/>
                  <a:pt x="6815" y="-1815"/>
                  <a:pt x="13629" y="-780"/>
                </a:cubicBezTo>
                <a:lnTo>
                  <a:pt x="723647" y="108915"/>
                </a:lnTo>
                <a:lnTo>
                  <a:pt x="1325604" y="158315"/>
                </a:lnTo>
                <a:cubicBezTo>
                  <a:pt x="1332467" y="158642"/>
                  <a:pt x="1337859" y="164470"/>
                  <a:pt x="1337532" y="171333"/>
                </a:cubicBezTo>
                <a:cubicBezTo>
                  <a:pt x="1337206" y="178196"/>
                  <a:pt x="1331377" y="183588"/>
                  <a:pt x="1324515" y="1832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4" name="任意多边形: 形状 173"/>
          <p:cNvSpPr/>
          <p:nvPr>
            <p:custDataLst>
              <p:tags r:id="rId117"/>
            </p:custDataLst>
          </p:nvPr>
        </p:nvSpPr>
        <p:spPr>
          <a:xfrm rot="6465150">
            <a:off x="7825105" y="3603625"/>
            <a:ext cx="3285490" cy="296545"/>
          </a:xfrm>
          <a:custGeom>
            <a:avLst/>
            <a:gdLst>
              <a:gd name="connsiteX0" fmla="*/ 3271581 w 3285284"/>
              <a:gd name="connsiteY0" fmla="*/ 295371 h 296358"/>
              <a:gd name="connsiteX1" fmla="*/ 3270546 w 3285284"/>
              <a:gd name="connsiteY1" fmla="*/ 295371 h 296358"/>
              <a:gd name="connsiteX2" fmla="*/ -731 w 3285284"/>
              <a:gd name="connsiteY2" fmla="*/ 24077 h 296358"/>
              <a:gd name="connsiteX3" fmla="*/ 630 w 3285284"/>
              <a:gd name="connsiteY3" fmla="*/ -923 h 296358"/>
              <a:gd name="connsiteX4" fmla="*/ 77591 w 3285284"/>
              <a:gd name="connsiteY4" fmla="*/ 5504 h 296358"/>
              <a:gd name="connsiteX5" fmla="*/ 3272561 w 3285284"/>
              <a:gd name="connsiteY5" fmla="*/ 270481 h 296358"/>
              <a:gd name="connsiteX6" fmla="*/ 3284544 w 3285284"/>
              <a:gd name="connsiteY6" fmla="*/ 283444 h 296358"/>
              <a:gd name="connsiteX7" fmla="*/ 3271581 w 3285284"/>
              <a:gd name="connsiteY7" fmla="*/ 295426 h 29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284" h="296358">
                <a:moveTo>
                  <a:pt x="3271581" y="295371"/>
                </a:moveTo>
                <a:lnTo>
                  <a:pt x="3270546" y="295371"/>
                </a:lnTo>
                <a:lnTo>
                  <a:pt x="-731" y="24077"/>
                </a:lnTo>
                <a:lnTo>
                  <a:pt x="630" y="-923"/>
                </a:lnTo>
                <a:lnTo>
                  <a:pt x="77591" y="5504"/>
                </a:lnTo>
                <a:lnTo>
                  <a:pt x="3272561" y="270481"/>
                </a:lnTo>
                <a:cubicBezTo>
                  <a:pt x="3279424" y="270753"/>
                  <a:pt x="3284816" y="276581"/>
                  <a:pt x="3284544" y="283444"/>
                </a:cubicBezTo>
                <a:cubicBezTo>
                  <a:pt x="3284272" y="290306"/>
                  <a:pt x="3278444" y="295699"/>
                  <a:pt x="3271581" y="2954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5" name="任意多边形: 形状 174"/>
          <p:cNvSpPr/>
          <p:nvPr>
            <p:custDataLst>
              <p:tags r:id="rId118"/>
            </p:custDataLst>
          </p:nvPr>
        </p:nvSpPr>
        <p:spPr>
          <a:xfrm rot="6465150">
            <a:off x="8708390" y="5233035"/>
            <a:ext cx="270510" cy="45085"/>
          </a:xfrm>
          <a:custGeom>
            <a:avLst/>
            <a:gdLst>
              <a:gd name="connsiteX0" fmla="*/ 256831 w 270594"/>
              <a:gd name="connsiteY0" fmla="*/ 44359 h 45345"/>
              <a:gd name="connsiteX1" fmla="*/ 255796 w 270594"/>
              <a:gd name="connsiteY1" fmla="*/ 44359 h 45345"/>
              <a:gd name="connsiteX2" fmla="*/ 10700 w 270594"/>
              <a:gd name="connsiteY2" fmla="*/ 23988 h 45345"/>
              <a:gd name="connsiteX3" fmla="*/ -684 w 270594"/>
              <a:gd name="connsiteY3" fmla="*/ 10535 h 45345"/>
              <a:gd name="connsiteX4" fmla="*/ -684 w 270594"/>
              <a:gd name="connsiteY4" fmla="*/ 10481 h 45345"/>
              <a:gd name="connsiteX5" fmla="*/ 12824 w 270594"/>
              <a:gd name="connsiteY5" fmla="*/ -902 h 45345"/>
              <a:gd name="connsiteX6" fmla="*/ 257920 w 270594"/>
              <a:gd name="connsiteY6" fmla="*/ 19468 h 45345"/>
              <a:gd name="connsiteX7" fmla="*/ 269849 w 270594"/>
              <a:gd name="connsiteY7" fmla="*/ 32431 h 45345"/>
              <a:gd name="connsiteX8" fmla="*/ 256886 w 270594"/>
              <a:gd name="connsiteY8" fmla="*/ 44413 h 4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94" h="45345">
                <a:moveTo>
                  <a:pt x="256831" y="44359"/>
                </a:moveTo>
                <a:lnTo>
                  <a:pt x="255796" y="44359"/>
                </a:lnTo>
                <a:lnTo>
                  <a:pt x="10700" y="23988"/>
                </a:lnTo>
                <a:cubicBezTo>
                  <a:pt x="3837" y="23389"/>
                  <a:pt x="-1283" y="17398"/>
                  <a:pt x="-684" y="10535"/>
                </a:cubicBezTo>
                <a:cubicBezTo>
                  <a:pt x="-684" y="10481"/>
                  <a:pt x="-684" y="10481"/>
                  <a:pt x="-684" y="10481"/>
                </a:cubicBezTo>
                <a:cubicBezTo>
                  <a:pt x="79" y="3727"/>
                  <a:pt x="6016" y="-1283"/>
                  <a:pt x="12824" y="-902"/>
                </a:cubicBezTo>
                <a:lnTo>
                  <a:pt x="257920" y="19468"/>
                </a:lnTo>
                <a:cubicBezTo>
                  <a:pt x="264783" y="19740"/>
                  <a:pt x="270175" y="25568"/>
                  <a:pt x="269849" y="32431"/>
                </a:cubicBezTo>
                <a:cubicBezTo>
                  <a:pt x="269576" y="39348"/>
                  <a:pt x="263749" y="44686"/>
                  <a:pt x="256886" y="444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6" name="任意多边形: 形状 175"/>
          <p:cNvSpPr/>
          <p:nvPr>
            <p:custDataLst>
              <p:tags r:id="rId119"/>
            </p:custDataLst>
          </p:nvPr>
        </p:nvSpPr>
        <p:spPr>
          <a:xfrm rot="6465150">
            <a:off x="10791825" y="1029970"/>
            <a:ext cx="110490" cy="71120"/>
          </a:xfrm>
          <a:custGeom>
            <a:avLst/>
            <a:gdLst>
              <a:gd name="connsiteX0" fmla="*/ 35129 w 110334"/>
              <a:gd name="connsiteY0" fmla="*/ -905 h 70840"/>
              <a:gd name="connsiteX1" fmla="*/ 76033 w 110334"/>
              <a:gd name="connsiteY1" fmla="*/ 457 h 70840"/>
              <a:gd name="connsiteX2" fmla="*/ 109584 w 110334"/>
              <a:gd name="connsiteY2" fmla="*/ 36257 h 70840"/>
              <a:gd name="connsiteX3" fmla="*/ 109584 w 110334"/>
              <a:gd name="connsiteY3" fmla="*/ 36295 h 70840"/>
              <a:gd name="connsiteX4" fmla="*/ 109584 w 110334"/>
              <a:gd name="connsiteY4" fmla="*/ 36295 h 70840"/>
              <a:gd name="connsiteX5" fmla="*/ 73838 w 110334"/>
              <a:gd name="connsiteY5" fmla="*/ 69901 h 70840"/>
              <a:gd name="connsiteX6" fmla="*/ 73746 w 110334"/>
              <a:gd name="connsiteY6" fmla="*/ 69901 h 70840"/>
              <a:gd name="connsiteX7" fmla="*/ 32842 w 110334"/>
              <a:gd name="connsiteY7" fmla="*/ 68539 h 70840"/>
              <a:gd name="connsiteX8" fmla="*/ -715 w 110334"/>
              <a:gd name="connsiteY8" fmla="*/ 32848 h 70840"/>
              <a:gd name="connsiteX9" fmla="*/ -709 w 110334"/>
              <a:gd name="connsiteY9" fmla="*/ 32700 h 70840"/>
              <a:gd name="connsiteX10" fmla="*/ -709 w 110334"/>
              <a:gd name="connsiteY10" fmla="*/ 32700 h 70840"/>
              <a:gd name="connsiteX11" fmla="*/ 35129 w 110334"/>
              <a:gd name="connsiteY11" fmla="*/ -905 h 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34" h="70840">
                <a:moveTo>
                  <a:pt x="35129" y="-905"/>
                </a:moveTo>
                <a:lnTo>
                  <a:pt x="76033" y="457"/>
                </a:lnTo>
                <a:cubicBezTo>
                  <a:pt x="95184" y="1078"/>
                  <a:pt x="110205" y="17107"/>
                  <a:pt x="109584" y="36257"/>
                </a:cubicBezTo>
                <a:cubicBezTo>
                  <a:pt x="109584" y="36268"/>
                  <a:pt x="109584" y="36284"/>
                  <a:pt x="109584" y="36295"/>
                </a:cubicBezTo>
                <a:lnTo>
                  <a:pt x="109584" y="36295"/>
                </a:lnTo>
                <a:cubicBezTo>
                  <a:pt x="108996" y="55467"/>
                  <a:pt x="92988" y="70500"/>
                  <a:pt x="73838" y="69901"/>
                </a:cubicBezTo>
                <a:cubicBezTo>
                  <a:pt x="73806" y="69901"/>
                  <a:pt x="73778" y="69901"/>
                  <a:pt x="73746" y="69901"/>
                </a:cubicBezTo>
                <a:lnTo>
                  <a:pt x="32842" y="68539"/>
                </a:lnTo>
                <a:cubicBezTo>
                  <a:pt x="13719" y="67940"/>
                  <a:pt x="-1303" y="51982"/>
                  <a:pt x="-715" y="32848"/>
                </a:cubicBezTo>
                <a:cubicBezTo>
                  <a:pt x="-715" y="32799"/>
                  <a:pt x="-709" y="32750"/>
                  <a:pt x="-709" y="32700"/>
                </a:cubicBezTo>
                <a:lnTo>
                  <a:pt x="-709" y="32700"/>
                </a:lnTo>
                <a:cubicBezTo>
                  <a:pt x="-88" y="13529"/>
                  <a:pt x="15957" y="-1515"/>
                  <a:pt x="35129" y="-905"/>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7" name="任意多边形: 形状 176"/>
          <p:cNvSpPr/>
          <p:nvPr>
            <p:custDataLst>
              <p:tags r:id="rId120"/>
            </p:custDataLst>
          </p:nvPr>
        </p:nvSpPr>
        <p:spPr>
          <a:xfrm rot="6465150">
            <a:off x="10779760" y="1017270"/>
            <a:ext cx="134620" cy="95885"/>
          </a:xfrm>
          <a:custGeom>
            <a:avLst/>
            <a:gdLst>
              <a:gd name="connsiteX0" fmla="*/ 87507 w 134823"/>
              <a:gd name="connsiteY0" fmla="*/ 94890 h 95812"/>
              <a:gd name="connsiteX1" fmla="*/ 85873 w 134823"/>
              <a:gd name="connsiteY1" fmla="*/ 94890 h 95812"/>
              <a:gd name="connsiteX2" fmla="*/ 44969 w 134823"/>
              <a:gd name="connsiteY2" fmla="*/ 93528 h 95812"/>
              <a:gd name="connsiteX3" fmla="*/ -706 w 134823"/>
              <a:gd name="connsiteY3" fmla="*/ 44809 h 95812"/>
              <a:gd name="connsiteX4" fmla="*/ 14250 w 134823"/>
              <a:gd name="connsiteY4" fmla="*/ 11829 h 95812"/>
              <a:gd name="connsiteX5" fmla="*/ 48073 w 134823"/>
              <a:gd name="connsiteY5" fmla="*/ -916 h 95812"/>
              <a:gd name="connsiteX6" fmla="*/ 88977 w 134823"/>
              <a:gd name="connsiteY6" fmla="*/ 391 h 95812"/>
              <a:gd name="connsiteX7" fmla="*/ 134042 w 134823"/>
              <a:gd name="connsiteY7" fmla="*/ 49781 h 95812"/>
              <a:gd name="connsiteX8" fmla="*/ 87507 w 134823"/>
              <a:gd name="connsiteY8" fmla="*/ 94890 h 95812"/>
              <a:gd name="connsiteX9" fmla="*/ 46494 w 134823"/>
              <a:gd name="connsiteY9" fmla="*/ 24084 h 95812"/>
              <a:gd name="connsiteX10" fmla="*/ 24326 w 134823"/>
              <a:gd name="connsiteY10" fmla="*/ 45871 h 95812"/>
              <a:gd name="connsiteX11" fmla="*/ 45987 w 134823"/>
              <a:gd name="connsiteY11" fmla="*/ 68855 h 95812"/>
              <a:gd name="connsiteX12" fmla="*/ 46113 w 134823"/>
              <a:gd name="connsiteY12" fmla="*/ 68855 h 95812"/>
              <a:gd name="connsiteX13" fmla="*/ 86962 w 134823"/>
              <a:gd name="connsiteY13" fmla="*/ 70217 h 95812"/>
              <a:gd name="connsiteX14" fmla="*/ 102920 w 134823"/>
              <a:gd name="connsiteY14" fmla="*/ 64171 h 95812"/>
              <a:gd name="connsiteX15" fmla="*/ 109946 w 134823"/>
              <a:gd name="connsiteY15" fmla="*/ 48703 h 95812"/>
              <a:gd name="connsiteX16" fmla="*/ 88285 w 134823"/>
              <a:gd name="connsiteY16" fmla="*/ 25724 h 95812"/>
              <a:gd name="connsiteX17" fmla="*/ 88160 w 134823"/>
              <a:gd name="connsiteY17" fmla="*/ 25718 h 95812"/>
              <a:gd name="connsiteX18" fmla="*/ 47256 w 134823"/>
              <a:gd name="connsiteY18" fmla="*/ 24411 h 95812"/>
              <a:gd name="connsiteX19" fmla="*/ 46494 w 134823"/>
              <a:gd name="connsiteY19" fmla="*/ 24411 h 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823" h="95812">
                <a:moveTo>
                  <a:pt x="87507" y="94890"/>
                </a:moveTo>
                <a:lnTo>
                  <a:pt x="85873" y="94890"/>
                </a:lnTo>
                <a:lnTo>
                  <a:pt x="44969" y="93528"/>
                </a:lnTo>
                <a:cubicBezTo>
                  <a:pt x="18901" y="92711"/>
                  <a:pt x="-1545" y="70870"/>
                  <a:pt x="-706" y="44809"/>
                </a:cubicBezTo>
                <a:cubicBezTo>
                  <a:pt x="-298" y="32265"/>
                  <a:pt x="5083" y="20397"/>
                  <a:pt x="14250" y="11829"/>
                </a:cubicBezTo>
                <a:cubicBezTo>
                  <a:pt x="23487" y="3425"/>
                  <a:pt x="35584" y="-1128"/>
                  <a:pt x="48073" y="-916"/>
                </a:cubicBezTo>
                <a:lnTo>
                  <a:pt x="88977" y="391"/>
                </a:lnTo>
                <a:cubicBezTo>
                  <a:pt x="115061" y="1584"/>
                  <a:pt x="135235" y="23697"/>
                  <a:pt x="134042" y="49781"/>
                </a:cubicBezTo>
                <a:cubicBezTo>
                  <a:pt x="132898" y="74738"/>
                  <a:pt x="112507" y="94509"/>
                  <a:pt x="87507" y="94890"/>
                </a:cubicBezTo>
                <a:close/>
                <a:moveTo>
                  <a:pt x="46494" y="24084"/>
                </a:moveTo>
                <a:cubicBezTo>
                  <a:pt x="34435" y="24171"/>
                  <a:pt x="24620" y="33812"/>
                  <a:pt x="24326" y="45871"/>
                </a:cubicBezTo>
                <a:cubicBezTo>
                  <a:pt x="23961" y="58180"/>
                  <a:pt x="33662" y="68474"/>
                  <a:pt x="45987" y="68855"/>
                </a:cubicBezTo>
                <a:cubicBezTo>
                  <a:pt x="46031" y="68855"/>
                  <a:pt x="46069" y="68855"/>
                  <a:pt x="46113" y="68855"/>
                </a:cubicBezTo>
                <a:lnTo>
                  <a:pt x="86962" y="70217"/>
                </a:lnTo>
                <a:cubicBezTo>
                  <a:pt x="92893" y="70544"/>
                  <a:pt x="98678" y="68311"/>
                  <a:pt x="102920" y="64171"/>
                </a:cubicBezTo>
                <a:cubicBezTo>
                  <a:pt x="107261" y="60195"/>
                  <a:pt x="109794" y="54585"/>
                  <a:pt x="109946" y="48703"/>
                </a:cubicBezTo>
                <a:cubicBezTo>
                  <a:pt x="110311" y="36377"/>
                  <a:pt x="100611" y="26089"/>
                  <a:pt x="88285" y="25724"/>
                </a:cubicBezTo>
                <a:cubicBezTo>
                  <a:pt x="88242" y="25718"/>
                  <a:pt x="88204" y="25718"/>
                  <a:pt x="88160" y="25718"/>
                </a:cubicBezTo>
                <a:lnTo>
                  <a:pt x="47256" y="24411"/>
                </a:lnTo>
                <a:lnTo>
                  <a:pt x="46494" y="2441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8" name="任意多边形: 形状 177"/>
          <p:cNvSpPr/>
          <p:nvPr>
            <p:custDataLst>
              <p:tags r:id="rId121"/>
            </p:custDataLst>
          </p:nvPr>
        </p:nvSpPr>
        <p:spPr>
          <a:xfrm rot="6465150">
            <a:off x="10708640" y="1263015"/>
            <a:ext cx="110490" cy="71120"/>
          </a:xfrm>
          <a:custGeom>
            <a:avLst/>
            <a:gdLst>
              <a:gd name="connsiteX0" fmla="*/ 35586 w 110376"/>
              <a:gd name="connsiteY0" fmla="*/ -883 h 71372"/>
              <a:gd name="connsiteX1" fmla="*/ 76490 w 110376"/>
              <a:gd name="connsiteY1" fmla="*/ 1024 h 71372"/>
              <a:gd name="connsiteX2" fmla="*/ 109611 w 110376"/>
              <a:gd name="connsiteY2" fmla="*/ 37243 h 71372"/>
              <a:gd name="connsiteX3" fmla="*/ 109605 w 110376"/>
              <a:gd name="connsiteY3" fmla="*/ 37298 h 71372"/>
              <a:gd name="connsiteX4" fmla="*/ 109605 w 110376"/>
              <a:gd name="connsiteY4" fmla="*/ 37298 h 71372"/>
              <a:gd name="connsiteX5" fmla="*/ 73276 w 110376"/>
              <a:gd name="connsiteY5" fmla="*/ 70413 h 71372"/>
              <a:gd name="connsiteX6" fmla="*/ 32427 w 110376"/>
              <a:gd name="connsiteY6" fmla="*/ 68507 h 71372"/>
              <a:gd name="connsiteX7" fmla="*/ -699 w 110376"/>
              <a:gd name="connsiteY7" fmla="*/ 32396 h 71372"/>
              <a:gd name="connsiteX8" fmla="*/ -688 w 110376"/>
              <a:gd name="connsiteY8" fmla="*/ 32178 h 71372"/>
              <a:gd name="connsiteX9" fmla="*/ -688 w 110376"/>
              <a:gd name="connsiteY9" fmla="*/ 32178 h 71372"/>
              <a:gd name="connsiteX10" fmla="*/ 35455 w 110376"/>
              <a:gd name="connsiteY10" fmla="*/ -888 h 71372"/>
              <a:gd name="connsiteX11" fmla="*/ 35586 w 110376"/>
              <a:gd name="connsiteY11" fmla="*/ -883 h 7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76" h="71372">
                <a:moveTo>
                  <a:pt x="35586" y="-883"/>
                </a:moveTo>
                <a:lnTo>
                  <a:pt x="76490" y="1024"/>
                </a:lnTo>
                <a:cubicBezTo>
                  <a:pt x="95635" y="1873"/>
                  <a:pt x="110460" y="18082"/>
                  <a:pt x="109611" y="37243"/>
                </a:cubicBezTo>
                <a:cubicBezTo>
                  <a:pt x="109605" y="37243"/>
                  <a:pt x="109605" y="37298"/>
                  <a:pt x="109605" y="37298"/>
                </a:cubicBezTo>
                <a:lnTo>
                  <a:pt x="109605" y="37298"/>
                </a:lnTo>
                <a:cubicBezTo>
                  <a:pt x="108696" y="56470"/>
                  <a:pt x="92443" y="71285"/>
                  <a:pt x="73276" y="70413"/>
                </a:cubicBezTo>
                <a:lnTo>
                  <a:pt x="32427" y="68507"/>
                </a:lnTo>
                <a:cubicBezTo>
                  <a:pt x="13315" y="67690"/>
                  <a:pt x="-1516" y="51514"/>
                  <a:pt x="-699" y="32396"/>
                </a:cubicBezTo>
                <a:cubicBezTo>
                  <a:pt x="-694" y="32342"/>
                  <a:pt x="-694" y="32233"/>
                  <a:pt x="-688" y="32178"/>
                </a:cubicBezTo>
                <a:lnTo>
                  <a:pt x="-688" y="32178"/>
                </a:lnTo>
                <a:cubicBezTo>
                  <a:pt x="162" y="13066"/>
                  <a:pt x="16343" y="-1738"/>
                  <a:pt x="35455" y="-888"/>
                </a:cubicBezTo>
                <a:cubicBezTo>
                  <a:pt x="35499" y="-888"/>
                  <a:pt x="35542" y="-883"/>
                  <a:pt x="35586" y="-883"/>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9" name="任意多边形: 形状 178"/>
          <p:cNvSpPr/>
          <p:nvPr>
            <p:custDataLst>
              <p:tags r:id="rId122"/>
            </p:custDataLst>
          </p:nvPr>
        </p:nvSpPr>
        <p:spPr>
          <a:xfrm rot="6465150">
            <a:off x="10695305" y="1250950"/>
            <a:ext cx="136525" cy="96520"/>
          </a:xfrm>
          <a:custGeom>
            <a:avLst/>
            <a:gdLst>
              <a:gd name="connsiteX0" fmla="*/ 87342 w 136479"/>
              <a:gd name="connsiteY0" fmla="*/ 95393 h 96383"/>
              <a:gd name="connsiteX1" fmla="*/ 85163 w 136479"/>
              <a:gd name="connsiteY1" fmla="*/ 95393 h 96383"/>
              <a:gd name="connsiteX2" fmla="*/ 44314 w 136479"/>
              <a:gd name="connsiteY2" fmla="*/ 93487 h 96383"/>
              <a:gd name="connsiteX3" fmla="*/ 11634 w 136479"/>
              <a:gd name="connsiteY3" fmla="*/ 78127 h 96383"/>
              <a:gd name="connsiteX4" fmla="*/ 14564 w 136479"/>
              <a:gd name="connsiteY4" fmla="*/ 11565 h 96383"/>
              <a:gd name="connsiteX5" fmla="*/ 14739 w 136479"/>
              <a:gd name="connsiteY5" fmla="*/ 11407 h 96383"/>
              <a:gd name="connsiteX6" fmla="*/ 48725 w 136479"/>
              <a:gd name="connsiteY6" fmla="*/ -848 h 96383"/>
              <a:gd name="connsiteX7" fmla="*/ 89629 w 136479"/>
              <a:gd name="connsiteY7" fmla="*/ 1003 h 96383"/>
              <a:gd name="connsiteX8" fmla="*/ 135735 w 136479"/>
              <a:gd name="connsiteY8" fmla="*/ 49315 h 96383"/>
              <a:gd name="connsiteX9" fmla="*/ 87396 w 136479"/>
              <a:gd name="connsiteY9" fmla="*/ 95448 h 96383"/>
              <a:gd name="connsiteX10" fmla="*/ 46438 w 136479"/>
              <a:gd name="connsiteY10" fmla="*/ 24042 h 96383"/>
              <a:gd name="connsiteX11" fmla="*/ 24292 w 136479"/>
              <a:gd name="connsiteY11" fmla="*/ 46319 h 96383"/>
              <a:gd name="connsiteX12" fmla="*/ 30098 w 136479"/>
              <a:gd name="connsiteY12" fmla="*/ 61243 h 96383"/>
              <a:gd name="connsiteX13" fmla="*/ 45512 w 136479"/>
              <a:gd name="connsiteY13" fmla="*/ 68487 h 96383"/>
              <a:gd name="connsiteX14" fmla="*/ 86416 w 136479"/>
              <a:gd name="connsiteY14" fmla="*/ 70393 h 96383"/>
              <a:gd name="connsiteX15" fmla="*/ 109673 w 136479"/>
              <a:gd name="connsiteY15" fmla="*/ 49152 h 96383"/>
              <a:gd name="connsiteX16" fmla="*/ 88485 w 136479"/>
              <a:gd name="connsiteY16" fmla="*/ 25949 h 96383"/>
              <a:gd name="connsiteX17" fmla="*/ 47582 w 136479"/>
              <a:gd name="connsiteY17" fmla="*/ 24042 h 96383"/>
              <a:gd name="connsiteX18" fmla="*/ 46492 w 136479"/>
              <a:gd name="connsiteY18" fmla="*/ 24042 h 9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479" h="96383">
                <a:moveTo>
                  <a:pt x="87342" y="95393"/>
                </a:moveTo>
                <a:lnTo>
                  <a:pt x="85163" y="95393"/>
                </a:lnTo>
                <a:lnTo>
                  <a:pt x="44314" y="93487"/>
                </a:lnTo>
                <a:cubicBezTo>
                  <a:pt x="31798" y="92997"/>
                  <a:pt x="20016" y="87441"/>
                  <a:pt x="11634" y="78127"/>
                </a:cubicBezTo>
                <a:cubicBezTo>
                  <a:pt x="-5937" y="58955"/>
                  <a:pt x="-4624" y="29135"/>
                  <a:pt x="14564" y="11565"/>
                </a:cubicBezTo>
                <a:cubicBezTo>
                  <a:pt x="14624" y="11510"/>
                  <a:pt x="14679" y="11461"/>
                  <a:pt x="14739" y="11407"/>
                </a:cubicBezTo>
                <a:cubicBezTo>
                  <a:pt x="23927" y="2866"/>
                  <a:pt x="36198" y="-1562"/>
                  <a:pt x="48725" y="-848"/>
                </a:cubicBezTo>
                <a:lnTo>
                  <a:pt x="89629" y="1003"/>
                </a:lnTo>
                <a:cubicBezTo>
                  <a:pt x="115708" y="1619"/>
                  <a:pt x="136350" y="23264"/>
                  <a:pt x="135735" y="49315"/>
                </a:cubicBezTo>
                <a:cubicBezTo>
                  <a:pt x="135119" y="75404"/>
                  <a:pt x="113474" y="96047"/>
                  <a:pt x="87396" y="95448"/>
                </a:cubicBezTo>
                <a:close/>
                <a:moveTo>
                  <a:pt x="46438" y="24042"/>
                </a:moveTo>
                <a:cubicBezTo>
                  <a:pt x="34167" y="24086"/>
                  <a:pt x="24249" y="34070"/>
                  <a:pt x="24292" y="46319"/>
                </a:cubicBezTo>
                <a:cubicBezTo>
                  <a:pt x="24308" y="51875"/>
                  <a:pt x="26378" y="57158"/>
                  <a:pt x="30098" y="61243"/>
                </a:cubicBezTo>
                <a:cubicBezTo>
                  <a:pt x="34085" y="65600"/>
                  <a:pt x="39624" y="68215"/>
                  <a:pt x="45512" y="68487"/>
                </a:cubicBezTo>
                <a:lnTo>
                  <a:pt x="86416" y="70393"/>
                </a:lnTo>
                <a:cubicBezTo>
                  <a:pt x="98649" y="70774"/>
                  <a:pt x="108970" y="61352"/>
                  <a:pt x="109673" y="49152"/>
                </a:cubicBezTo>
                <a:cubicBezTo>
                  <a:pt x="110196" y="36907"/>
                  <a:pt x="100730" y="26537"/>
                  <a:pt x="88485" y="25949"/>
                </a:cubicBezTo>
                <a:lnTo>
                  <a:pt x="47582" y="24042"/>
                </a:lnTo>
                <a:lnTo>
                  <a:pt x="46492" y="2404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0" name="任意多边形: 形状 179"/>
          <p:cNvSpPr/>
          <p:nvPr>
            <p:custDataLst>
              <p:tags r:id="rId123"/>
            </p:custDataLst>
          </p:nvPr>
        </p:nvSpPr>
        <p:spPr>
          <a:xfrm rot="6465150">
            <a:off x="10623550" y="1483995"/>
            <a:ext cx="110490" cy="72390"/>
          </a:xfrm>
          <a:custGeom>
            <a:avLst/>
            <a:gdLst>
              <a:gd name="connsiteX0" fmla="*/ 36517 w 110276"/>
              <a:gd name="connsiteY0" fmla="*/ -829 h 72520"/>
              <a:gd name="connsiteX1" fmla="*/ 77366 w 110276"/>
              <a:gd name="connsiteY1" fmla="*/ 2221 h 72520"/>
              <a:gd name="connsiteX2" fmla="*/ 109452 w 110276"/>
              <a:gd name="connsiteY2" fmla="*/ 39367 h 72520"/>
              <a:gd name="connsiteX3" fmla="*/ 109447 w 110276"/>
              <a:gd name="connsiteY3" fmla="*/ 39421 h 72520"/>
              <a:gd name="connsiteX4" fmla="*/ 109447 w 110276"/>
              <a:gd name="connsiteY4" fmla="*/ 39421 h 72520"/>
              <a:gd name="connsiteX5" fmla="*/ 72247 w 110276"/>
              <a:gd name="connsiteY5" fmla="*/ 71502 h 72520"/>
              <a:gd name="connsiteX6" fmla="*/ 31397 w 110276"/>
              <a:gd name="connsiteY6" fmla="*/ 68506 h 72520"/>
              <a:gd name="connsiteX7" fmla="*/ -634 w 110276"/>
              <a:gd name="connsiteY7" fmla="*/ 31360 h 72520"/>
              <a:gd name="connsiteX8" fmla="*/ -629 w 110276"/>
              <a:gd name="connsiteY8" fmla="*/ 31251 h 72520"/>
              <a:gd name="connsiteX9" fmla="*/ -629 w 110276"/>
              <a:gd name="connsiteY9" fmla="*/ 31251 h 72520"/>
              <a:gd name="connsiteX10" fmla="*/ 36495 w 110276"/>
              <a:gd name="connsiteY10" fmla="*/ -829 h 72520"/>
              <a:gd name="connsiteX11" fmla="*/ 36517 w 110276"/>
              <a:gd name="connsiteY11" fmla="*/ -829 h 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276" h="72520">
                <a:moveTo>
                  <a:pt x="36517" y="-829"/>
                </a:moveTo>
                <a:lnTo>
                  <a:pt x="77366" y="2221"/>
                </a:lnTo>
                <a:cubicBezTo>
                  <a:pt x="96478" y="3610"/>
                  <a:pt x="110841" y="20249"/>
                  <a:pt x="109452" y="39367"/>
                </a:cubicBezTo>
                <a:cubicBezTo>
                  <a:pt x="109452" y="39367"/>
                  <a:pt x="109447" y="39421"/>
                  <a:pt x="109447" y="39421"/>
                </a:cubicBezTo>
                <a:lnTo>
                  <a:pt x="109447" y="39421"/>
                </a:lnTo>
                <a:cubicBezTo>
                  <a:pt x="108025" y="58539"/>
                  <a:pt x="91375" y="72918"/>
                  <a:pt x="72247" y="71502"/>
                </a:cubicBezTo>
                <a:lnTo>
                  <a:pt x="31397" y="68506"/>
                </a:lnTo>
                <a:cubicBezTo>
                  <a:pt x="12291" y="67090"/>
                  <a:pt x="-2056" y="50423"/>
                  <a:pt x="-634" y="31360"/>
                </a:cubicBezTo>
                <a:cubicBezTo>
                  <a:pt x="-634" y="31306"/>
                  <a:pt x="-629" y="31306"/>
                  <a:pt x="-629" y="31251"/>
                </a:cubicBezTo>
                <a:lnTo>
                  <a:pt x="-629" y="31251"/>
                </a:lnTo>
                <a:cubicBezTo>
                  <a:pt x="765" y="12139"/>
                  <a:pt x="17383" y="-2224"/>
                  <a:pt x="36495" y="-829"/>
                </a:cubicBezTo>
                <a:cubicBezTo>
                  <a:pt x="36501" y="-829"/>
                  <a:pt x="36512" y="-829"/>
                  <a:pt x="36517" y="-829"/>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1" name="任意多边形: 形状 180"/>
          <p:cNvSpPr/>
          <p:nvPr>
            <p:custDataLst>
              <p:tags r:id="rId124"/>
            </p:custDataLst>
          </p:nvPr>
        </p:nvSpPr>
        <p:spPr>
          <a:xfrm rot="6465150">
            <a:off x="10610850" y="1471930"/>
            <a:ext cx="135255" cy="97790"/>
          </a:xfrm>
          <a:custGeom>
            <a:avLst/>
            <a:gdLst>
              <a:gd name="connsiteX0" fmla="*/ 87176 w 135528"/>
              <a:gd name="connsiteY0" fmla="*/ 96468 h 97500"/>
              <a:gd name="connsiteX1" fmla="*/ 83636 w 135528"/>
              <a:gd name="connsiteY1" fmla="*/ 96468 h 97500"/>
              <a:gd name="connsiteX2" fmla="*/ 42841 w 135528"/>
              <a:gd name="connsiteY2" fmla="*/ 93472 h 97500"/>
              <a:gd name="connsiteX3" fmla="*/ -579 w 135528"/>
              <a:gd name="connsiteY3" fmla="*/ 42546 h 97500"/>
              <a:gd name="connsiteX4" fmla="*/ 15608 w 135528"/>
              <a:gd name="connsiteY4" fmla="*/ 10520 h 97500"/>
              <a:gd name="connsiteX5" fmla="*/ 49976 w 135528"/>
              <a:gd name="connsiteY5" fmla="*/ -808 h 97500"/>
              <a:gd name="connsiteX6" fmla="*/ 49976 w 135528"/>
              <a:gd name="connsiteY6" fmla="*/ -808 h 97500"/>
              <a:gd name="connsiteX7" fmla="*/ 90771 w 135528"/>
              <a:gd name="connsiteY7" fmla="*/ 2242 h 97500"/>
              <a:gd name="connsiteX8" fmla="*/ 134687 w 135528"/>
              <a:gd name="connsiteY8" fmla="*/ 52568 h 97500"/>
              <a:gd name="connsiteX9" fmla="*/ 87340 w 135528"/>
              <a:gd name="connsiteY9" fmla="*/ 96577 h 97500"/>
              <a:gd name="connsiteX10" fmla="*/ 46272 w 135528"/>
              <a:gd name="connsiteY10" fmla="*/ 23974 h 97500"/>
              <a:gd name="connsiteX11" fmla="*/ 24105 w 135528"/>
              <a:gd name="connsiteY11" fmla="*/ 44562 h 97500"/>
              <a:gd name="connsiteX12" fmla="*/ 44682 w 135528"/>
              <a:gd name="connsiteY12" fmla="*/ 68418 h 97500"/>
              <a:gd name="connsiteX13" fmla="*/ 44693 w 135528"/>
              <a:gd name="connsiteY13" fmla="*/ 68418 h 97500"/>
              <a:gd name="connsiteX14" fmla="*/ 85488 w 135528"/>
              <a:gd name="connsiteY14" fmla="*/ 71414 h 97500"/>
              <a:gd name="connsiteX15" fmla="*/ 109507 w 135528"/>
              <a:gd name="connsiteY15" fmla="*/ 51152 h 97500"/>
              <a:gd name="connsiteX16" fmla="*/ 103952 w 135528"/>
              <a:gd name="connsiteY16" fmla="*/ 34486 h 97500"/>
              <a:gd name="connsiteX17" fmla="*/ 88756 w 135528"/>
              <a:gd name="connsiteY17" fmla="*/ 26860 h 97500"/>
              <a:gd name="connsiteX18" fmla="*/ 47960 w 135528"/>
              <a:gd name="connsiteY18" fmla="*/ 23810 h 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528" h="97500">
                <a:moveTo>
                  <a:pt x="87176" y="96468"/>
                </a:moveTo>
                <a:lnTo>
                  <a:pt x="83636" y="96468"/>
                </a:lnTo>
                <a:lnTo>
                  <a:pt x="42841" y="93472"/>
                </a:lnTo>
                <a:cubicBezTo>
                  <a:pt x="16784" y="91403"/>
                  <a:pt x="-2655" y="68581"/>
                  <a:pt x="-579" y="42546"/>
                </a:cubicBezTo>
                <a:cubicBezTo>
                  <a:pt x="407" y="30128"/>
                  <a:pt x="6223" y="18652"/>
                  <a:pt x="15608" y="10520"/>
                </a:cubicBezTo>
                <a:cubicBezTo>
                  <a:pt x="25140" y="2394"/>
                  <a:pt x="37481" y="-1674"/>
                  <a:pt x="49976" y="-808"/>
                </a:cubicBezTo>
                <a:lnTo>
                  <a:pt x="49976" y="-808"/>
                </a:lnTo>
                <a:lnTo>
                  <a:pt x="90771" y="2242"/>
                </a:lnTo>
                <a:cubicBezTo>
                  <a:pt x="116789" y="4006"/>
                  <a:pt x="136451" y="26533"/>
                  <a:pt x="134687" y="52568"/>
                </a:cubicBezTo>
                <a:cubicBezTo>
                  <a:pt x="132998" y="77405"/>
                  <a:pt x="112268" y="96686"/>
                  <a:pt x="87340" y="96577"/>
                </a:cubicBezTo>
                <a:close/>
                <a:moveTo>
                  <a:pt x="46272" y="23974"/>
                </a:moveTo>
                <a:cubicBezTo>
                  <a:pt x="34644" y="23995"/>
                  <a:pt x="24987" y="32960"/>
                  <a:pt x="24105" y="44562"/>
                </a:cubicBezTo>
                <a:cubicBezTo>
                  <a:pt x="23200" y="56817"/>
                  <a:pt x="32411" y="67492"/>
                  <a:pt x="44682" y="68418"/>
                </a:cubicBezTo>
                <a:cubicBezTo>
                  <a:pt x="44687" y="68418"/>
                  <a:pt x="44687" y="68418"/>
                  <a:pt x="44693" y="68418"/>
                </a:cubicBezTo>
                <a:lnTo>
                  <a:pt x="85488" y="71414"/>
                </a:lnTo>
                <a:cubicBezTo>
                  <a:pt x="97715" y="72448"/>
                  <a:pt x="108467" y="63352"/>
                  <a:pt x="109507" y="51152"/>
                </a:cubicBezTo>
                <a:cubicBezTo>
                  <a:pt x="110019" y="45052"/>
                  <a:pt x="108009" y="39061"/>
                  <a:pt x="103952" y="34486"/>
                </a:cubicBezTo>
                <a:cubicBezTo>
                  <a:pt x="100128" y="29965"/>
                  <a:pt x="94643" y="27242"/>
                  <a:pt x="88756" y="26860"/>
                </a:cubicBezTo>
                <a:lnTo>
                  <a:pt x="47960" y="2381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2" name="任意多边形: 形状 181"/>
          <p:cNvSpPr/>
          <p:nvPr>
            <p:custDataLst>
              <p:tags r:id="rId125"/>
            </p:custDataLst>
          </p:nvPr>
        </p:nvSpPr>
        <p:spPr>
          <a:xfrm rot="6465150">
            <a:off x="10224770" y="836930"/>
            <a:ext cx="110490" cy="71755"/>
          </a:xfrm>
          <a:custGeom>
            <a:avLst/>
            <a:gdLst>
              <a:gd name="connsiteX0" fmla="*/ 35866 w 110231"/>
              <a:gd name="connsiteY0" fmla="*/ -871 h 71508"/>
              <a:gd name="connsiteX1" fmla="*/ 76770 w 110231"/>
              <a:gd name="connsiteY1" fmla="*/ 1308 h 71508"/>
              <a:gd name="connsiteX2" fmla="*/ 109450 w 110231"/>
              <a:gd name="connsiteY2" fmla="*/ 37854 h 71508"/>
              <a:gd name="connsiteX3" fmla="*/ 109450 w 110231"/>
              <a:gd name="connsiteY3" fmla="*/ 37854 h 71508"/>
              <a:gd name="connsiteX4" fmla="*/ 72903 w 110231"/>
              <a:gd name="connsiteY4" fmla="*/ 70534 h 71508"/>
              <a:gd name="connsiteX5" fmla="*/ 31999 w 110231"/>
              <a:gd name="connsiteY5" fmla="*/ 68355 h 71508"/>
              <a:gd name="connsiteX6" fmla="*/ -681 w 110231"/>
              <a:gd name="connsiteY6" fmla="*/ 31809 h 71508"/>
              <a:gd name="connsiteX7" fmla="*/ -681 w 110231"/>
              <a:gd name="connsiteY7" fmla="*/ 31809 h 71508"/>
              <a:gd name="connsiteX8" fmla="*/ 35866 w 110231"/>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1" h="71508">
                <a:moveTo>
                  <a:pt x="35866" y="-871"/>
                </a:moveTo>
                <a:lnTo>
                  <a:pt x="76770" y="1308"/>
                </a:lnTo>
                <a:cubicBezTo>
                  <a:pt x="95866" y="2397"/>
                  <a:pt x="110474" y="18737"/>
                  <a:pt x="109450" y="37854"/>
                </a:cubicBezTo>
                <a:lnTo>
                  <a:pt x="109450" y="37854"/>
                </a:lnTo>
                <a:cubicBezTo>
                  <a:pt x="108339" y="56972"/>
                  <a:pt x="92004" y="71568"/>
                  <a:pt x="72903" y="70534"/>
                </a:cubicBezTo>
                <a:lnTo>
                  <a:pt x="31999" y="68355"/>
                </a:lnTo>
                <a:cubicBezTo>
                  <a:pt x="12903" y="67266"/>
                  <a:pt x="-1705" y="50926"/>
                  <a:pt x="-681" y="31809"/>
                </a:cubicBezTo>
                <a:lnTo>
                  <a:pt x="-681" y="31809"/>
                </a:lnTo>
                <a:cubicBezTo>
                  <a:pt x="403" y="12691"/>
                  <a:pt x="16754" y="-1906"/>
                  <a:pt x="35866"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3" name="任意多边形: 形状 182"/>
          <p:cNvSpPr/>
          <p:nvPr>
            <p:custDataLst>
              <p:tags r:id="rId126"/>
            </p:custDataLst>
          </p:nvPr>
        </p:nvSpPr>
        <p:spPr>
          <a:xfrm rot="6465150">
            <a:off x="10212070" y="824865"/>
            <a:ext cx="135255" cy="96520"/>
          </a:xfrm>
          <a:custGeom>
            <a:avLst/>
            <a:gdLst>
              <a:gd name="connsiteX0" fmla="*/ 87389 w 135407"/>
              <a:gd name="connsiteY0" fmla="*/ 95742 h 96665"/>
              <a:gd name="connsiteX1" fmla="*/ 84938 w 135407"/>
              <a:gd name="connsiteY1" fmla="*/ 95742 h 96665"/>
              <a:gd name="connsiteX2" fmla="*/ 44034 w 135407"/>
              <a:gd name="connsiteY2" fmla="*/ 93509 h 96665"/>
              <a:gd name="connsiteX3" fmla="*/ -666 w 135407"/>
              <a:gd name="connsiteY3" fmla="*/ 43891 h 96665"/>
              <a:gd name="connsiteX4" fmla="*/ 14949 w 135407"/>
              <a:gd name="connsiteY4" fmla="*/ 11211 h 96665"/>
              <a:gd name="connsiteX5" fmla="*/ 49099 w 135407"/>
              <a:gd name="connsiteY5" fmla="*/ -826 h 96665"/>
              <a:gd name="connsiteX6" fmla="*/ 89949 w 135407"/>
              <a:gd name="connsiteY6" fmla="*/ 1353 h 96665"/>
              <a:gd name="connsiteX7" fmla="*/ 134611 w 135407"/>
              <a:gd name="connsiteY7" fmla="*/ 51026 h 96665"/>
              <a:gd name="connsiteX8" fmla="*/ 87389 w 135407"/>
              <a:gd name="connsiteY8" fmla="*/ 95742 h 96665"/>
              <a:gd name="connsiteX9" fmla="*/ 46540 w 135407"/>
              <a:gd name="connsiteY9" fmla="*/ 24065 h 96665"/>
              <a:gd name="connsiteX10" fmla="*/ 23746 w 135407"/>
              <a:gd name="connsiteY10" fmla="*/ 45689 h 96665"/>
              <a:gd name="connsiteX11" fmla="*/ 45396 w 135407"/>
              <a:gd name="connsiteY11" fmla="*/ 68510 h 96665"/>
              <a:gd name="connsiteX12" fmla="*/ 86300 w 135407"/>
              <a:gd name="connsiteY12" fmla="*/ 70743 h 96665"/>
              <a:gd name="connsiteX13" fmla="*/ 109720 w 135407"/>
              <a:gd name="connsiteY13" fmla="*/ 49665 h 96665"/>
              <a:gd name="connsiteX14" fmla="*/ 88642 w 135407"/>
              <a:gd name="connsiteY14" fmla="*/ 26244 h 96665"/>
              <a:gd name="connsiteX15" fmla="*/ 47738 w 135407"/>
              <a:gd name="connsiteY15" fmla="*/ 24120 h 96665"/>
              <a:gd name="connsiteX16" fmla="*/ 46540 w 135407"/>
              <a:gd name="connsiteY16" fmla="*/ 24120 h 9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407" h="96665">
                <a:moveTo>
                  <a:pt x="87389" y="95742"/>
                </a:moveTo>
                <a:lnTo>
                  <a:pt x="84938" y="95742"/>
                </a:lnTo>
                <a:lnTo>
                  <a:pt x="44034" y="93509"/>
                </a:lnTo>
                <a:cubicBezTo>
                  <a:pt x="17989" y="92148"/>
                  <a:pt x="-2022" y="69926"/>
                  <a:pt x="-666" y="43891"/>
                </a:cubicBezTo>
                <a:cubicBezTo>
                  <a:pt x="-7" y="31364"/>
                  <a:pt x="5608" y="19599"/>
                  <a:pt x="14949" y="11211"/>
                </a:cubicBezTo>
                <a:cubicBezTo>
                  <a:pt x="24225" y="2715"/>
                  <a:pt x="36556" y="-1643"/>
                  <a:pt x="49099" y="-826"/>
                </a:cubicBezTo>
                <a:lnTo>
                  <a:pt x="89949" y="1353"/>
                </a:lnTo>
                <a:cubicBezTo>
                  <a:pt x="115989" y="2769"/>
                  <a:pt x="135973" y="24991"/>
                  <a:pt x="134611" y="51026"/>
                </a:cubicBezTo>
                <a:cubicBezTo>
                  <a:pt x="133195" y="76080"/>
                  <a:pt x="112487" y="95688"/>
                  <a:pt x="87389" y="95742"/>
                </a:cubicBezTo>
                <a:close/>
                <a:moveTo>
                  <a:pt x="46540" y="24065"/>
                </a:moveTo>
                <a:cubicBezTo>
                  <a:pt x="34268" y="23739"/>
                  <a:pt x="24061" y="33434"/>
                  <a:pt x="23746" y="45689"/>
                </a:cubicBezTo>
                <a:cubicBezTo>
                  <a:pt x="23430" y="57998"/>
                  <a:pt x="33125" y="68183"/>
                  <a:pt x="45396" y="68510"/>
                </a:cubicBezTo>
                <a:lnTo>
                  <a:pt x="86300" y="70743"/>
                </a:lnTo>
                <a:cubicBezTo>
                  <a:pt x="98587" y="71396"/>
                  <a:pt x="109072" y="61974"/>
                  <a:pt x="109720" y="49665"/>
                </a:cubicBezTo>
                <a:cubicBezTo>
                  <a:pt x="110368" y="37355"/>
                  <a:pt x="100929" y="26897"/>
                  <a:pt x="88642" y="26244"/>
                </a:cubicBezTo>
                <a:lnTo>
                  <a:pt x="47738" y="24120"/>
                </a:lnTo>
                <a:lnTo>
                  <a:pt x="46540" y="2412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4" name="任意多边形: 形状 183"/>
          <p:cNvSpPr/>
          <p:nvPr>
            <p:custDataLst>
              <p:tags r:id="rId127"/>
            </p:custDataLst>
          </p:nvPr>
        </p:nvSpPr>
        <p:spPr>
          <a:xfrm rot="6465150">
            <a:off x="10146665" y="1052830"/>
            <a:ext cx="110490" cy="71755"/>
          </a:xfrm>
          <a:custGeom>
            <a:avLst/>
            <a:gdLst>
              <a:gd name="connsiteX0" fmla="*/ 35868 w 110233"/>
              <a:gd name="connsiteY0" fmla="*/ -871 h 71508"/>
              <a:gd name="connsiteX1" fmla="*/ 76772 w 110233"/>
              <a:gd name="connsiteY1" fmla="*/ 1308 h 71508"/>
              <a:gd name="connsiteX2" fmla="*/ 109452 w 110233"/>
              <a:gd name="connsiteY2" fmla="*/ 37854 h 71508"/>
              <a:gd name="connsiteX3" fmla="*/ 109452 w 110233"/>
              <a:gd name="connsiteY3" fmla="*/ 37854 h 71508"/>
              <a:gd name="connsiteX4" fmla="*/ 72905 w 110233"/>
              <a:gd name="connsiteY4" fmla="*/ 70534 h 71508"/>
              <a:gd name="connsiteX5" fmla="*/ 32002 w 110233"/>
              <a:gd name="connsiteY5" fmla="*/ 68355 h 71508"/>
              <a:gd name="connsiteX6" fmla="*/ -678 w 110233"/>
              <a:gd name="connsiteY6" fmla="*/ 31809 h 71508"/>
              <a:gd name="connsiteX7" fmla="*/ -678 w 110233"/>
              <a:gd name="connsiteY7" fmla="*/ 31809 h 71508"/>
              <a:gd name="connsiteX8" fmla="*/ 35868 w 110233"/>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3" h="71508">
                <a:moveTo>
                  <a:pt x="35868" y="-871"/>
                </a:moveTo>
                <a:lnTo>
                  <a:pt x="76772" y="1308"/>
                </a:lnTo>
                <a:cubicBezTo>
                  <a:pt x="95868" y="2397"/>
                  <a:pt x="110476" y="18737"/>
                  <a:pt x="109452" y="37854"/>
                </a:cubicBezTo>
                <a:lnTo>
                  <a:pt x="109452" y="37854"/>
                </a:lnTo>
                <a:cubicBezTo>
                  <a:pt x="108341" y="56972"/>
                  <a:pt x="92007" y="71569"/>
                  <a:pt x="72905" y="70534"/>
                </a:cubicBezTo>
                <a:lnTo>
                  <a:pt x="32002" y="68355"/>
                </a:lnTo>
                <a:cubicBezTo>
                  <a:pt x="12895" y="67266"/>
                  <a:pt x="-1729" y="50926"/>
                  <a:pt x="-678" y="31809"/>
                </a:cubicBezTo>
                <a:lnTo>
                  <a:pt x="-678" y="31809"/>
                </a:lnTo>
                <a:cubicBezTo>
                  <a:pt x="433" y="12691"/>
                  <a:pt x="16767" y="-1906"/>
                  <a:pt x="35868"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5" name="任意多边形: 形状 184"/>
          <p:cNvSpPr/>
          <p:nvPr>
            <p:custDataLst>
              <p:tags r:id="rId128"/>
            </p:custDataLst>
          </p:nvPr>
        </p:nvSpPr>
        <p:spPr>
          <a:xfrm rot="6465150">
            <a:off x="10133330" y="1040765"/>
            <a:ext cx="135890" cy="96520"/>
          </a:xfrm>
          <a:custGeom>
            <a:avLst/>
            <a:gdLst>
              <a:gd name="connsiteX0" fmla="*/ 87503 w 135647"/>
              <a:gd name="connsiteY0" fmla="*/ 95678 h 96655"/>
              <a:gd name="connsiteX1" fmla="*/ 84889 w 135647"/>
              <a:gd name="connsiteY1" fmla="*/ 95678 h 96655"/>
              <a:gd name="connsiteX2" fmla="*/ 44039 w 135647"/>
              <a:gd name="connsiteY2" fmla="*/ 93499 h 96655"/>
              <a:gd name="connsiteX3" fmla="*/ -666 w 135647"/>
              <a:gd name="connsiteY3" fmla="*/ 43881 h 96655"/>
              <a:gd name="connsiteX4" fmla="*/ 15009 w 135647"/>
              <a:gd name="connsiteY4" fmla="*/ 11146 h 96655"/>
              <a:gd name="connsiteX5" fmla="*/ 49050 w 135647"/>
              <a:gd name="connsiteY5" fmla="*/ -836 h 96655"/>
              <a:gd name="connsiteX6" fmla="*/ 89954 w 135647"/>
              <a:gd name="connsiteY6" fmla="*/ 1342 h 96655"/>
              <a:gd name="connsiteX7" fmla="*/ 134861 w 135647"/>
              <a:gd name="connsiteY7" fmla="*/ 50743 h 96655"/>
              <a:gd name="connsiteX8" fmla="*/ 87503 w 135647"/>
              <a:gd name="connsiteY8" fmla="*/ 95732 h 96655"/>
              <a:gd name="connsiteX9" fmla="*/ 46545 w 135647"/>
              <a:gd name="connsiteY9" fmla="*/ 24000 h 96655"/>
              <a:gd name="connsiteX10" fmla="*/ 31676 w 135647"/>
              <a:gd name="connsiteY10" fmla="*/ 29447 h 96655"/>
              <a:gd name="connsiteX11" fmla="*/ 24377 w 135647"/>
              <a:gd name="connsiteY11" fmla="*/ 44806 h 96655"/>
              <a:gd name="connsiteX12" fmla="*/ 45401 w 135647"/>
              <a:gd name="connsiteY12" fmla="*/ 68227 h 96655"/>
              <a:gd name="connsiteX13" fmla="*/ 86250 w 135647"/>
              <a:gd name="connsiteY13" fmla="*/ 70405 h 96655"/>
              <a:gd name="connsiteX14" fmla="*/ 108674 w 135647"/>
              <a:gd name="connsiteY14" fmla="*/ 48292 h 96655"/>
              <a:gd name="connsiteX15" fmla="*/ 88592 w 135647"/>
              <a:gd name="connsiteY15" fmla="*/ 25961 h 96655"/>
              <a:gd name="connsiteX16" fmla="*/ 47743 w 135647"/>
              <a:gd name="connsiteY16" fmla="*/ 23782 h 96655"/>
              <a:gd name="connsiteX17" fmla="*/ 46545 w 135647"/>
              <a:gd name="connsiteY17" fmla="*/ 23782 h 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647" h="96655">
                <a:moveTo>
                  <a:pt x="87503" y="95678"/>
                </a:moveTo>
                <a:lnTo>
                  <a:pt x="84889" y="95678"/>
                </a:lnTo>
                <a:lnTo>
                  <a:pt x="44039" y="93499"/>
                </a:lnTo>
                <a:cubicBezTo>
                  <a:pt x="17994" y="92137"/>
                  <a:pt x="-2022" y="69915"/>
                  <a:pt x="-666" y="43881"/>
                </a:cubicBezTo>
                <a:cubicBezTo>
                  <a:pt x="-13" y="31299"/>
                  <a:pt x="5630" y="19534"/>
                  <a:pt x="15009" y="11146"/>
                </a:cubicBezTo>
                <a:cubicBezTo>
                  <a:pt x="24274" y="2704"/>
                  <a:pt x="36550" y="-1598"/>
                  <a:pt x="49050" y="-836"/>
                </a:cubicBezTo>
                <a:lnTo>
                  <a:pt x="89954" y="1342"/>
                </a:lnTo>
                <a:cubicBezTo>
                  <a:pt x="116005" y="2595"/>
                  <a:pt x="136109" y="24708"/>
                  <a:pt x="134861" y="50743"/>
                </a:cubicBezTo>
                <a:cubicBezTo>
                  <a:pt x="133652" y="76016"/>
                  <a:pt x="112781" y="95841"/>
                  <a:pt x="87503" y="95732"/>
                </a:cubicBezTo>
                <a:close/>
                <a:moveTo>
                  <a:pt x="46545" y="24000"/>
                </a:moveTo>
                <a:cubicBezTo>
                  <a:pt x="41087" y="23946"/>
                  <a:pt x="35793" y="25852"/>
                  <a:pt x="31676" y="29447"/>
                </a:cubicBezTo>
                <a:cubicBezTo>
                  <a:pt x="27264" y="33368"/>
                  <a:pt x="24628" y="38924"/>
                  <a:pt x="24377" y="44806"/>
                </a:cubicBezTo>
                <a:cubicBezTo>
                  <a:pt x="23729" y="57061"/>
                  <a:pt x="33135" y="67573"/>
                  <a:pt x="45401" y="68227"/>
                </a:cubicBezTo>
                <a:lnTo>
                  <a:pt x="86250" y="70405"/>
                </a:lnTo>
                <a:cubicBezTo>
                  <a:pt x="98554" y="70460"/>
                  <a:pt x="108592" y="60601"/>
                  <a:pt x="108674" y="48292"/>
                </a:cubicBezTo>
                <a:cubicBezTo>
                  <a:pt x="108750" y="36745"/>
                  <a:pt x="100047" y="27105"/>
                  <a:pt x="88592" y="25961"/>
                </a:cubicBezTo>
                <a:lnTo>
                  <a:pt x="47743" y="23782"/>
                </a:lnTo>
                <a:lnTo>
                  <a:pt x="46545" y="23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6" name="任意多边形: 形状 185"/>
          <p:cNvSpPr/>
          <p:nvPr>
            <p:custDataLst>
              <p:tags r:id="rId129"/>
            </p:custDataLst>
          </p:nvPr>
        </p:nvSpPr>
        <p:spPr>
          <a:xfrm rot="6465150">
            <a:off x="10065385" y="1280795"/>
            <a:ext cx="110490" cy="69850"/>
          </a:xfrm>
          <a:custGeom>
            <a:avLst/>
            <a:gdLst>
              <a:gd name="connsiteX0" fmla="*/ 34291 w 110403"/>
              <a:gd name="connsiteY0" fmla="*/ -922 h 69772"/>
              <a:gd name="connsiteX1" fmla="*/ 75249 w 110403"/>
              <a:gd name="connsiteY1" fmla="*/ -595 h 69772"/>
              <a:gd name="connsiteX2" fmla="*/ 109672 w 110403"/>
              <a:gd name="connsiteY2" fmla="*/ 34263 h 69772"/>
              <a:gd name="connsiteX3" fmla="*/ 109672 w 110403"/>
              <a:gd name="connsiteY3" fmla="*/ 34372 h 69772"/>
              <a:gd name="connsiteX4" fmla="*/ 109672 w 110403"/>
              <a:gd name="connsiteY4" fmla="*/ 34372 h 69772"/>
              <a:gd name="connsiteX5" fmla="*/ 74759 w 110403"/>
              <a:gd name="connsiteY5" fmla="*/ 68849 h 69772"/>
              <a:gd name="connsiteX6" fmla="*/ 74705 w 110403"/>
              <a:gd name="connsiteY6" fmla="*/ 68849 h 69772"/>
              <a:gd name="connsiteX7" fmla="*/ 33746 w 110403"/>
              <a:gd name="connsiteY7" fmla="*/ 68523 h 69772"/>
              <a:gd name="connsiteX8" fmla="*/ -731 w 110403"/>
              <a:gd name="connsiteY8" fmla="*/ 33610 h 69772"/>
              <a:gd name="connsiteX9" fmla="*/ -731 w 110403"/>
              <a:gd name="connsiteY9" fmla="*/ 33555 h 69772"/>
              <a:gd name="connsiteX10" fmla="*/ -731 w 110403"/>
              <a:gd name="connsiteY10" fmla="*/ 33555 h 69772"/>
              <a:gd name="connsiteX11" fmla="*/ 34291 w 110403"/>
              <a:gd name="connsiteY11" fmla="*/ -922 h 69772"/>
              <a:gd name="connsiteX12" fmla="*/ 34291 w 110403"/>
              <a:gd name="connsiteY12" fmla="*/ -922 h 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403" h="69772">
                <a:moveTo>
                  <a:pt x="34291" y="-922"/>
                </a:moveTo>
                <a:lnTo>
                  <a:pt x="75249" y="-595"/>
                </a:lnTo>
                <a:cubicBezTo>
                  <a:pt x="94378" y="-486"/>
                  <a:pt x="109792" y="15146"/>
                  <a:pt x="109672" y="34263"/>
                </a:cubicBezTo>
                <a:cubicBezTo>
                  <a:pt x="109672" y="34318"/>
                  <a:pt x="109672" y="34318"/>
                  <a:pt x="109672" y="34372"/>
                </a:cubicBezTo>
                <a:lnTo>
                  <a:pt x="109672" y="34372"/>
                </a:lnTo>
                <a:cubicBezTo>
                  <a:pt x="109552" y="53544"/>
                  <a:pt x="93920" y="68958"/>
                  <a:pt x="74759" y="68849"/>
                </a:cubicBezTo>
                <a:cubicBezTo>
                  <a:pt x="74743" y="68849"/>
                  <a:pt x="74721" y="68849"/>
                  <a:pt x="74705" y="68849"/>
                </a:cubicBezTo>
                <a:lnTo>
                  <a:pt x="33746" y="68523"/>
                </a:lnTo>
                <a:cubicBezTo>
                  <a:pt x="14585" y="68414"/>
                  <a:pt x="-851" y="52782"/>
                  <a:pt x="-731" y="33610"/>
                </a:cubicBezTo>
                <a:cubicBezTo>
                  <a:pt x="-731" y="33610"/>
                  <a:pt x="-731" y="33555"/>
                  <a:pt x="-731" y="33555"/>
                </a:cubicBezTo>
                <a:lnTo>
                  <a:pt x="-731" y="33555"/>
                </a:lnTo>
                <a:cubicBezTo>
                  <a:pt x="-578" y="14383"/>
                  <a:pt x="15097" y="-1085"/>
                  <a:pt x="34291" y="-922"/>
                </a:cubicBezTo>
                <a:cubicBezTo>
                  <a:pt x="34291" y="-922"/>
                  <a:pt x="34291" y="-922"/>
                  <a:pt x="34291" y="-922"/>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7" name="任意多边形: 形状 186"/>
          <p:cNvSpPr/>
          <p:nvPr>
            <p:custDataLst>
              <p:tags r:id="rId130"/>
            </p:custDataLst>
          </p:nvPr>
        </p:nvSpPr>
        <p:spPr>
          <a:xfrm rot="6465150">
            <a:off x="10054590" y="1268730"/>
            <a:ext cx="132715" cy="94615"/>
          </a:xfrm>
          <a:custGeom>
            <a:avLst/>
            <a:gdLst>
              <a:gd name="connsiteX0" fmla="*/ 86126 w 132647"/>
              <a:gd name="connsiteY0" fmla="*/ 93903 h 94825"/>
              <a:gd name="connsiteX1" fmla="*/ 85745 w 132647"/>
              <a:gd name="connsiteY1" fmla="*/ 93903 h 94825"/>
              <a:gd name="connsiteX2" fmla="*/ 44786 w 132647"/>
              <a:gd name="connsiteY2" fmla="*/ 93575 h 94825"/>
              <a:gd name="connsiteX3" fmla="*/ -698 w 132647"/>
              <a:gd name="connsiteY3" fmla="*/ 44556 h 94825"/>
              <a:gd name="connsiteX4" fmla="*/ 45113 w 132647"/>
              <a:gd name="connsiteY4" fmla="*/ -923 h 94825"/>
              <a:gd name="connsiteX5" fmla="*/ 45495 w 132647"/>
              <a:gd name="connsiteY5" fmla="*/ -923 h 94825"/>
              <a:gd name="connsiteX6" fmla="*/ 86399 w 132647"/>
              <a:gd name="connsiteY6" fmla="*/ -596 h 94825"/>
              <a:gd name="connsiteX7" fmla="*/ 131883 w 132647"/>
              <a:gd name="connsiteY7" fmla="*/ 48424 h 94825"/>
              <a:gd name="connsiteX8" fmla="*/ 86072 w 132647"/>
              <a:gd name="connsiteY8" fmla="*/ 93903 h 94825"/>
              <a:gd name="connsiteX9" fmla="*/ 45168 w 132647"/>
              <a:gd name="connsiteY9" fmla="*/ 24077 h 94825"/>
              <a:gd name="connsiteX10" fmla="*/ 29536 w 132647"/>
              <a:gd name="connsiteY10" fmla="*/ 30504 h 94825"/>
              <a:gd name="connsiteX11" fmla="*/ 29340 w 132647"/>
              <a:gd name="connsiteY11" fmla="*/ 61986 h 94825"/>
              <a:gd name="connsiteX12" fmla="*/ 45004 w 132647"/>
              <a:gd name="connsiteY12" fmla="*/ 68630 h 94825"/>
              <a:gd name="connsiteX13" fmla="*/ 85908 w 132647"/>
              <a:gd name="connsiteY13" fmla="*/ 68957 h 94825"/>
              <a:gd name="connsiteX14" fmla="*/ 85908 w 132647"/>
              <a:gd name="connsiteY14" fmla="*/ 68957 h 94825"/>
              <a:gd name="connsiteX15" fmla="*/ 107057 w 132647"/>
              <a:gd name="connsiteY15" fmla="*/ 45591 h 94825"/>
              <a:gd name="connsiteX16" fmla="*/ 85908 w 132647"/>
              <a:gd name="connsiteY16" fmla="*/ 24459 h 94825"/>
              <a:gd name="connsiteX17" fmla="*/ 44950 w 132647"/>
              <a:gd name="connsiteY17" fmla="*/ 24131 h 9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47" h="94825">
                <a:moveTo>
                  <a:pt x="86126" y="93903"/>
                </a:moveTo>
                <a:lnTo>
                  <a:pt x="85745" y="93903"/>
                </a:lnTo>
                <a:lnTo>
                  <a:pt x="44786" y="93575"/>
                </a:lnTo>
                <a:cubicBezTo>
                  <a:pt x="18692" y="92595"/>
                  <a:pt x="-1667" y="70646"/>
                  <a:pt x="-698" y="44556"/>
                </a:cubicBezTo>
                <a:cubicBezTo>
                  <a:pt x="228" y="19720"/>
                  <a:pt x="20255" y="-160"/>
                  <a:pt x="45113" y="-923"/>
                </a:cubicBezTo>
                <a:lnTo>
                  <a:pt x="45495" y="-923"/>
                </a:lnTo>
                <a:lnTo>
                  <a:pt x="86399" y="-596"/>
                </a:lnTo>
                <a:cubicBezTo>
                  <a:pt x="112493" y="384"/>
                  <a:pt x="132852" y="22334"/>
                  <a:pt x="131883" y="48424"/>
                </a:cubicBezTo>
                <a:cubicBezTo>
                  <a:pt x="130957" y="73260"/>
                  <a:pt x="110930" y="93140"/>
                  <a:pt x="86072" y="93903"/>
                </a:cubicBezTo>
                <a:close/>
                <a:moveTo>
                  <a:pt x="45168" y="24077"/>
                </a:moveTo>
                <a:cubicBezTo>
                  <a:pt x="39313" y="24077"/>
                  <a:pt x="33692" y="26365"/>
                  <a:pt x="29536" y="30504"/>
                </a:cubicBezTo>
                <a:cubicBezTo>
                  <a:pt x="20783" y="39164"/>
                  <a:pt x="20696" y="53271"/>
                  <a:pt x="29340" y="61986"/>
                </a:cubicBezTo>
                <a:cubicBezTo>
                  <a:pt x="33479" y="66179"/>
                  <a:pt x="39111" y="68576"/>
                  <a:pt x="45004" y="68630"/>
                </a:cubicBezTo>
                <a:lnTo>
                  <a:pt x="85908" y="68957"/>
                </a:lnTo>
                <a:lnTo>
                  <a:pt x="85908" y="68957"/>
                </a:lnTo>
                <a:cubicBezTo>
                  <a:pt x="98196" y="68358"/>
                  <a:pt x="107662" y="57901"/>
                  <a:pt x="107057" y="45591"/>
                </a:cubicBezTo>
                <a:cubicBezTo>
                  <a:pt x="106491" y="34153"/>
                  <a:pt x="97346" y="25003"/>
                  <a:pt x="85908" y="24459"/>
                </a:cubicBezTo>
                <a:lnTo>
                  <a:pt x="44950" y="2413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p:custDataLst>
              <p:tags r:id="rId131"/>
            </p:custDataLst>
          </p:nvPr>
        </p:nvSpPr>
        <p:spPr>
          <a:xfrm rot="6465150">
            <a:off x="10358120" y="842645"/>
            <a:ext cx="25400" cy="123190"/>
          </a:xfrm>
          <a:custGeom>
            <a:avLst/>
            <a:gdLst>
              <a:gd name="connsiteX0" fmla="*/ 11742 w 25326"/>
              <a:gd name="connsiteY0" fmla="*/ 122116 h 123038"/>
              <a:gd name="connsiteX1" fmla="*/ 11742 w 25326"/>
              <a:gd name="connsiteY1" fmla="*/ 122116 h 123038"/>
              <a:gd name="connsiteX2" fmla="*/ -731 w 25326"/>
              <a:gd name="connsiteY2" fmla="*/ 109588 h 123038"/>
              <a:gd name="connsiteX3" fmla="*/ -350 w 25326"/>
              <a:gd name="connsiteY3" fmla="*/ 11549 h 123038"/>
              <a:gd name="connsiteX4" fmla="*/ 12177 w 25326"/>
              <a:gd name="connsiteY4" fmla="*/ -923 h 123038"/>
              <a:gd name="connsiteX5" fmla="*/ 12177 w 25326"/>
              <a:gd name="connsiteY5" fmla="*/ -923 h 123038"/>
              <a:gd name="connsiteX6" fmla="*/ 24595 w 25326"/>
              <a:gd name="connsiteY6" fmla="*/ 11604 h 123038"/>
              <a:gd name="connsiteX7" fmla="*/ 24595 w 25326"/>
              <a:gd name="connsiteY7" fmla="*/ 11604 h 123038"/>
              <a:gd name="connsiteX8" fmla="*/ 24214 w 25326"/>
              <a:gd name="connsiteY8" fmla="*/ 109643 h 123038"/>
              <a:gd name="connsiteX9" fmla="*/ 11742 w 25326"/>
              <a:gd name="connsiteY9" fmla="*/ 122116 h 12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6" h="123038">
                <a:moveTo>
                  <a:pt x="11742" y="122116"/>
                </a:moveTo>
                <a:lnTo>
                  <a:pt x="11742" y="122116"/>
                </a:lnTo>
                <a:cubicBezTo>
                  <a:pt x="4846" y="122061"/>
                  <a:pt x="-731" y="116505"/>
                  <a:pt x="-731" y="109588"/>
                </a:cubicBezTo>
                <a:lnTo>
                  <a:pt x="-350" y="11549"/>
                </a:lnTo>
                <a:cubicBezTo>
                  <a:pt x="-323" y="4633"/>
                  <a:pt x="5282" y="-923"/>
                  <a:pt x="12177" y="-923"/>
                </a:cubicBezTo>
                <a:lnTo>
                  <a:pt x="12177" y="-923"/>
                </a:lnTo>
                <a:cubicBezTo>
                  <a:pt x="19067" y="-868"/>
                  <a:pt x="24628" y="4741"/>
                  <a:pt x="24595" y="11604"/>
                </a:cubicBezTo>
                <a:cubicBezTo>
                  <a:pt x="24595" y="11604"/>
                  <a:pt x="24595" y="11604"/>
                  <a:pt x="24595" y="11604"/>
                </a:cubicBezTo>
                <a:lnTo>
                  <a:pt x="24214" y="109643"/>
                </a:lnTo>
                <a:cubicBezTo>
                  <a:pt x="24214" y="116505"/>
                  <a:pt x="18632" y="122116"/>
                  <a:pt x="11742" y="12211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p:custDataLst>
              <p:tags r:id="rId132"/>
            </p:custDataLst>
          </p:nvPr>
        </p:nvSpPr>
        <p:spPr>
          <a:xfrm rot="6465150">
            <a:off x="10273030" y="1060450"/>
            <a:ext cx="28575" cy="123825"/>
          </a:xfrm>
          <a:custGeom>
            <a:avLst/>
            <a:gdLst>
              <a:gd name="connsiteX0" fmla="*/ 11806 w 28890"/>
              <a:gd name="connsiteY0" fmla="*/ 123150 h 124072"/>
              <a:gd name="connsiteX1" fmla="*/ 11262 w 28890"/>
              <a:gd name="connsiteY1" fmla="*/ 123150 h 124072"/>
              <a:gd name="connsiteX2" fmla="*/ -721 w 28890"/>
              <a:gd name="connsiteY2" fmla="*/ 110133 h 124072"/>
              <a:gd name="connsiteX3" fmla="*/ 3146 w 28890"/>
              <a:gd name="connsiteY3" fmla="*/ 11059 h 124072"/>
              <a:gd name="connsiteX4" fmla="*/ 16109 w 28890"/>
              <a:gd name="connsiteY4" fmla="*/ -923 h 124072"/>
              <a:gd name="connsiteX5" fmla="*/ 28152 w 28890"/>
              <a:gd name="connsiteY5" fmla="*/ 11986 h 124072"/>
              <a:gd name="connsiteX6" fmla="*/ 28146 w 28890"/>
              <a:gd name="connsiteY6" fmla="*/ 12040 h 124072"/>
              <a:gd name="connsiteX7" fmla="*/ 24279 w 28890"/>
              <a:gd name="connsiteY7" fmla="*/ 111113 h 124072"/>
              <a:gd name="connsiteX8" fmla="*/ 11806 w 28890"/>
              <a:gd name="connsiteY8" fmla="*/ 123150 h 12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0" h="124072">
                <a:moveTo>
                  <a:pt x="11806" y="123150"/>
                </a:moveTo>
                <a:lnTo>
                  <a:pt x="11262" y="123150"/>
                </a:lnTo>
                <a:cubicBezTo>
                  <a:pt x="4361" y="122878"/>
                  <a:pt x="-999" y="117050"/>
                  <a:pt x="-721" y="110133"/>
                </a:cubicBezTo>
                <a:lnTo>
                  <a:pt x="3146" y="11059"/>
                </a:lnTo>
                <a:cubicBezTo>
                  <a:pt x="3713" y="4306"/>
                  <a:pt x="9339" y="-868"/>
                  <a:pt x="16109" y="-923"/>
                </a:cubicBezTo>
                <a:cubicBezTo>
                  <a:pt x="22994" y="-705"/>
                  <a:pt x="28386" y="5068"/>
                  <a:pt x="28152" y="11986"/>
                </a:cubicBezTo>
                <a:cubicBezTo>
                  <a:pt x="28146" y="11986"/>
                  <a:pt x="28146" y="12040"/>
                  <a:pt x="28146" y="12040"/>
                </a:cubicBezTo>
                <a:lnTo>
                  <a:pt x="24279" y="111113"/>
                </a:lnTo>
                <a:cubicBezTo>
                  <a:pt x="24017" y="117813"/>
                  <a:pt x="18516" y="123150"/>
                  <a:pt x="11806" y="12315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0" name="任意多边形: 形状 189"/>
          <p:cNvSpPr/>
          <p:nvPr>
            <p:custDataLst>
              <p:tags r:id="rId133"/>
            </p:custDataLst>
          </p:nvPr>
        </p:nvSpPr>
        <p:spPr>
          <a:xfrm rot="6465150">
            <a:off x="10199370" y="1282065"/>
            <a:ext cx="26670" cy="125095"/>
          </a:xfrm>
          <a:custGeom>
            <a:avLst/>
            <a:gdLst>
              <a:gd name="connsiteX0" fmla="*/ 11579 w 26745"/>
              <a:gd name="connsiteY0" fmla="*/ 124403 h 125327"/>
              <a:gd name="connsiteX1" fmla="*/ 11579 w 26745"/>
              <a:gd name="connsiteY1" fmla="*/ 124403 h 125327"/>
              <a:gd name="connsiteX2" fmla="*/ -730 w 26745"/>
              <a:gd name="connsiteY2" fmla="*/ 111658 h 125327"/>
              <a:gd name="connsiteX3" fmla="*/ 1012 w 26745"/>
              <a:gd name="connsiteY3" fmla="*/ 11387 h 125327"/>
              <a:gd name="connsiteX4" fmla="*/ 13703 w 26745"/>
              <a:gd name="connsiteY4" fmla="*/ -923 h 125327"/>
              <a:gd name="connsiteX5" fmla="*/ 26012 w 26745"/>
              <a:gd name="connsiteY5" fmla="*/ 11822 h 125327"/>
              <a:gd name="connsiteX6" fmla="*/ 26012 w 26745"/>
              <a:gd name="connsiteY6" fmla="*/ 11822 h 125327"/>
              <a:gd name="connsiteX7" fmla="*/ 24270 w 26745"/>
              <a:gd name="connsiteY7" fmla="*/ 112094 h 125327"/>
              <a:gd name="connsiteX8" fmla="*/ 11639 w 26745"/>
              <a:gd name="connsiteY8" fmla="*/ 124403 h 125327"/>
              <a:gd name="connsiteX9" fmla="*/ 11579 w 26745"/>
              <a:gd name="connsiteY9" fmla="*/ 124403 h 12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45" h="125327">
                <a:moveTo>
                  <a:pt x="11579" y="124403"/>
                </a:moveTo>
                <a:lnTo>
                  <a:pt x="11579" y="124403"/>
                </a:lnTo>
                <a:cubicBezTo>
                  <a:pt x="4673" y="124240"/>
                  <a:pt x="-823" y="118575"/>
                  <a:pt x="-730" y="111658"/>
                </a:cubicBezTo>
                <a:lnTo>
                  <a:pt x="1012" y="11387"/>
                </a:lnTo>
                <a:cubicBezTo>
                  <a:pt x="1503" y="4633"/>
                  <a:pt x="6960" y="-651"/>
                  <a:pt x="13703" y="-923"/>
                </a:cubicBezTo>
                <a:cubicBezTo>
                  <a:pt x="20620" y="-814"/>
                  <a:pt x="26132" y="4905"/>
                  <a:pt x="26012" y="11822"/>
                </a:cubicBezTo>
                <a:cubicBezTo>
                  <a:pt x="26012" y="11822"/>
                  <a:pt x="26012" y="11822"/>
                  <a:pt x="26012" y="11822"/>
                </a:cubicBezTo>
                <a:lnTo>
                  <a:pt x="24270" y="112094"/>
                </a:lnTo>
                <a:cubicBezTo>
                  <a:pt x="24182" y="118957"/>
                  <a:pt x="18523" y="124512"/>
                  <a:pt x="11639" y="124403"/>
                </a:cubicBezTo>
                <a:cubicBezTo>
                  <a:pt x="11617" y="124403"/>
                  <a:pt x="11601" y="124403"/>
                  <a:pt x="11579" y="12440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p:custDataLst>
              <p:tags r:id="rId134"/>
            </p:custDataLst>
          </p:nvPr>
        </p:nvSpPr>
        <p:spPr>
          <a:xfrm rot="6465150">
            <a:off x="10582275" y="1431925"/>
            <a:ext cx="26035" cy="109855"/>
          </a:xfrm>
          <a:custGeom>
            <a:avLst/>
            <a:gdLst>
              <a:gd name="connsiteX0" fmla="*/ 11633 w 25926"/>
              <a:gd name="connsiteY0" fmla="*/ 108881 h 109803"/>
              <a:gd name="connsiteX1" fmla="*/ 11633 w 25926"/>
              <a:gd name="connsiteY1" fmla="*/ 108881 h 109803"/>
              <a:gd name="connsiteX2" fmla="*/ -731 w 25926"/>
              <a:gd name="connsiteY2" fmla="*/ 96245 h 109803"/>
              <a:gd name="connsiteX3" fmla="*/ 358 w 25926"/>
              <a:gd name="connsiteY3" fmla="*/ 11387 h 109803"/>
              <a:gd name="connsiteX4" fmla="*/ 12831 w 25926"/>
              <a:gd name="connsiteY4" fmla="*/ -922 h 109803"/>
              <a:gd name="connsiteX5" fmla="*/ 12831 w 25926"/>
              <a:gd name="connsiteY5" fmla="*/ -922 h 109803"/>
              <a:gd name="connsiteX6" fmla="*/ 25195 w 25926"/>
              <a:gd name="connsiteY6" fmla="*/ 11659 h 109803"/>
              <a:gd name="connsiteX7" fmla="*/ 25195 w 25926"/>
              <a:gd name="connsiteY7" fmla="*/ 11713 h 109803"/>
              <a:gd name="connsiteX8" fmla="*/ 24106 w 25926"/>
              <a:gd name="connsiteY8" fmla="*/ 96517 h 109803"/>
              <a:gd name="connsiteX9" fmla="*/ 11633 w 25926"/>
              <a:gd name="connsiteY9" fmla="*/ 108881 h 1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26" h="109803">
                <a:moveTo>
                  <a:pt x="11633" y="108881"/>
                </a:moveTo>
                <a:lnTo>
                  <a:pt x="11633" y="108881"/>
                </a:lnTo>
                <a:cubicBezTo>
                  <a:pt x="4737" y="108772"/>
                  <a:pt x="-791" y="103162"/>
                  <a:pt x="-731" y="96245"/>
                </a:cubicBezTo>
                <a:lnTo>
                  <a:pt x="358" y="11387"/>
                </a:lnTo>
                <a:cubicBezTo>
                  <a:pt x="418" y="4524"/>
                  <a:pt x="5996" y="-977"/>
                  <a:pt x="12831" y="-922"/>
                </a:cubicBezTo>
                <a:lnTo>
                  <a:pt x="12831" y="-922"/>
                </a:lnTo>
                <a:cubicBezTo>
                  <a:pt x="19721" y="-868"/>
                  <a:pt x="25255" y="4796"/>
                  <a:pt x="25195" y="11659"/>
                </a:cubicBezTo>
                <a:cubicBezTo>
                  <a:pt x="25195" y="11659"/>
                  <a:pt x="25195" y="11713"/>
                  <a:pt x="25195" y="11713"/>
                </a:cubicBezTo>
                <a:lnTo>
                  <a:pt x="24106" y="96517"/>
                </a:lnTo>
                <a:cubicBezTo>
                  <a:pt x="24045" y="103380"/>
                  <a:pt x="18479" y="108881"/>
                  <a:pt x="11633" y="1088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p:custDataLst>
              <p:tags r:id="rId135"/>
            </p:custDataLst>
          </p:nvPr>
        </p:nvSpPr>
        <p:spPr>
          <a:xfrm rot="6465150">
            <a:off x="10664190" y="1202690"/>
            <a:ext cx="29845" cy="127000"/>
          </a:xfrm>
          <a:custGeom>
            <a:avLst/>
            <a:gdLst>
              <a:gd name="connsiteX0" fmla="*/ 11810 w 30091"/>
              <a:gd name="connsiteY0" fmla="*/ 126310 h 127233"/>
              <a:gd name="connsiteX1" fmla="*/ 11156 w 30091"/>
              <a:gd name="connsiteY1" fmla="*/ 126310 h 127233"/>
              <a:gd name="connsiteX2" fmla="*/ -717 w 30091"/>
              <a:gd name="connsiteY2" fmla="*/ 113293 h 127233"/>
              <a:gd name="connsiteX3" fmla="*/ -717 w 30091"/>
              <a:gd name="connsiteY3" fmla="*/ 113238 h 127233"/>
              <a:gd name="connsiteX4" fmla="*/ 4348 w 30091"/>
              <a:gd name="connsiteY4" fmla="*/ 11006 h 127233"/>
              <a:gd name="connsiteX5" fmla="*/ 16385 w 30091"/>
              <a:gd name="connsiteY5" fmla="*/ -922 h 127233"/>
              <a:gd name="connsiteX6" fmla="*/ 17474 w 30091"/>
              <a:gd name="connsiteY6" fmla="*/ -868 h 127233"/>
              <a:gd name="connsiteX7" fmla="*/ 29347 w 30091"/>
              <a:gd name="connsiteY7" fmla="*/ 12204 h 127233"/>
              <a:gd name="connsiteX8" fmla="*/ 24282 w 30091"/>
              <a:gd name="connsiteY8" fmla="*/ 114491 h 127233"/>
              <a:gd name="connsiteX9" fmla="*/ 11810 w 30091"/>
              <a:gd name="connsiteY9" fmla="*/ 126310 h 12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1" h="127233">
                <a:moveTo>
                  <a:pt x="11810" y="126310"/>
                </a:moveTo>
                <a:lnTo>
                  <a:pt x="11156" y="126310"/>
                </a:lnTo>
                <a:cubicBezTo>
                  <a:pt x="4277" y="125983"/>
                  <a:pt x="-1039" y="120156"/>
                  <a:pt x="-717" y="113293"/>
                </a:cubicBezTo>
                <a:cubicBezTo>
                  <a:pt x="-717" y="113238"/>
                  <a:pt x="-717" y="113238"/>
                  <a:pt x="-717" y="113238"/>
                </a:cubicBezTo>
                <a:lnTo>
                  <a:pt x="4348" y="11006"/>
                </a:lnTo>
                <a:cubicBezTo>
                  <a:pt x="4380" y="4361"/>
                  <a:pt x="9767" y="-977"/>
                  <a:pt x="16385" y="-922"/>
                </a:cubicBezTo>
                <a:cubicBezTo>
                  <a:pt x="16750" y="-922"/>
                  <a:pt x="17109" y="-922"/>
                  <a:pt x="17474" y="-868"/>
                </a:cubicBezTo>
                <a:cubicBezTo>
                  <a:pt x="24353" y="-541"/>
                  <a:pt x="29658" y="5341"/>
                  <a:pt x="29347" y="12204"/>
                </a:cubicBezTo>
                <a:lnTo>
                  <a:pt x="24282" y="114491"/>
                </a:lnTo>
                <a:cubicBezTo>
                  <a:pt x="23907" y="121136"/>
                  <a:pt x="18438" y="126310"/>
                  <a:pt x="11810" y="12631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3" name="任意多边形: 形状 192"/>
          <p:cNvSpPr/>
          <p:nvPr>
            <p:custDataLst>
              <p:tags r:id="rId136"/>
            </p:custDataLst>
          </p:nvPr>
        </p:nvSpPr>
        <p:spPr>
          <a:xfrm rot="6465150">
            <a:off x="10743565" y="966470"/>
            <a:ext cx="28575" cy="132080"/>
          </a:xfrm>
          <a:custGeom>
            <a:avLst/>
            <a:gdLst>
              <a:gd name="connsiteX0" fmla="*/ 11803 w 28827"/>
              <a:gd name="connsiteY0" fmla="*/ 130943 h 131865"/>
              <a:gd name="connsiteX1" fmla="*/ 11313 w 28827"/>
              <a:gd name="connsiteY1" fmla="*/ 130943 h 131865"/>
              <a:gd name="connsiteX2" fmla="*/ -724 w 28827"/>
              <a:gd name="connsiteY2" fmla="*/ 118035 h 131865"/>
              <a:gd name="connsiteX3" fmla="*/ -724 w 28827"/>
              <a:gd name="connsiteY3" fmla="*/ 118035 h 131865"/>
              <a:gd name="connsiteX4" fmla="*/ 3089 w 28827"/>
              <a:gd name="connsiteY4" fmla="*/ 11118 h 131865"/>
              <a:gd name="connsiteX5" fmla="*/ 16052 w 28827"/>
              <a:gd name="connsiteY5" fmla="*/ -919 h 131865"/>
              <a:gd name="connsiteX6" fmla="*/ 28089 w 28827"/>
              <a:gd name="connsiteY6" fmla="*/ 11989 h 131865"/>
              <a:gd name="connsiteX7" fmla="*/ 28089 w 28827"/>
              <a:gd name="connsiteY7" fmla="*/ 11989 h 131865"/>
              <a:gd name="connsiteX8" fmla="*/ 24276 w 28827"/>
              <a:gd name="connsiteY8" fmla="*/ 118906 h 131865"/>
              <a:gd name="connsiteX9" fmla="*/ 11803 w 28827"/>
              <a:gd name="connsiteY9" fmla="*/ 130943 h 13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27" h="131865">
                <a:moveTo>
                  <a:pt x="11803" y="130943"/>
                </a:moveTo>
                <a:lnTo>
                  <a:pt x="11313" y="130943"/>
                </a:lnTo>
                <a:cubicBezTo>
                  <a:pt x="4429" y="130725"/>
                  <a:pt x="-958" y="124952"/>
                  <a:pt x="-724" y="118035"/>
                </a:cubicBezTo>
                <a:cubicBezTo>
                  <a:pt x="-724" y="118035"/>
                  <a:pt x="-724" y="118035"/>
                  <a:pt x="-724" y="118035"/>
                </a:cubicBezTo>
                <a:lnTo>
                  <a:pt x="3089" y="11118"/>
                </a:lnTo>
                <a:cubicBezTo>
                  <a:pt x="3443" y="4255"/>
                  <a:pt x="9184" y="-1082"/>
                  <a:pt x="16052" y="-919"/>
                </a:cubicBezTo>
                <a:cubicBezTo>
                  <a:pt x="22936" y="-701"/>
                  <a:pt x="28323" y="5072"/>
                  <a:pt x="28089" y="11989"/>
                </a:cubicBezTo>
                <a:cubicBezTo>
                  <a:pt x="28089" y="11989"/>
                  <a:pt x="28089" y="11989"/>
                  <a:pt x="28089" y="11989"/>
                </a:cubicBezTo>
                <a:lnTo>
                  <a:pt x="24276" y="118906"/>
                </a:lnTo>
                <a:cubicBezTo>
                  <a:pt x="24014" y="125605"/>
                  <a:pt x="18514" y="130943"/>
                  <a:pt x="11803" y="1309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p:custDataLst>
              <p:tags r:id="rId137"/>
            </p:custDataLst>
          </p:nvPr>
        </p:nvSpPr>
        <p:spPr>
          <a:xfrm rot="6465150">
            <a:off x="8908415" y="4258310"/>
            <a:ext cx="236855" cy="335915"/>
          </a:xfrm>
          <a:custGeom>
            <a:avLst/>
            <a:gdLst>
              <a:gd name="connsiteX0" fmla="*/ 228804 w 236979"/>
              <a:gd name="connsiteY0" fmla="*/ 111834 h 336028"/>
              <a:gd name="connsiteX1" fmla="*/ 15788 w 236979"/>
              <a:gd name="connsiteY1" fmla="*/ 334436 h 336028"/>
              <a:gd name="connsiteX2" fmla="*/ -62 w 236979"/>
              <a:gd name="connsiteY2" fmla="*/ 326539 h 336028"/>
              <a:gd name="connsiteX3" fmla="*/ 7781 w 236979"/>
              <a:gd name="connsiteY3" fmla="*/ 310689 h 336028"/>
              <a:gd name="connsiteX4" fmla="*/ 9197 w 236979"/>
              <a:gd name="connsiteY4" fmla="*/ 310308 h 336028"/>
              <a:gd name="connsiteX5" fmla="*/ 204403 w 236979"/>
              <a:gd name="connsiteY5" fmla="*/ 106387 h 336028"/>
              <a:gd name="connsiteX6" fmla="*/ 209142 w 236979"/>
              <a:gd name="connsiteY6" fmla="*/ 12924 h 336028"/>
              <a:gd name="connsiteX7" fmla="*/ 220307 w 236979"/>
              <a:gd name="connsiteY7" fmla="*/ -856 h 336028"/>
              <a:gd name="connsiteX8" fmla="*/ 233815 w 236979"/>
              <a:gd name="connsiteY8" fmla="*/ 8839 h 336028"/>
              <a:gd name="connsiteX9" fmla="*/ 228804 w 236979"/>
              <a:gd name="connsiteY9" fmla="*/ 111834 h 33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979" h="336028">
                <a:moveTo>
                  <a:pt x="228804" y="111834"/>
                </a:moveTo>
                <a:cubicBezTo>
                  <a:pt x="204676" y="219840"/>
                  <a:pt x="122650" y="305624"/>
                  <a:pt x="15788" y="334436"/>
                </a:cubicBezTo>
                <a:cubicBezTo>
                  <a:pt x="9252" y="336669"/>
                  <a:pt x="2117" y="333129"/>
                  <a:pt x="-62" y="326539"/>
                </a:cubicBezTo>
                <a:cubicBezTo>
                  <a:pt x="-2295" y="320003"/>
                  <a:pt x="1246" y="312922"/>
                  <a:pt x="7781" y="310689"/>
                </a:cubicBezTo>
                <a:cubicBezTo>
                  <a:pt x="8271" y="310526"/>
                  <a:pt x="8707" y="310417"/>
                  <a:pt x="9197" y="310308"/>
                </a:cubicBezTo>
                <a:cubicBezTo>
                  <a:pt x="107127" y="283892"/>
                  <a:pt x="182290" y="205352"/>
                  <a:pt x="204403" y="106387"/>
                </a:cubicBezTo>
                <a:cubicBezTo>
                  <a:pt x="211429" y="75777"/>
                  <a:pt x="213063" y="44133"/>
                  <a:pt x="209142" y="12924"/>
                </a:cubicBezTo>
                <a:cubicBezTo>
                  <a:pt x="208434" y="6061"/>
                  <a:pt x="213445" y="-93"/>
                  <a:pt x="220307" y="-856"/>
                </a:cubicBezTo>
                <a:cubicBezTo>
                  <a:pt x="226626" y="-1509"/>
                  <a:pt x="232399" y="2685"/>
                  <a:pt x="233815" y="8839"/>
                </a:cubicBezTo>
                <a:cubicBezTo>
                  <a:pt x="238281" y="43207"/>
                  <a:pt x="236593" y="78065"/>
                  <a:pt x="228804" y="1118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p:custDataLst>
              <p:tags r:id="rId138"/>
            </p:custDataLst>
          </p:nvPr>
        </p:nvSpPr>
        <p:spPr>
          <a:xfrm rot="6465150">
            <a:off x="9149080" y="4337050"/>
            <a:ext cx="267970" cy="310515"/>
          </a:xfrm>
          <a:custGeom>
            <a:avLst/>
            <a:gdLst>
              <a:gd name="connsiteX0" fmla="*/ 110562 w 268168"/>
              <a:gd name="connsiteY0" fmla="*/ 31575 h 310273"/>
              <a:gd name="connsiteX1" fmla="*/ 267424 w 268168"/>
              <a:gd name="connsiteY1" fmla="*/ 296823 h 310273"/>
              <a:gd name="connsiteX2" fmla="*/ 254897 w 268168"/>
              <a:gd name="connsiteY2" fmla="*/ 309351 h 310273"/>
              <a:gd name="connsiteX3" fmla="*/ 242370 w 268168"/>
              <a:gd name="connsiteY3" fmla="*/ 296823 h 310273"/>
              <a:gd name="connsiteX4" fmla="*/ 98743 w 268168"/>
              <a:gd name="connsiteY4" fmla="*/ 53742 h 310273"/>
              <a:gd name="connsiteX5" fmla="*/ 10018 w 268168"/>
              <a:gd name="connsiteY5" fmla="*/ 24004 h 310273"/>
              <a:gd name="connsiteX6" fmla="*/ -603 w 268168"/>
              <a:gd name="connsiteY6" fmla="*/ 9788 h 310273"/>
              <a:gd name="connsiteX7" fmla="*/ 12741 w 268168"/>
              <a:gd name="connsiteY7" fmla="*/ -888 h 310273"/>
              <a:gd name="connsiteX8" fmla="*/ 110562 w 268168"/>
              <a:gd name="connsiteY8" fmla="*/ 31575 h 31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68" h="310273">
                <a:moveTo>
                  <a:pt x="110562" y="31575"/>
                </a:moveTo>
                <a:cubicBezTo>
                  <a:pt x="208056" y="83971"/>
                  <a:pt x="268459" y="186149"/>
                  <a:pt x="267424" y="296823"/>
                </a:cubicBezTo>
                <a:cubicBezTo>
                  <a:pt x="267424" y="303741"/>
                  <a:pt x="261814" y="309351"/>
                  <a:pt x="254897" y="309351"/>
                </a:cubicBezTo>
                <a:cubicBezTo>
                  <a:pt x="247980" y="309351"/>
                  <a:pt x="242370" y="303741"/>
                  <a:pt x="242370" y="296823"/>
                </a:cubicBezTo>
                <a:cubicBezTo>
                  <a:pt x="243404" y="195408"/>
                  <a:pt x="188067" y="101781"/>
                  <a:pt x="98743" y="53742"/>
                </a:cubicBezTo>
                <a:cubicBezTo>
                  <a:pt x="71129" y="38709"/>
                  <a:pt x="41118" y="28688"/>
                  <a:pt x="10018" y="24004"/>
                </a:cubicBezTo>
                <a:cubicBezTo>
                  <a:pt x="3155" y="23023"/>
                  <a:pt x="-1584" y="16651"/>
                  <a:pt x="-603" y="9788"/>
                </a:cubicBezTo>
                <a:cubicBezTo>
                  <a:pt x="377" y="3306"/>
                  <a:pt x="6151" y="-1378"/>
                  <a:pt x="12741" y="-888"/>
                </a:cubicBezTo>
                <a:cubicBezTo>
                  <a:pt x="47000" y="4014"/>
                  <a:pt x="80115" y="15017"/>
                  <a:pt x="110562" y="3157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6" name="任意多边形: 形状 195"/>
          <p:cNvSpPr/>
          <p:nvPr>
            <p:custDataLst>
              <p:tags r:id="rId139"/>
            </p:custDataLst>
          </p:nvPr>
        </p:nvSpPr>
        <p:spPr>
          <a:xfrm rot="6465150">
            <a:off x="8756650" y="4996815"/>
            <a:ext cx="233680" cy="835025"/>
          </a:xfrm>
          <a:custGeom>
            <a:avLst/>
            <a:gdLst>
              <a:gd name="connsiteX0" fmla="*/ 222742 w 233899"/>
              <a:gd name="connsiteY0" fmla="*/ 13246 h 834757"/>
              <a:gd name="connsiteX1" fmla="*/ 221326 w 233899"/>
              <a:gd name="connsiteY1" fmla="*/ 13246 h 834757"/>
              <a:gd name="connsiteX2" fmla="*/ 90607 w 233899"/>
              <a:gd name="connsiteY2" fmla="*/ -861 h 834757"/>
              <a:gd name="connsiteX3" fmla="*/ 81403 w 233899"/>
              <a:gd name="connsiteY3" fmla="*/ 1862 h 834757"/>
              <a:gd name="connsiteX4" fmla="*/ 76828 w 233899"/>
              <a:gd name="connsiteY4" fmla="*/ 10250 h 834757"/>
              <a:gd name="connsiteX5" fmla="*/ -731 w 233899"/>
              <a:gd name="connsiteY5" fmla="*/ 729201 h 834757"/>
              <a:gd name="connsiteX6" fmla="*/ 11577 w 233899"/>
              <a:gd name="connsiteY6" fmla="*/ 731760 h 834757"/>
              <a:gd name="connsiteX7" fmla="*/ 23996 w 233899"/>
              <a:gd name="connsiteY7" fmla="*/ 733067 h 834757"/>
              <a:gd name="connsiteX8" fmla="*/ 25466 w 233899"/>
              <a:gd name="connsiteY8" fmla="*/ 719505 h 834757"/>
              <a:gd name="connsiteX9" fmla="*/ 100357 w 233899"/>
              <a:gd name="connsiteY9" fmla="*/ 25174 h 834757"/>
              <a:gd name="connsiteX10" fmla="*/ 205204 w 233899"/>
              <a:gd name="connsiteY10" fmla="*/ 36502 h 834757"/>
              <a:gd name="connsiteX11" fmla="*/ 191915 w 233899"/>
              <a:gd name="connsiteY11" fmla="*/ 204857 h 834757"/>
              <a:gd name="connsiteX12" fmla="*/ 199376 w 233899"/>
              <a:gd name="connsiteY12" fmla="*/ 302895 h 834757"/>
              <a:gd name="connsiteX13" fmla="*/ 204006 w 233899"/>
              <a:gd name="connsiteY13" fmla="*/ 520051 h 834757"/>
              <a:gd name="connsiteX14" fmla="*/ 151991 w 233899"/>
              <a:gd name="connsiteY14" fmla="*/ 752240 h 834757"/>
              <a:gd name="connsiteX15" fmla="*/ 132982 w 233899"/>
              <a:gd name="connsiteY15" fmla="*/ 818198 h 834757"/>
              <a:gd name="connsiteX16" fmla="*/ 141860 w 233899"/>
              <a:gd name="connsiteY16" fmla="*/ 833503 h 834757"/>
              <a:gd name="connsiteX17" fmla="*/ 157165 w 233899"/>
              <a:gd name="connsiteY17" fmla="*/ 824679 h 834757"/>
              <a:gd name="connsiteX18" fmla="*/ 175956 w 233899"/>
              <a:gd name="connsiteY18" fmla="*/ 759320 h 834757"/>
              <a:gd name="connsiteX19" fmla="*/ 228897 w 233899"/>
              <a:gd name="connsiteY19" fmla="*/ 522720 h 834757"/>
              <a:gd name="connsiteX20" fmla="*/ 224267 w 233899"/>
              <a:gd name="connsiteY20" fmla="*/ 300390 h 834757"/>
              <a:gd name="connsiteX21" fmla="*/ 216914 w 233899"/>
              <a:gd name="connsiteY21" fmla="*/ 204421 h 834757"/>
              <a:gd name="connsiteX22" fmla="*/ 232219 w 233899"/>
              <a:gd name="connsiteY22" fmla="*/ 28224 h 834757"/>
              <a:gd name="connsiteX23" fmla="*/ 222687 w 233899"/>
              <a:gd name="connsiteY23" fmla="*/ 13572 h 8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3899" h="834757">
                <a:moveTo>
                  <a:pt x="222742" y="13246"/>
                </a:moveTo>
                <a:lnTo>
                  <a:pt x="221326" y="13246"/>
                </a:lnTo>
                <a:lnTo>
                  <a:pt x="90607" y="-861"/>
                </a:lnTo>
                <a:cubicBezTo>
                  <a:pt x="87285" y="-1188"/>
                  <a:pt x="84017" y="-208"/>
                  <a:pt x="81403" y="1862"/>
                </a:cubicBezTo>
                <a:cubicBezTo>
                  <a:pt x="78789" y="3932"/>
                  <a:pt x="77155" y="6928"/>
                  <a:pt x="76828" y="10250"/>
                </a:cubicBezTo>
                <a:lnTo>
                  <a:pt x="-731" y="729201"/>
                </a:lnTo>
                <a:lnTo>
                  <a:pt x="11577" y="731760"/>
                </a:lnTo>
                <a:lnTo>
                  <a:pt x="23996" y="733067"/>
                </a:lnTo>
                <a:lnTo>
                  <a:pt x="25466" y="719505"/>
                </a:lnTo>
                <a:lnTo>
                  <a:pt x="100357" y="25174"/>
                </a:lnTo>
                <a:lnTo>
                  <a:pt x="205204" y="36502"/>
                </a:lnTo>
                <a:cubicBezTo>
                  <a:pt x="195563" y="92113"/>
                  <a:pt x="191098" y="148430"/>
                  <a:pt x="191915" y="204857"/>
                </a:cubicBezTo>
                <a:cubicBezTo>
                  <a:pt x="192840" y="236883"/>
                  <a:pt x="196000" y="268854"/>
                  <a:pt x="199376" y="302895"/>
                </a:cubicBezTo>
                <a:cubicBezTo>
                  <a:pt x="206021" y="369344"/>
                  <a:pt x="212829" y="438080"/>
                  <a:pt x="204006" y="520051"/>
                </a:cubicBezTo>
                <a:cubicBezTo>
                  <a:pt x="194365" y="609375"/>
                  <a:pt x="171871" y="685247"/>
                  <a:pt x="151991" y="752240"/>
                </a:cubicBezTo>
                <a:cubicBezTo>
                  <a:pt x="145291" y="774788"/>
                  <a:pt x="138810" y="796684"/>
                  <a:pt x="132982" y="818198"/>
                </a:cubicBezTo>
                <a:cubicBezTo>
                  <a:pt x="131240" y="824897"/>
                  <a:pt x="135215" y="831705"/>
                  <a:pt x="141860" y="833503"/>
                </a:cubicBezTo>
                <a:cubicBezTo>
                  <a:pt x="148505" y="835028"/>
                  <a:pt x="155150" y="831161"/>
                  <a:pt x="157165" y="824679"/>
                </a:cubicBezTo>
                <a:cubicBezTo>
                  <a:pt x="162612" y="803383"/>
                  <a:pt x="169311" y="781706"/>
                  <a:pt x="175956" y="759320"/>
                </a:cubicBezTo>
                <a:cubicBezTo>
                  <a:pt x="196162" y="691347"/>
                  <a:pt x="218984" y="614332"/>
                  <a:pt x="228897" y="522720"/>
                </a:cubicBezTo>
                <a:cubicBezTo>
                  <a:pt x="237993" y="438189"/>
                  <a:pt x="230694" y="364769"/>
                  <a:pt x="224267" y="300390"/>
                </a:cubicBezTo>
                <a:cubicBezTo>
                  <a:pt x="220945" y="267003"/>
                  <a:pt x="217786" y="235521"/>
                  <a:pt x="216914" y="204421"/>
                </a:cubicBezTo>
                <a:cubicBezTo>
                  <a:pt x="216261" y="145326"/>
                  <a:pt x="221380" y="86339"/>
                  <a:pt x="232219" y="28224"/>
                </a:cubicBezTo>
                <a:cubicBezTo>
                  <a:pt x="233581" y="21579"/>
                  <a:pt x="229333" y="15043"/>
                  <a:pt x="222687" y="1357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pic>
        <p:nvPicPr>
          <p:cNvPr id="198" name="图片 1" descr="303b333635393631363bd2f4b7fb"/>
          <p:cNvPicPr>
            <a:picLocks noChangeAspect="1"/>
          </p:cNvPicPr>
          <p:nvPr>
            <p:custDataLst>
              <p:tags r:id="rId140"/>
            </p:custDataLst>
          </p:nvPr>
        </p:nvPicPr>
        <p:blipFill>
          <a:blip r:embed="rId141">
            <a:extLst>
              <a:ext uri="{96DAC541-7B7A-43D3-8B79-37D633B846F1}">
                <asvg:svgBlip xmlns:asvg="http://schemas.microsoft.com/office/drawing/2016/SVG/main" r:embed="rId142"/>
              </a:ext>
            </a:extLst>
          </a:blip>
          <a:stretch>
            <a:fillRect/>
          </a:stretch>
        </p:blipFill>
        <p:spPr>
          <a:xfrm>
            <a:off x="7776845" y="1769745"/>
            <a:ext cx="914400" cy="914400"/>
          </a:xfrm>
          <a:prstGeom prst="rect">
            <a:avLst/>
          </a:prstGeom>
        </p:spPr>
      </p:pic>
      <p:pic>
        <p:nvPicPr>
          <p:cNvPr id="199" name="图片 2" descr="303b333635393631363bd2f4b7fb"/>
          <p:cNvPicPr>
            <a:picLocks noChangeAspect="1"/>
          </p:cNvPicPr>
          <p:nvPr>
            <p:custDataLst>
              <p:tags r:id="rId143"/>
            </p:custDataLst>
          </p:nvPr>
        </p:nvPicPr>
        <p:blipFill>
          <a:blip r:embed="rId144">
            <a:extLst>
              <a:ext uri="{96DAC541-7B7A-43D3-8B79-37D633B846F1}">
                <asvg:svgBlip xmlns:asvg="http://schemas.microsoft.com/office/drawing/2016/SVG/main" r:embed="rId145"/>
              </a:ext>
            </a:extLst>
          </a:blip>
          <a:stretch>
            <a:fillRect/>
          </a:stretch>
        </p:blipFill>
        <p:spPr>
          <a:xfrm>
            <a:off x="7524115" y="2755900"/>
            <a:ext cx="532130" cy="53213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9788" y="360000"/>
            <a:ext cx="10515600"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46" name="矩形 45"/>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sym typeface="Arial" panose="020B0604020202020204" pitchFamily="34" charset="0"/>
            </a:endParaRPr>
          </a:p>
        </p:txBody>
      </p:sp>
      <p:cxnSp>
        <p:nvCxnSpPr>
          <p:cNvPr id="78" name="直接连接符 77"/>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12" name="任意多边形: 形状 211"/>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sym typeface="Arial" panose="020B0604020202020204" pitchFamily="34" charset="0"/>
            </a:endParaRPr>
          </a:p>
        </p:txBody>
      </p:sp>
      <p:grpSp>
        <p:nvGrpSpPr>
          <p:cNvPr id="204" name="组合 203"/>
          <p:cNvGrpSpPr/>
          <p:nvPr userDrawn="1">
            <p:custDataLst>
              <p:tags r:id="rId56"/>
            </p:custDataLst>
          </p:nvPr>
        </p:nvGrpSpPr>
        <p:grpSpPr>
          <a:xfrm>
            <a:off x="5523230" y="5386705"/>
            <a:ext cx="6653530" cy="953770"/>
            <a:chOff x="5745060" y="4424771"/>
            <a:chExt cx="4703109" cy="674364"/>
          </a:xfrm>
        </p:grpSpPr>
        <p:sp>
          <p:nvSpPr>
            <p:cNvPr id="205" name="任意多边形: 形状 204"/>
            <p:cNvSpPr/>
            <p:nvPr>
              <p:custDataLst>
                <p:tags r:id="rId57"/>
              </p:custDataLst>
            </p:nvPr>
          </p:nvSpPr>
          <p:spPr>
            <a:xfrm>
              <a:off x="5745060" y="4424771"/>
              <a:ext cx="4703109" cy="674364"/>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206" name="任意多边形: 形状 205"/>
            <p:cNvSpPr/>
            <p:nvPr>
              <p:custDataLst>
                <p:tags r:id="rId58"/>
              </p:custDataLst>
            </p:nvPr>
          </p:nvSpPr>
          <p:spPr>
            <a:xfrm>
              <a:off x="5748119" y="4709593"/>
              <a:ext cx="4700050" cy="389542"/>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sp>
          <p:nvSpPr>
            <p:cNvPr id="207" name="任意多边形: 形状 206"/>
            <p:cNvSpPr/>
            <p:nvPr>
              <p:custDataLst>
                <p:tags r:id="rId59"/>
              </p:custDataLst>
            </p:nvPr>
          </p:nvSpPr>
          <p:spPr>
            <a:xfrm>
              <a:off x="6322286" y="4425884"/>
              <a:ext cx="3323557" cy="362418"/>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sym typeface="Arial" panose="020B0604020202020204" pitchFamily="34" charset="0"/>
              </a:endParaRPr>
            </a:p>
          </p:txBody>
        </p:sp>
      </p:grpSp>
      <p:sp>
        <p:nvSpPr>
          <p:cNvPr id="208" name="任意多边形: 形状 207"/>
          <p:cNvSpPr/>
          <p:nvPr userDrawn="1">
            <p:custDataLst>
              <p:tags r:id="rId60"/>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sym typeface="Arial" panose="020B0604020202020204" pitchFamily="34" charset="0"/>
            </a:endParaRPr>
          </a:p>
        </p:txBody>
      </p:sp>
      <p:sp>
        <p:nvSpPr>
          <p:cNvPr id="209" name="任意多边形: 形状 208"/>
          <p:cNvSpPr/>
          <p:nvPr userDrawn="1">
            <p:custDataLst>
              <p:tags r:id="rId61"/>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pPr lvl="0"/>
            <a:endParaRPr lang="en-US">
              <a:solidFill>
                <a:schemeClr val="dk1"/>
              </a:solidFill>
              <a:latin typeface="Arial" panose="020B0604020202020204" pitchFamily="34" charset="0"/>
              <a:sym typeface="Arial" panose="020B0604020202020204" pitchFamily="34" charset="0"/>
            </a:endParaRPr>
          </a:p>
        </p:txBody>
      </p:sp>
      <p:pic>
        <p:nvPicPr>
          <p:cNvPr id="210" name="图片 209"/>
          <p:cNvPicPr>
            <a:picLocks noChangeAspect="1"/>
          </p:cNvPicPr>
          <p:nvPr userDrawn="1">
            <p:custDataLst>
              <p:tags r:id="rId62"/>
            </p:custDataLst>
          </p:nvPr>
        </p:nvPicPr>
        <p:blipFill>
          <a:blip r:embed="rId63"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
        <p:nvSpPr>
          <p:cNvPr id="48" name="标题 1"/>
          <p:cNvSpPr>
            <a:spLocks noGrp="1"/>
          </p:cNvSpPr>
          <p:nvPr userDrawn="1">
            <p:ph type="ctrTitle" hasCustomPrompt="1"/>
            <p:custDataLst>
              <p:tags r:id="rId64"/>
            </p:custDataLst>
          </p:nvPr>
        </p:nvSpPr>
        <p:spPr>
          <a:xfrm>
            <a:off x="1084580" y="1981200"/>
            <a:ext cx="6526530" cy="2566035"/>
          </a:xfrm>
        </p:spPr>
        <p:txBody>
          <a:bodyPr wrap="square" lIns="90000" tIns="46800" rIns="90000" bIns="46800" anchor="ctr">
            <a:normAutofit/>
          </a:bodyPr>
          <a:lstStyle>
            <a:lvl1pPr algn="l">
              <a:lnSpc>
                <a:spcPct val="100000"/>
              </a:lnSpc>
              <a:defRPr sz="6600" b="0" i="0">
                <a:solidFill>
                  <a:schemeClr val="tx2"/>
                </a:solidFill>
                <a:effectLst/>
                <a:latin typeface="+mj-lt"/>
                <a:sym typeface="Arial" panose="020B0604020202020204" pitchFamily="34" charset="0"/>
              </a:defRPr>
            </a:lvl1pPr>
          </a:lstStyle>
          <a:p>
            <a:r>
              <a:rPr lang="en-US" dirty="0">
                <a:latin typeface="+mj-lt"/>
              </a:rPr>
              <a:t>Click to add title</a:t>
            </a:r>
            <a:endParaRPr lang="en-US" dirty="0"/>
          </a:p>
        </p:txBody>
      </p:sp>
      <p:sp>
        <p:nvSpPr>
          <p:cNvPr id="50" name="公司名占位符 6"/>
          <p:cNvSpPr>
            <a:spLocks noGrp="1"/>
          </p:cNvSpPr>
          <p:nvPr userDrawn="1">
            <p:ph type="body" sz="quarter" idx="13" hasCustomPrompt="1"/>
            <p:custDataLst>
              <p:tags r:id="rId65"/>
            </p:custDataLst>
          </p:nvPr>
        </p:nvSpPr>
        <p:spPr>
          <a:xfrm>
            <a:off x="1109989" y="1275026"/>
            <a:ext cx="4064400" cy="685600"/>
          </a:xfrm>
        </p:spPr>
        <p:txBody>
          <a:bodyPr wrap="square" lIns="90000" tIns="0" rIns="90000" bIns="0" anchor="b">
            <a:normAutofit/>
          </a:bodyPr>
          <a:lstStyle>
            <a:lvl1pPr marL="0" indent="0" algn="l">
              <a:lnSpc>
                <a:spcPct val="100000"/>
              </a:lnSpc>
              <a:buNone/>
              <a:defRPr sz="2400" b="1" i="0">
                <a:solidFill>
                  <a:schemeClr val="tx2"/>
                </a:solidFill>
                <a:latin typeface="+mn-lt"/>
                <a:sym typeface="Arial" panose="020B0604020202020204" pitchFamily="34" charset="0"/>
              </a:defRPr>
            </a:lvl1pPr>
          </a:lstStyle>
          <a:p>
            <a:pPr lvl="0"/>
            <a:r>
              <a:rPr lang="en-US" dirty="0">
                <a:latin typeface="+mn-lt"/>
              </a:rPr>
              <a:t>Click to add text</a:t>
            </a:r>
            <a:endParaRPr lang="en-US" dirty="0"/>
          </a:p>
        </p:txBody>
      </p:sp>
      <p:sp>
        <p:nvSpPr>
          <p:cNvPr id="51" name="署名占位符 10"/>
          <p:cNvSpPr>
            <a:spLocks noGrp="1"/>
          </p:cNvSpPr>
          <p:nvPr userDrawn="1">
            <p:ph type="body" sz="quarter" idx="17" hasCustomPrompt="1"/>
            <p:custDataLst>
              <p:tags r:id="rId66"/>
            </p:custDataLst>
          </p:nvPr>
        </p:nvSpPr>
        <p:spPr>
          <a:xfrm>
            <a:off x="1184400" y="4696400"/>
            <a:ext cx="2282700" cy="48520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n-lt"/>
              </a:defRPr>
            </a:lvl1pPr>
          </a:lstStyle>
          <a:p>
            <a:pPr lvl="0"/>
            <a:r>
              <a:rPr lang="en-US" dirty="0">
                <a:latin typeface="+mn-lt"/>
              </a:rPr>
              <a:t>Click to add text</a:t>
            </a:r>
            <a:endParaRPr lang="en-US" dirty="0"/>
          </a:p>
        </p:txBody>
      </p:sp>
      <p:sp>
        <p:nvSpPr>
          <p:cNvPr id="191" name="任意多边形: 形状 190"/>
          <p:cNvSpPr/>
          <p:nvPr userDrawn="1">
            <p:custDataLst>
              <p:tags r:id="rId67"/>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92" name="任意多边形: 形状 191"/>
          <p:cNvSpPr/>
          <p:nvPr userDrawn="1">
            <p:custDataLst>
              <p:tags r:id="rId68"/>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sym typeface="Arial" panose="020B0604020202020204" pitchFamily="34" charset="0"/>
            </a:endParaRPr>
          </a:p>
        </p:txBody>
      </p:sp>
      <p:sp>
        <p:nvSpPr>
          <p:cNvPr id="194" name="任意多边形: 形状 193"/>
          <p:cNvSpPr/>
          <p:nvPr userDrawn="1">
            <p:custDataLst>
              <p:tags r:id="rId69"/>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195" name="任意多边形: 形状 194"/>
          <p:cNvSpPr/>
          <p:nvPr userDrawn="1">
            <p:custDataLst>
              <p:tags r:id="rId70"/>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sym typeface="Arial" panose="020B0604020202020204" pitchFamily="34" charset="0"/>
            </a:endParaRPr>
          </a:p>
        </p:txBody>
      </p:sp>
      <p:sp>
        <p:nvSpPr>
          <p:cNvPr id="4" name="日期占位符 3"/>
          <p:cNvSpPr>
            <a:spLocks noGrp="1"/>
          </p:cNvSpPr>
          <p:nvPr userDrawn="1">
            <p:ph type="dt" sz="half" idx="10"/>
            <p:custDataLst>
              <p:tags r:id="rId71"/>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72"/>
            </p:custDataLst>
          </p:nvPr>
        </p:nvSpPr>
        <p:spPr/>
        <p:txBody>
          <a:bodyPr/>
          <a:lstStyle>
            <a:lvl1pPr>
              <a:defRPr>
                <a:latin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userDrawn="1">
            <p:ph type="sldNum" sz="quarter" idx="12"/>
            <p:custDataLst>
              <p:tags r:id="rId73"/>
            </p:custDataLst>
          </p:nvPr>
        </p:nvSpPr>
        <p:spPr>
          <a:xfrm>
            <a:off x="8610600" y="6356350"/>
            <a:ext cx="2743200" cy="365125"/>
          </a:xfrm>
        </p:spPr>
        <p:txBody>
          <a:bodyPr wrap="square">
            <a:normAutofit/>
          </a:bodyPr>
          <a:lstStyle>
            <a:lvl1pPr>
              <a:defRPr>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76" name="任意多边形: 形状 75"/>
          <p:cNvSpPr/>
          <p:nvPr userDrawn="1">
            <p:custDataLst>
              <p:tags r:id="rId74"/>
            </p:custDataLst>
          </p:nvPr>
        </p:nvSpPr>
        <p:spPr>
          <a:xfrm>
            <a:off x="1209949" y="41961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sym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529" name="直接连接符 528"/>
          <p:cNvCxnSpPr/>
          <p:nvPr>
            <p:custDataLst>
              <p:tags r:id="rId3"/>
            </p:custDataLst>
          </p:nvPr>
        </p:nvCxnSpPr>
        <p:spPr>
          <a:xfrm rot="5400000">
            <a:off x="839685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custDataLst>
              <p:tags r:id="rId4"/>
            </p:custDataLst>
          </p:nvPr>
        </p:nvCxnSpPr>
        <p:spPr>
          <a:xfrm rot="5400000">
            <a:off x="8045230"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1" name="直接连接符 530"/>
          <p:cNvCxnSpPr/>
          <p:nvPr>
            <p:custDataLst>
              <p:tags r:id="rId5"/>
            </p:custDataLst>
          </p:nvPr>
        </p:nvCxnSpPr>
        <p:spPr>
          <a:xfrm rot="5400000">
            <a:off x="769360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2" name="直接连接符 531"/>
          <p:cNvCxnSpPr/>
          <p:nvPr>
            <p:custDataLst>
              <p:tags r:id="rId6"/>
            </p:custDataLst>
          </p:nvPr>
        </p:nvCxnSpPr>
        <p:spPr>
          <a:xfrm rot="5400000">
            <a:off x="734197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3" name="直接连接符 532"/>
          <p:cNvCxnSpPr/>
          <p:nvPr>
            <p:custDataLst>
              <p:tags r:id="rId7"/>
            </p:custDataLst>
          </p:nvPr>
        </p:nvCxnSpPr>
        <p:spPr>
          <a:xfrm rot="5400000">
            <a:off x="6990351"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4" name="直接连接符 533"/>
          <p:cNvCxnSpPr/>
          <p:nvPr>
            <p:custDataLst>
              <p:tags r:id="rId8"/>
            </p:custDataLst>
          </p:nvPr>
        </p:nvCxnSpPr>
        <p:spPr>
          <a:xfrm rot="5400000">
            <a:off x="6638724"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5" name="直接连接符 534"/>
          <p:cNvCxnSpPr/>
          <p:nvPr>
            <p:custDataLst>
              <p:tags r:id="rId9"/>
            </p:custDataLst>
          </p:nvPr>
        </p:nvCxnSpPr>
        <p:spPr>
          <a:xfrm rot="5400000">
            <a:off x="628709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6" name="直接连接符 535"/>
          <p:cNvCxnSpPr/>
          <p:nvPr>
            <p:custDataLst>
              <p:tags r:id="rId10"/>
            </p:custDataLst>
          </p:nvPr>
        </p:nvCxnSpPr>
        <p:spPr>
          <a:xfrm rot="5400000">
            <a:off x="593547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7" name="直接连接符 536"/>
          <p:cNvCxnSpPr/>
          <p:nvPr>
            <p:custDataLst>
              <p:tags r:id="rId11"/>
            </p:custDataLst>
          </p:nvPr>
        </p:nvCxnSpPr>
        <p:spPr>
          <a:xfrm rot="5400000">
            <a:off x="5583845"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8" name="直接连接符 537"/>
          <p:cNvCxnSpPr/>
          <p:nvPr>
            <p:custDataLst>
              <p:tags r:id="rId12"/>
            </p:custDataLst>
          </p:nvPr>
        </p:nvCxnSpPr>
        <p:spPr>
          <a:xfrm rot="5400000">
            <a:off x="5232218"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39" name="直接连接符 538"/>
          <p:cNvCxnSpPr/>
          <p:nvPr>
            <p:custDataLst>
              <p:tags r:id="rId13"/>
            </p:custDataLst>
          </p:nvPr>
        </p:nvCxnSpPr>
        <p:spPr>
          <a:xfrm rot="5400000">
            <a:off x="4880592"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custDataLst>
              <p:tags r:id="rId14"/>
            </p:custDataLst>
          </p:nvPr>
        </p:nvCxnSpPr>
        <p:spPr>
          <a:xfrm rot="5400000">
            <a:off x="4528966"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1" name="直接连接符 540"/>
          <p:cNvCxnSpPr/>
          <p:nvPr>
            <p:custDataLst>
              <p:tags r:id="rId15"/>
            </p:custDataLst>
          </p:nvPr>
        </p:nvCxnSpPr>
        <p:spPr>
          <a:xfrm rot="5400000">
            <a:off x="417733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2" name="直接连接符 541"/>
          <p:cNvCxnSpPr/>
          <p:nvPr>
            <p:custDataLst>
              <p:tags r:id="rId16"/>
            </p:custDataLst>
          </p:nvPr>
        </p:nvCxnSpPr>
        <p:spPr>
          <a:xfrm rot="5400000">
            <a:off x="3825713"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3" name="直接连接符 542"/>
          <p:cNvCxnSpPr/>
          <p:nvPr>
            <p:custDataLst>
              <p:tags r:id="rId17"/>
            </p:custDataLst>
          </p:nvPr>
        </p:nvCxnSpPr>
        <p:spPr>
          <a:xfrm rot="5400000">
            <a:off x="3474087"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4" name="直接连接符 543"/>
          <p:cNvCxnSpPr/>
          <p:nvPr>
            <p:custDataLst>
              <p:tags r:id="rId18"/>
            </p:custDataLst>
          </p:nvPr>
        </p:nvCxnSpPr>
        <p:spPr>
          <a:xfrm rot="5400000">
            <a:off x="3122459" y="3427090"/>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5" name="直接连接符 544"/>
          <p:cNvCxnSpPr/>
          <p:nvPr>
            <p:custDataLst>
              <p:tags r:id="rId19"/>
            </p:custDataLst>
          </p:nvPr>
        </p:nvCxnSpPr>
        <p:spPr>
          <a:xfrm>
            <a:off x="0" y="102620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6" name="直接连接符 545"/>
          <p:cNvCxnSpPr/>
          <p:nvPr>
            <p:custDataLst>
              <p:tags r:id="rId20"/>
            </p:custDataLst>
          </p:nvPr>
        </p:nvCxnSpPr>
        <p:spPr>
          <a:xfrm>
            <a:off x="0" y="137783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7" name="直接连接符 546"/>
          <p:cNvCxnSpPr/>
          <p:nvPr>
            <p:custDataLst>
              <p:tags r:id="rId21"/>
            </p:custDataLst>
          </p:nvPr>
        </p:nvCxnSpPr>
        <p:spPr>
          <a:xfrm>
            <a:off x="0" y="172946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8" name="直接连接符 547"/>
          <p:cNvCxnSpPr/>
          <p:nvPr>
            <p:custDataLst>
              <p:tags r:id="rId22"/>
            </p:custDataLst>
          </p:nvPr>
        </p:nvCxnSpPr>
        <p:spPr>
          <a:xfrm>
            <a:off x="0" y="208108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49" name="直接连接符 548"/>
          <p:cNvCxnSpPr/>
          <p:nvPr>
            <p:custDataLst>
              <p:tags r:id="rId23"/>
            </p:custDataLst>
          </p:nvPr>
        </p:nvCxnSpPr>
        <p:spPr>
          <a:xfrm>
            <a:off x="0" y="243271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custDataLst>
              <p:tags r:id="rId24"/>
            </p:custDataLst>
          </p:nvPr>
        </p:nvCxnSpPr>
        <p:spPr>
          <a:xfrm>
            <a:off x="0" y="2784340"/>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1" name="直接连接符 550"/>
          <p:cNvCxnSpPr/>
          <p:nvPr>
            <p:custDataLst>
              <p:tags r:id="rId25"/>
            </p:custDataLst>
          </p:nvPr>
        </p:nvCxnSpPr>
        <p:spPr>
          <a:xfrm>
            <a:off x="0" y="3135966"/>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2" name="直接连接符 551"/>
          <p:cNvCxnSpPr/>
          <p:nvPr>
            <p:custDataLst>
              <p:tags r:id="rId26"/>
            </p:custDataLst>
          </p:nvPr>
        </p:nvCxnSpPr>
        <p:spPr>
          <a:xfrm>
            <a:off x="0" y="348759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3" name="直接连接符 552"/>
          <p:cNvCxnSpPr/>
          <p:nvPr>
            <p:custDataLst>
              <p:tags r:id="rId27"/>
            </p:custDataLst>
          </p:nvPr>
        </p:nvCxnSpPr>
        <p:spPr>
          <a:xfrm>
            <a:off x="0" y="383921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4" name="直接连接符 553"/>
          <p:cNvCxnSpPr/>
          <p:nvPr>
            <p:custDataLst>
              <p:tags r:id="rId28"/>
            </p:custDataLst>
          </p:nvPr>
        </p:nvCxnSpPr>
        <p:spPr>
          <a:xfrm>
            <a:off x="0" y="419084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5" name="直接连接符 554"/>
          <p:cNvCxnSpPr/>
          <p:nvPr>
            <p:custDataLst>
              <p:tags r:id="rId29"/>
            </p:custDataLst>
          </p:nvPr>
        </p:nvCxnSpPr>
        <p:spPr>
          <a:xfrm>
            <a:off x="0" y="4542472"/>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6" name="直接连接符 555"/>
          <p:cNvCxnSpPr/>
          <p:nvPr>
            <p:custDataLst>
              <p:tags r:id="rId30"/>
            </p:custDataLst>
          </p:nvPr>
        </p:nvCxnSpPr>
        <p:spPr>
          <a:xfrm>
            <a:off x="0" y="489409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7" name="直接连接符 556"/>
          <p:cNvCxnSpPr/>
          <p:nvPr>
            <p:custDataLst>
              <p:tags r:id="rId31"/>
            </p:custDataLst>
          </p:nvPr>
        </p:nvCxnSpPr>
        <p:spPr>
          <a:xfrm>
            <a:off x="0" y="524572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8" name="直接连接符 557"/>
          <p:cNvCxnSpPr/>
          <p:nvPr>
            <p:custDataLst>
              <p:tags r:id="rId32"/>
            </p:custDataLst>
          </p:nvPr>
        </p:nvCxnSpPr>
        <p:spPr>
          <a:xfrm>
            <a:off x="0" y="5597351"/>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59" name="直接连接符 558"/>
          <p:cNvCxnSpPr/>
          <p:nvPr>
            <p:custDataLst>
              <p:tags r:id="rId33"/>
            </p:custDataLst>
          </p:nvPr>
        </p:nvCxnSpPr>
        <p:spPr>
          <a:xfrm>
            <a:off x="0" y="5948978"/>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custDataLst>
              <p:tags r:id="rId34"/>
            </p:custDataLst>
          </p:nvPr>
        </p:nvCxnSpPr>
        <p:spPr>
          <a:xfrm>
            <a:off x="0" y="6300604"/>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1" name="直接连接符 560"/>
          <p:cNvCxnSpPr/>
          <p:nvPr>
            <p:custDataLst>
              <p:tags r:id="rId35"/>
            </p:custDataLst>
          </p:nvPr>
        </p:nvCxnSpPr>
        <p:spPr>
          <a:xfrm>
            <a:off x="0" y="644173"/>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2" name="直接连接符 561"/>
          <p:cNvCxnSpPr/>
          <p:nvPr>
            <p:custDataLst>
              <p:tags r:id="rId36"/>
            </p:custDataLst>
          </p:nvPr>
        </p:nvCxnSpPr>
        <p:spPr>
          <a:xfrm>
            <a:off x="0" y="262139"/>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3" name="直接连接符 562"/>
          <p:cNvCxnSpPr/>
          <p:nvPr>
            <p:custDataLst>
              <p:tags r:id="rId37"/>
            </p:custDataLst>
          </p:nvPr>
        </p:nvCxnSpPr>
        <p:spPr>
          <a:xfrm>
            <a:off x="0" y="6705295"/>
            <a:ext cx="1220272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4" name="直接连接符 563"/>
          <p:cNvCxnSpPr/>
          <p:nvPr>
            <p:custDataLst>
              <p:tags r:id="rId38"/>
            </p:custDataLst>
          </p:nvPr>
        </p:nvCxnSpPr>
        <p:spPr>
          <a:xfrm rot="5400000">
            <a:off x="281503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5" name="直接连接符 564"/>
          <p:cNvCxnSpPr/>
          <p:nvPr>
            <p:custDataLst>
              <p:tags r:id="rId39"/>
            </p:custDataLst>
          </p:nvPr>
        </p:nvCxnSpPr>
        <p:spPr>
          <a:xfrm rot="5400000">
            <a:off x="246340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6" name="直接连接符 565"/>
          <p:cNvCxnSpPr/>
          <p:nvPr>
            <p:custDataLst>
              <p:tags r:id="rId40"/>
            </p:custDataLst>
          </p:nvPr>
        </p:nvCxnSpPr>
        <p:spPr>
          <a:xfrm rot="5400000">
            <a:off x="211177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7" name="直接连接符 566"/>
          <p:cNvCxnSpPr/>
          <p:nvPr>
            <p:custDataLst>
              <p:tags r:id="rId41"/>
            </p:custDataLst>
          </p:nvPr>
        </p:nvCxnSpPr>
        <p:spPr>
          <a:xfrm rot="5400000">
            <a:off x="1760153"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8" name="直接连接符 567"/>
          <p:cNvCxnSpPr/>
          <p:nvPr>
            <p:custDataLst>
              <p:tags r:id="rId42"/>
            </p:custDataLst>
          </p:nvPr>
        </p:nvCxnSpPr>
        <p:spPr>
          <a:xfrm rot="5400000">
            <a:off x="140852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69" name="直接连接符 568"/>
          <p:cNvCxnSpPr/>
          <p:nvPr>
            <p:custDataLst>
              <p:tags r:id="rId43"/>
            </p:custDataLst>
          </p:nvPr>
        </p:nvCxnSpPr>
        <p:spPr>
          <a:xfrm rot="5400000">
            <a:off x="105690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custDataLst>
              <p:tags r:id="rId44"/>
            </p:custDataLst>
          </p:nvPr>
        </p:nvCxnSpPr>
        <p:spPr>
          <a:xfrm rot="5400000">
            <a:off x="705274"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1" name="直接连接符 570"/>
          <p:cNvCxnSpPr/>
          <p:nvPr>
            <p:custDataLst>
              <p:tags r:id="rId45"/>
            </p:custDataLst>
          </p:nvPr>
        </p:nvCxnSpPr>
        <p:spPr>
          <a:xfrm rot="5400000">
            <a:off x="353647"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2" name="直接连接符 571"/>
          <p:cNvCxnSpPr/>
          <p:nvPr>
            <p:custDataLst>
              <p:tags r:id="rId46"/>
            </p:custDataLst>
          </p:nvPr>
        </p:nvCxnSpPr>
        <p:spPr>
          <a:xfrm rot="5400000">
            <a:off x="2020"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3" name="直接连接符 572"/>
          <p:cNvCxnSpPr/>
          <p:nvPr>
            <p:custDataLst>
              <p:tags r:id="rId47"/>
            </p:custDataLst>
          </p:nvPr>
        </p:nvCxnSpPr>
        <p:spPr>
          <a:xfrm rot="5400000">
            <a:off x="-349606"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4" name="直接连接符 573"/>
          <p:cNvCxnSpPr/>
          <p:nvPr>
            <p:custDataLst>
              <p:tags r:id="rId48"/>
            </p:custDataLst>
          </p:nvPr>
        </p:nvCxnSpPr>
        <p:spPr>
          <a:xfrm rot="5400000">
            <a:off x="-701232"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5" name="直接连接符 574"/>
          <p:cNvCxnSpPr/>
          <p:nvPr>
            <p:custDataLst>
              <p:tags r:id="rId49"/>
            </p:custDataLst>
          </p:nvPr>
        </p:nvCxnSpPr>
        <p:spPr>
          <a:xfrm rot="5400000">
            <a:off x="-1052859"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6" name="直接连接符 575"/>
          <p:cNvCxnSpPr/>
          <p:nvPr>
            <p:custDataLst>
              <p:tags r:id="rId50"/>
            </p:custDataLst>
          </p:nvPr>
        </p:nvCxnSpPr>
        <p:spPr>
          <a:xfrm rot="5400000">
            <a:off x="-140448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7" name="直接连接符 576"/>
          <p:cNvCxnSpPr/>
          <p:nvPr>
            <p:custDataLst>
              <p:tags r:id="rId51"/>
            </p:custDataLst>
          </p:nvPr>
        </p:nvCxnSpPr>
        <p:spPr>
          <a:xfrm rot="5400000">
            <a:off x="-1756111"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8" name="直接连接符 577"/>
          <p:cNvCxnSpPr/>
          <p:nvPr>
            <p:custDataLst>
              <p:tags r:id="rId52"/>
            </p:custDataLst>
          </p:nvPr>
        </p:nvCxnSpPr>
        <p:spPr>
          <a:xfrm rot="5400000">
            <a:off x="-21077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79" name="直接连接符 578"/>
          <p:cNvCxnSpPr/>
          <p:nvPr>
            <p:custDataLst>
              <p:tags r:id="rId53"/>
            </p:custDataLst>
          </p:nvPr>
        </p:nvCxnSpPr>
        <p:spPr>
          <a:xfrm rot="5400000">
            <a:off x="-2459365"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custDataLst>
              <p:tags r:id="rId54"/>
            </p:custDataLst>
          </p:nvPr>
        </p:nvCxnSpPr>
        <p:spPr>
          <a:xfrm rot="5400000">
            <a:off x="-2822438" y="3430912"/>
            <a:ext cx="6854177"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527" name="任意多边形: 形状 526"/>
          <p:cNvSpPr/>
          <p:nvPr userDrawn="1">
            <p:custDataLst>
              <p:tags r:id="rId55"/>
            </p:custDataLst>
          </p:nvPr>
        </p:nvSpPr>
        <p:spPr>
          <a:xfrm flipV="1">
            <a:off x="8172450" y="-3175"/>
            <a:ext cx="4019550" cy="6857365"/>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userDrawn="1">
            <p:ph type="ctrTitle" hasCustomPrompt="1"/>
            <p:custDataLst>
              <p:tags r:id="rId56"/>
            </p:custDataLst>
          </p:nvPr>
        </p:nvSpPr>
        <p:spPr>
          <a:xfrm>
            <a:off x="1084580" y="1459865"/>
            <a:ext cx="7348220" cy="2731135"/>
          </a:xfrm>
        </p:spPr>
        <p:txBody>
          <a:bodyPr wrap="square" lIns="90000" tIns="46800" rIns="90000" bIns="46800" anchor="b" anchorCtr="0">
            <a:normAutofit/>
          </a:bodyPr>
          <a:lstStyle>
            <a:lvl1pPr algn="l">
              <a:lnSpc>
                <a:spcPct val="100000"/>
              </a:lnSpc>
              <a:defRPr sz="5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副标题 2"/>
          <p:cNvSpPr>
            <a:spLocks noGrp="1"/>
          </p:cNvSpPr>
          <p:nvPr userDrawn="1">
            <p:ph type="subTitle" idx="1" hasCustomPrompt="1"/>
            <p:custDataLst>
              <p:tags r:id="rId57"/>
            </p:custDataLst>
          </p:nvPr>
        </p:nvSpPr>
        <p:spPr>
          <a:xfrm>
            <a:off x="1109989" y="4197114"/>
            <a:ext cx="4695100" cy="576000"/>
          </a:xfrm>
        </p:spPr>
        <p:txBody>
          <a:bodyPr wrap="square" lIns="90000" tIns="46800" rIns="90000" bIns="46800" anchor="t">
            <a:normAutofit/>
          </a:bodyPr>
          <a:lstStyle>
            <a:lvl1pPr marL="0" indent="0" algn="l">
              <a:lnSpc>
                <a:spcPct val="100000"/>
              </a:lnSpc>
              <a:buNone/>
              <a:defRPr sz="2800">
                <a:solidFill>
                  <a:schemeClr val="accent1"/>
                </a:solidFill>
                <a:latin typeface="Mali SemiBold" panose="00000700000000000000" charset="0"/>
                <a:cs typeface="Mali SemiBold" panose="00000700000000000000" charset="0"/>
                <a:sym typeface="Mali SemiBold" panose="00000700000000000000" charset="0"/>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59"/>
            </p:custDataLst>
          </p:nvPr>
        </p:nvSpPr>
        <p:spPr/>
        <p:txBody>
          <a:bodyPr>
            <a:normAutofit/>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12"/>
            <p:custDataLst>
              <p:tags r:id="rId60"/>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0" name="公司名占位符 6"/>
          <p:cNvSpPr>
            <a:spLocks noGrp="1"/>
          </p:cNvSpPr>
          <p:nvPr userDrawn="1">
            <p:ph type="body" sz="quarter" idx="13" hasCustomPrompt="1"/>
            <p:custDataLst>
              <p:tags r:id="rId61"/>
            </p:custDataLst>
          </p:nvPr>
        </p:nvSpPr>
        <p:spPr>
          <a:xfrm>
            <a:off x="1109989" y="774900"/>
            <a:ext cx="4064400" cy="685600"/>
          </a:xfrm>
        </p:spPr>
        <p:txBody>
          <a:bodyPr wrap="square" lIns="90000" tIns="0" rIns="90000" bIns="0" anchor="b">
            <a:normAutofit/>
          </a:bodyPr>
          <a:lstStyle>
            <a:lvl1pPr marL="0" indent="0" algn="l">
              <a:lnSpc>
                <a:spcPct val="100000"/>
              </a:lnSpc>
              <a:buNone/>
              <a:defRPr sz="2400" b="1">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24" name="署名占位符 10"/>
          <p:cNvSpPr>
            <a:spLocks noGrp="1"/>
          </p:cNvSpPr>
          <p:nvPr userDrawn="1">
            <p:ph type="body" sz="quarter" idx="17" hasCustomPrompt="1"/>
            <p:custDataLst>
              <p:tags r:id="rId62"/>
            </p:custDataLst>
          </p:nvPr>
        </p:nvSpPr>
        <p:spPr>
          <a:xfrm>
            <a:off x="1184275" y="5179060"/>
            <a:ext cx="4183380" cy="48514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0" name="任意多边形: 形状 49"/>
          <p:cNvSpPr/>
          <p:nvPr userDrawn="1">
            <p:custDataLst>
              <p:tags r:id="rId63"/>
            </p:custDataLst>
          </p:nvPr>
        </p:nvSpPr>
        <p:spPr>
          <a:xfrm>
            <a:off x="5523230" y="5386705"/>
            <a:ext cx="6653530" cy="953770"/>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1" name="任意多边形: 形状 50"/>
          <p:cNvSpPr/>
          <p:nvPr userDrawn="1">
            <p:custDataLst>
              <p:tags r:id="rId64"/>
            </p:custDataLst>
          </p:nvPr>
        </p:nvSpPr>
        <p:spPr>
          <a:xfrm>
            <a:off x="5527675" y="5789295"/>
            <a:ext cx="6649085" cy="551180"/>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52" name="任意多边形: 形状 51"/>
          <p:cNvSpPr/>
          <p:nvPr userDrawn="1">
            <p:custDataLst>
              <p:tags r:id="rId65"/>
            </p:custDataLst>
          </p:nvPr>
        </p:nvSpPr>
        <p:spPr>
          <a:xfrm>
            <a:off x="6339840" y="5387975"/>
            <a:ext cx="4702175" cy="512445"/>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userDrawn="1">
            <p:custDataLst>
              <p:tags r:id="rId66"/>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userDrawn="1">
            <p:custDataLst>
              <p:tags r:id="rId67"/>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userDrawn="1">
            <p:custDataLst>
              <p:tags r:id="rId68"/>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69"/>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70"/>
            </p:custDataLst>
          </p:nvPr>
        </p:nvSpPr>
        <p:spPr>
          <a:xfrm>
            <a:off x="1209949" y="45390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
        <p:nvSpPr>
          <p:cNvPr id="466" name="任意多边形: 形状 465"/>
          <p:cNvSpPr/>
          <p:nvPr userDrawn="1">
            <p:custDataLst>
              <p:tags r:id="rId71"/>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467" name="任意多边形: 形状 466"/>
          <p:cNvSpPr/>
          <p:nvPr userDrawn="1">
            <p:custDataLst>
              <p:tags r:id="rId72"/>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468" name="图片 467"/>
          <p:cNvPicPr>
            <a:picLocks noChangeAspect="1"/>
          </p:cNvPicPr>
          <p:nvPr userDrawn="1">
            <p:custDataLst>
              <p:tags r:id="rId73"/>
            </p:custDataLst>
          </p:nvPr>
        </p:nvPicPr>
        <p:blipFill>
          <a:blip r:embed="rId74"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内容占位符 2"/>
          <p:cNvSpPr>
            <a:spLocks noGrp="1"/>
          </p:cNvSpPr>
          <p:nvPr>
            <p:ph idx="1" hasCustomPrompt="1"/>
            <p:custDataLst>
              <p:tags r:id="rId2"/>
            </p:custDataLst>
          </p:nvPr>
        </p:nvSpPr>
        <p:spPr/>
        <p:txBody>
          <a:bodyPr wrap="square">
            <a:normAutofit/>
          </a:bodyPr>
          <a:lstStyle>
            <a:lvl1pPr>
              <a:defRPr>
                <a:solidFill>
                  <a:schemeClr val="tx1">
                    <a:lumMod val="75000"/>
                    <a:lumOff val="25000"/>
                  </a:schemeClr>
                </a:solidFill>
                <a:latin typeface="Mali" panose="00000500000000000000" charset="0"/>
                <a:cs typeface="Mali" panose="00000500000000000000" charset="0"/>
                <a:sym typeface="Mali" panose="00000500000000000000" charset="0"/>
              </a:defRPr>
            </a:lvl1pPr>
            <a:lvl2pPr>
              <a:defRPr>
                <a:solidFill>
                  <a:schemeClr val="tx1">
                    <a:lumMod val="75000"/>
                    <a:lumOff val="25000"/>
                  </a:schemeClr>
                </a:solidFill>
                <a:latin typeface="+mn-lt"/>
              </a:defRPr>
            </a:lvl2pPr>
            <a:lvl3pPr>
              <a:defRPr>
                <a:solidFill>
                  <a:schemeClr val="tx1">
                    <a:lumMod val="75000"/>
                    <a:lumOff val="25000"/>
                  </a:schemeClr>
                </a:solidFill>
                <a:latin typeface="+mn-lt"/>
              </a:defRPr>
            </a:lvl3pPr>
            <a:lvl4pPr>
              <a:defRPr>
                <a:solidFill>
                  <a:schemeClr val="tx1">
                    <a:lumMod val="75000"/>
                    <a:lumOff val="25000"/>
                  </a:schemeClr>
                </a:solidFill>
                <a:latin typeface="+mn-lt"/>
              </a:defRPr>
            </a:lvl4pPr>
            <a:lvl5pPr>
              <a:defRPr>
                <a:solidFill>
                  <a:schemeClr val="tx1">
                    <a:lumMod val="75000"/>
                    <a:lumOff val="25000"/>
                  </a:schemeClr>
                </a:solidFill>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 name="标题 6"/>
          <p:cNvSpPr>
            <a:spLocks noGrp="1"/>
          </p:cNvSpPr>
          <p:nvPr>
            <p:ph type="title" hasCustomPrompt="1"/>
            <p:custDataLst>
              <p:tags r:id="rId6"/>
            </p:custDataLst>
          </p:nvPr>
        </p:nvSpPr>
        <p:spPr/>
        <p:txBody>
          <a:bodyPr/>
          <a:lstStyle>
            <a:lvl1pPr>
              <a:defRPr>
                <a:latin typeface="Mali SemiBold" panose="00000700000000000000" charset="0"/>
                <a:cs typeface="Mali SemiBold" panose="00000700000000000000" charset="0"/>
                <a:sym typeface="Mali SemiBold" panose="00000700000000000000" charset="0"/>
              </a:defRPr>
            </a:lvl1pPr>
          </a:lstStyle>
          <a:p>
            <a:r>
              <a:rPr lang="en-US">
                <a:latin typeface="+mj-lt"/>
              </a:rPr>
              <a:t>Click to add title</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61" name="矩形 60"/>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0" name="直接连接符 69"/>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3"/>
          <p:cNvSpPr>
            <a:spLocks noGrp="1"/>
          </p:cNvSpPr>
          <p:nvPr userDrawn="1">
            <p:ph type="dt" sz="half" idx="10"/>
            <p:custDataLst>
              <p:tags r:id="rId5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userDrawn="1">
            <p:ph type="ftr" sz="quarter" idx="11"/>
            <p:custDataLst>
              <p:tags r:id="rId5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userDrawn="1">
            <p:ph type="sldNum" sz="quarter" idx="12"/>
            <p:custDataLst>
              <p:tags r:id="rId5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2" name="标题 1"/>
          <p:cNvSpPr>
            <a:spLocks noGrp="1"/>
          </p:cNvSpPr>
          <p:nvPr userDrawn="1">
            <p:ph type="title" hasCustomPrompt="1"/>
            <p:custDataLst>
              <p:tags r:id="rId58"/>
            </p:custDataLst>
          </p:nvPr>
        </p:nvSpPr>
        <p:spPr>
          <a:xfrm>
            <a:off x="274320" y="1922145"/>
            <a:ext cx="4392930" cy="1401445"/>
          </a:xfrm>
          <a:noFill/>
        </p:spPr>
        <p:txBody>
          <a:bodyPr vert="horz" wrap="square" lIns="90000" tIns="46800" rIns="90000" bIns="46800" anchor="ctr">
            <a:normAutofit/>
          </a:bodyPr>
          <a:lstStyle>
            <a:lvl1pPr algn="ctr">
              <a:defRPr sz="5400" b="0">
                <a:solidFill>
                  <a:schemeClr val="tx2"/>
                </a:solidFill>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latin typeface="+mj-lt"/>
            </a:endParaRPr>
          </a:p>
        </p:txBody>
      </p:sp>
      <p:sp>
        <p:nvSpPr>
          <p:cNvPr id="60" name="矩形 59"/>
          <p:cNvSpPr/>
          <p:nvPr userDrawn="1">
            <p:custDataLst>
              <p:tags r:id="rId59"/>
            </p:custDataLst>
          </p:nvPr>
        </p:nvSpPr>
        <p:spPr>
          <a:xfrm>
            <a:off x="-15050" y="-587"/>
            <a:ext cx="216690"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63" name="任意多边形: 形状 62"/>
          <p:cNvSpPr/>
          <p:nvPr userDrawn="1">
            <p:custDataLst>
              <p:tags r:id="rId60"/>
            </p:custDataLst>
          </p:nvPr>
        </p:nvSpPr>
        <p:spPr>
          <a:xfrm>
            <a:off x="763905" y="3961765"/>
            <a:ext cx="3903345" cy="2211070"/>
          </a:xfrm>
          <a:custGeom>
            <a:avLst/>
            <a:gdLst>
              <a:gd name="connsiteX0" fmla="*/ -267 w 3166566"/>
              <a:gd name="connsiteY0" fmla="*/ 45419 h 1793660"/>
              <a:gd name="connsiteX1" fmla="*/ 9204 w 3166566"/>
              <a:gd name="connsiteY1" fmla="*/ 11134 h 1793660"/>
              <a:gd name="connsiteX2" fmla="*/ 45194 w 3166566"/>
              <a:gd name="connsiteY2" fmla="*/ -373 h 1793660"/>
              <a:gd name="connsiteX3" fmla="*/ 1132935 w 3166566"/>
              <a:gd name="connsiteY3" fmla="*/ 142875 h 1793660"/>
              <a:gd name="connsiteX4" fmla="*/ 1181379 w 3166566"/>
              <a:gd name="connsiteY4" fmla="*/ 171904 h 1793660"/>
              <a:gd name="connsiteX5" fmla="*/ 1207945 w 3166566"/>
              <a:gd name="connsiteY5" fmla="*/ 233891 h 1793660"/>
              <a:gd name="connsiteX6" fmla="*/ 1535356 w 3166566"/>
              <a:gd name="connsiteY6" fmla="*/ 1255715 h 1793660"/>
              <a:gd name="connsiteX7" fmla="*/ 1881047 w 3166566"/>
              <a:gd name="connsiteY7" fmla="*/ 1222945 h 1793660"/>
              <a:gd name="connsiteX8" fmla="*/ 1946018 w 3166566"/>
              <a:gd name="connsiteY8" fmla="*/ 1226686 h 1793660"/>
              <a:gd name="connsiteX9" fmla="*/ 1994367 w 3166566"/>
              <a:gd name="connsiteY9" fmla="*/ 1234831 h 1793660"/>
              <a:gd name="connsiteX10" fmla="*/ 3166069 w 3166566"/>
              <a:gd name="connsiteY10" fmla="*/ 1498030 h 1793660"/>
              <a:gd name="connsiteX11" fmla="*/ 3155319 w 3166566"/>
              <a:gd name="connsiteY11" fmla="*/ 1545385 h 1793660"/>
              <a:gd name="connsiteX12" fmla="*/ 3114783 w 3166566"/>
              <a:gd name="connsiteY12" fmla="*/ 1564847 h 1793660"/>
              <a:gd name="connsiteX13" fmla="*/ 1692575 w 3166566"/>
              <a:gd name="connsiteY13" fmla="*/ 1779744 h 1793660"/>
              <a:gd name="connsiteX14" fmla="*/ 1668139 w 3166566"/>
              <a:gd name="connsiteY14" fmla="*/ 1793287 h 1793660"/>
              <a:gd name="connsiteX15" fmla="*/ 498995 w 3166566"/>
              <a:gd name="connsiteY15" fmla="*/ 1438126 h 1793660"/>
              <a:gd name="connsiteX16" fmla="*/ 462485 w 3166566"/>
              <a:gd name="connsiteY16" fmla="*/ 1402610 h 179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66566" h="1793660">
                <a:moveTo>
                  <a:pt x="-267" y="45419"/>
                </a:moveTo>
                <a:cubicBezTo>
                  <a:pt x="-267" y="45419"/>
                  <a:pt x="-2067" y="22594"/>
                  <a:pt x="9204" y="11134"/>
                </a:cubicBezTo>
                <a:cubicBezTo>
                  <a:pt x="20474" y="-326"/>
                  <a:pt x="45194" y="-373"/>
                  <a:pt x="45194" y="-373"/>
                </a:cubicBezTo>
                <a:lnTo>
                  <a:pt x="1132935" y="142875"/>
                </a:lnTo>
                <a:cubicBezTo>
                  <a:pt x="1132935" y="142875"/>
                  <a:pt x="1162674" y="149126"/>
                  <a:pt x="1181379" y="171904"/>
                </a:cubicBezTo>
                <a:cubicBezTo>
                  <a:pt x="1200084" y="194682"/>
                  <a:pt x="1207945" y="233891"/>
                  <a:pt x="1207945" y="233891"/>
                </a:cubicBezTo>
                <a:lnTo>
                  <a:pt x="1535356" y="1255715"/>
                </a:lnTo>
                <a:lnTo>
                  <a:pt x="1881047" y="1222945"/>
                </a:lnTo>
                <a:lnTo>
                  <a:pt x="1946018" y="1226686"/>
                </a:lnTo>
                <a:lnTo>
                  <a:pt x="1994367" y="1234831"/>
                </a:lnTo>
                <a:lnTo>
                  <a:pt x="3166069" y="1498030"/>
                </a:lnTo>
                <a:cubicBezTo>
                  <a:pt x="3166069" y="1498030"/>
                  <a:pt x="3168152" y="1528810"/>
                  <a:pt x="3155319" y="1545385"/>
                </a:cubicBezTo>
                <a:cubicBezTo>
                  <a:pt x="3142486" y="1561959"/>
                  <a:pt x="3114783" y="1564847"/>
                  <a:pt x="3114783" y="1564847"/>
                </a:cubicBezTo>
                <a:lnTo>
                  <a:pt x="1692575" y="1779744"/>
                </a:lnTo>
                <a:lnTo>
                  <a:pt x="1668139" y="1793287"/>
                </a:lnTo>
                <a:lnTo>
                  <a:pt x="498995" y="1438126"/>
                </a:lnTo>
                <a:lnTo>
                  <a:pt x="462485" y="1402610"/>
                </a:lnTo>
                <a:close/>
              </a:path>
            </a:pathLst>
          </a:custGeom>
          <a:solidFill>
            <a:srgbClr val="D6D6D6"/>
          </a:solidFill>
          <a:ln w="4730" cap="flat">
            <a:noFill/>
            <a:prstDash val="solid"/>
            <a:miter/>
          </a:ln>
        </p:spPr>
        <p:txBody>
          <a:bodyPr rtlCol="0" anchor="ctr"/>
          <a:lstStyle/>
          <a:p>
            <a:endParaRPr lang="en-US" dirty="0">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4" name="任意多边形: 形状 63"/>
          <p:cNvSpPr/>
          <p:nvPr userDrawn="1">
            <p:custDataLst>
              <p:tags r:id="rId61"/>
            </p:custDataLst>
          </p:nvPr>
        </p:nvSpPr>
        <p:spPr>
          <a:xfrm>
            <a:off x="2710180" y="5668645"/>
            <a:ext cx="958215" cy="371475"/>
          </a:xfrm>
          <a:custGeom>
            <a:avLst/>
            <a:gdLst>
              <a:gd name="connsiteX0" fmla="*/ -373 w 777140"/>
              <a:gd name="connsiteY0" fmla="*/ -373 h 301319"/>
              <a:gd name="connsiteX1" fmla="*/ 776768 w 777140"/>
              <a:gd name="connsiteY1" fmla="*/ 188005 h 301319"/>
              <a:gd name="connsiteX2" fmla="*/ 90123 w 777140"/>
              <a:gd name="connsiteY2" fmla="*/ 300946 h 301319"/>
            </a:gdLst>
            <a:ahLst/>
            <a:cxnLst>
              <a:cxn ang="0">
                <a:pos x="connsiteX0" y="connsiteY0"/>
              </a:cxn>
              <a:cxn ang="0">
                <a:pos x="connsiteX1" y="connsiteY1"/>
              </a:cxn>
              <a:cxn ang="0">
                <a:pos x="connsiteX2" y="connsiteY2"/>
              </a:cxn>
            </a:cxnLst>
            <a:rect l="l" t="t" r="r" b="b"/>
            <a:pathLst>
              <a:path w="777140" h="301319">
                <a:moveTo>
                  <a:pt x="-373" y="-373"/>
                </a:moveTo>
                <a:lnTo>
                  <a:pt x="776768" y="188005"/>
                </a:lnTo>
                <a:lnTo>
                  <a:pt x="90123" y="300946"/>
                </a:lnTo>
                <a:close/>
              </a:path>
            </a:pathLst>
          </a:custGeom>
          <a:solidFill>
            <a:srgbClr val="B4B4B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5" name="任意多边形: 形状 64"/>
          <p:cNvSpPr/>
          <p:nvPr userDrawn="1">
            <p:custDataLst>
              <p:tags r:id="rId62"/>
            </p:custDataLst>
          </p:nvPr>
        </p:nvSpPr>
        <p:spPr>
          <a:xfrm>
            <a:off x="753745" y="3949065"/>
            <a:ext cx="2108835" cy="2233295"/>
          </a:xfrm>
          <a:custGeom>
            <a:avLst/>
            <a:gdLst>
              <a:gd name="connsiteX0" fmla="*/ 1675754 w 1710849"/>
              <a:gd name="connsiteY0" fmla="*/ 1811329 h 1811702"/>
              <a:gd name="connsiteX1" fmla="*/ 1658612 w 1710849"/>
              <a:gd name="connsiteY1" fmla="*/ 1809151 h 1811702"/>
              <a:gd name="connsiteX2" fmla="*/ 510445 w 1710849"/>
              <a:gd name="connsiteY2" fmla="*/ 1456641 h 1811702"/>
              <a:gd name="connsiteX3" fmla="*/ 468726 w 1710849"/>
              <a:gd name="connsiteY3" fmla="*/ 1425339 h 1811702"/>
              <a:gd name="connsiteX4" fmla="*/ 442302 w 1710849"/>
              <a:gd name="connsiteY4" fmla="*/ 1366620 h 1811702"/>
              <a:gd name="connsiteX5" fmla="*/ 6637 w 1710849"/>
              <a:gd name="connsiteY5" fmla="*/ 73832 h 1811702"/>
              <a:gd name="connsiteX6" fmla="*/ 5216 w 1710849"/>
              <a:gd name="connsiteY6" fmla="*/ 17432 h 1811702"/>
              <a:gd name="connsiteX7" fmla="*/ 5216 w 1710849"/>
              <a:gd name="connsiteY7" fmla="*/ 17432 h 1811702"/>
              <a:gd name="connsiteX8" fmla="*/ 56833 w 1710849"/>
              <a:gd name="connsiteY8" fmla="*/ -231 h 1811702"/>
              <a:gd name="connsiteX9" fmla="*/ 1123975 w 1710849"/>
              <a:gd name="connsiteY9" fmla="*/ 138897 h 1811702"/>
              <a:gd name="connsiteX10" fmla="*/ 1187383 w 1710849"/>
              <a:gd name="connsiteY10" fmla="*/ 165795 h 1811702"/>
              <a:gd name="connsiteX11" fmla="*/ 1223752 w 1710849"/>
              <a:gd name="connsiteY11" fmla="*/ 227924 h 1811702"/>
              <a:gd name="connsiteX12" fmla="*/ 1705493 w 1710849"/>
              <a:gd name="connsiteY12" fmla="*/ 1745837 h 1811702"/>
              <a:gd name="connsiteX13" fmla="*/ 1705209 w 1710849"/>
              <a:gd name="connsiteY13" fmla="*/ 1797643 h 1811702"/>
              <a:gd name="connsiteX14" fmla="*/ 1675754 w 1710849"/>
              <a:gd name="connsiteY14" fmla="*/ 1811329 h 1811702"/>
              <a:gd name="connsiteX15" fmla="*/ 51482 w 1710849"/>
              <a:gd name="connsiteY15" fmla="*/ 21315 h 1811702"/>
              <a:gd name="connsiteX16" fmla="*/ 23590 w 1710849"/>
              <a:gd name="connsiteY16" fmla="*/ 29366 h 1811702"/>
              <a:gd name="connsiteX17" fmla="*/ 23590 w 1710849"/>
              <a:gd name="connsiteY17" fmla="*/ 29366 h 1811702"/>
              <a:gd name="connsiteX18" fmla="*/ 27236 w 1710849"/>
              <a:gd name="connsiteY18" fmla="*/ 66444 h 1811702"/>
              <a:gd name="connsiteX19" fmla="*/ 463233 w 1710849"/>
              <a:gd name="connsiteY19" fmla="*/ 1360511 h 1811702"/>
              <a:gd name="connsiteX20" fmla="*/ 486436 w 1710849"/>
              <a:gd name="connsiteY20" fmla="*/ 1412601 h 1811702"/>
              <a:gd name="connsiteX21" fmla="*/ 517170 w 1710849"/>
              <a:gd name="connsiteY21" fmla="*/ 1436279 h 1811702"/>
              <a:gd name="connsiteX22" fmla="*/ 1664815 w 1710849"/>
              <a:gd name="connsiteY22" fmla="*/ 1788599 h 1811702"/>
              <a:gd name="connsiteX23" fmla="*/ 1686977 w 1710849"/>
              <a:gd name="connsiteY23" fmla="*/ 1786657 h 1811702"/>
              <a:gd name="connsiteX24" fmla="*/ 1685083 w 1710849"/>
              <a:gd name="connsiteY24" fmla="*/ 1752846 h 1811702"/>
              <a:gd name="connsiteX25" fmla="*/ 1203058 w 1710849"/>
              <a:gd name="connsiteY25" fmla="*/ 234223 h 1811702"/>
              <a:gd name="connsiteX26" fmla="*/ 1172940 w 1710849"/>
              <a:gd name="connsiteY26" fmla="*/ 182133 h 1811702"/>
              <a:gd name="connsiteX27" fmla="*/ 1121418 w 1710849"/>
              <a:gd name="connsiteY27" fmla="*/ 160633 h 1811702"/>
              <a:gd name="connsiteX28" fmla="*/ 54702 w 1710849"/>
              <a:gd name="connsiteY28" fmla="*/ 21173 h 1811702"/>
              <a:gd name="connsiteX29" fmla="*/ 14498 w 1710849"/>
              <a:gd name="connsiteY29" fmla="*/ 23399 h 1811702"/>
              <a:gd name="connsiteX30" fmla="*/ 14498 w 1710849"/>
              <a:gd name="connsiteY30" fmla="*/ 23399 h 181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0849" h="1811702">
                <a:moveTo>
                  <a:pt x="1675754" y="1811329"/>
                </a:moveTo>
                <a:cubicBezTo>
                  <a:pt x="1669977" y="1811282"/>
                  <a:pt x="1664223" y="1810524"/>
                  <a:pt x="1658612" y="1809151"/>
                </a:cubicBezTo>
                <a:lnTo>
                  <a:pt x="510445" y="1456641"/>
                </a:lnTo>
                <a:cubicBezTo>
                  <a:pt x="493791" y="1450485"/>
                  <a:pt x="479291" y="1439593"/>
                  <a:pt x="468726" y="1425339"/>
                </a:cubicBezTo>
                <a:cubicBezTo>
                  <a:pt x="452530" y="1403320"/>
                  <a:pt x="442681" y="1368135"/>
                  <a:pt x="442302" y="1366620"/>
                </a:cubicBezTo>
                <a:lnTo>
                  <a:pt x="6637" y="73832"/>
                </a:lnTo>
                <a:cubicBezTo>
                  <a:pt x="4364" y="68054"/>
                  <a:pt x="-7049" y="35948"/>
                  <a:pt x="5216" y="17432"/>
                </a:cubicBezTo>
                <a:lnTo>
                  <a:pt x="5216" y="17432"/>
                </a:lnTo>
                <a:cubicBezTo>
                  <a:pt x="18097" y="-2220"/>
                  <a:pt x="52855" y="-468"/>
                  <a:pt x="56833" y="-231"/>
                </a:cubicBezTo>
                <a:lnTo>
                  <a:pt x="1123975" y="138897"/>
                </a:lnTo>
                <a:cubicBezTo>
                  <a:pt x="1125301" y="138897"/>
                  <a:pt x="1162380" y="143396"/>
                  <a:pt x="1187383" y="165795"/>
                </a:cubicBezTo>
                <a:cubicBezTo>
                  <a:pt x="1212386" y="188193"/>
                  <a:pt x="1223325" y="226314"/>
                  <a:pt x="1223752" y="227924"/>
                </a:cubicBezTo>
                <a:lnTo>
                  <a:pt x="1705493" y="1745837"/>
                </a:lnTo>
                <a:cubicBezTo>
                  <a:pt x="1707292" y="1751331"/>
                  <a:pt x="1715911" y="1780122"/>
                  <a:pt x="1705209" y="1797643"/>
                </a:cubicBezTo>
                <a:cubicBezTo>
                  <a:pt x="1698626" y="1808677"/>
                  <a:pt x="1686172" y="1811329"/>
                  <a:pt x="1675754" y="1811329"/>
                </a:cubicBezTo>
                <a:close/>
                <a:moveTo>
                  <a:pt x="51482" y="21315"/>
                </a:moveTo>
                <a:cubicBezTo>
                  <a:pt x="41585" y="21315"/>
                  <a:pt x="27378" y="23541"/>
                  <a:pt x="23590" y="29366"/>
                </a:cubicBezTo>
                <a:lnTo>
                  <a:pt x="23590" y="29366"/>
                </a:lnTo>
                <a:cubicBezTo>
                  <a:pt x="19186" y="36042"/>
                  <a:pt x="22880" y="55174"/>
                  <a:pt x="27236" y="66444"/>
                </a:cubicBezTo>
                <a:lnTo>
                  <a:pt x="463233" y="1360511"/>
                </a:lnTo>
                <a:cubicBezTo>
                  <a:pt x="463517" y="1361410"/>
                  <a:pt x="472703" y="1393943"/>
                  <a:pt x="486436" y="1412601"/>
                </a:cubicBezTo>
                <a:cubicBezTo>
                  <a:pt x="494264" y="1423209"/>
                  <a:pt x="504910" y="1431401"/>
                  <a:pt x="517170" y="1436279"/>
                </a:cubicBezTo>
                <a:lnTo>
                  <a:pt x="1664815" y="1788599"/>
                </a:lnTo>
                <a:cubicBezTo>
                  <a:pt x="1672108" y="1790446"/>
                  <a:pt x="1684420" y="1790777"/>
                  <a:pt x="1686977" y="1786657"/>
                </a:cubicBezTo>
                <a:cubicBezTo>
                  <a:pt x="1691002" y="1779980"/>
                  <a:pt x="1688255" y="1762554"/>
                  <a:pt x="1685083" y="1752846"/>
                </a:cubicBezTo>
                <a:lnTo>
                  <a:pt x="1203058" y="234223"/>
                </a:lnTo>
                <a:cubicBezTo>
                  <a:pt x="1203058" y="233607"/>
                  <a:pt x="1192971" y="199891"/>
                  <a:pt x="1172940" y="182133"/>
                </a:cubicBezTo>
                <a:cubicBezTo>
                  <a:pt x="1152909" y="164374"/>
                  <a:pt x="1121749" y="160633"/>
                  <a:pt x="1121418" y="160633"/>
                </a:cubicBezTo>
                <a:lnTo>
                  <a:pt x="54702" y="21173"/>
                </a:lnTo>
                <a:close/>
                <a:moveTo>
                  <a:pt x="14498" y="23399"/>
                </a:moveTo>
                <a:lnTo>
                  <a:pt x="14498" y="23399"/>
                </a:ln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6" name="任意多边形: 形状 65"/>
          <p:cNvSpPr/>
          <p:nvPr userDrawn="1">
            <p:custDataLst>
              <p:tags r:id="rId63"/>
            </p:custDataLst>
          </p:nvPr>
        </p:nvSpPr>
        <p:spPr>
          <a:xfrm>
            <a:off x="2655570" y="5457190"/>
            <a:ext cx="2022475" cy="657225"/>
          </a:xfrm>
          <a:custGeom>
            <a:avLst/>
            <a:gdLst>
              <a:gd name="connsiteX0" fmla="*/ 157953 w 1640714"/>
              <a:gd name="connsiteY0" fmla="*/ 532832 h 533209"/>
              <a:gd name="connsiteX1" fmla="*/ 146304 w 1640714"/>
              <a:gd name="connsiteY1" fmla="*/ 524261 h 533209"/>
              <a:gd name="connsiteX2" fmla="*/ 153142 w 1640714"/>
              <a:gd name="connsiteY2" fmla="*/ 511806 h 533209"/>
              <a:gd name="connsiteX3" fmla="*/ 153359 w 1640714"/>
              <a:gd name="connsiteY3" fmla="*/ 511759 h 533209"/>
              <a:gd name="connsiteX4" fmla="*/ 156437 w 1640714"/>
              <a:gd name="connsiteY4" fmla="*/ 511238 h 533209"/>
              <a:gd name="connsiteX5" fmla="*/ 1565387 w 1640714"/>
              <a:gd name="connsiteY5" fmla="*/ 294495 h 533209"/>
              <a:gd name="connsiteX6" fmla="*/ 1607391 w 1640714"/>
              <a:gd name="connsiteY6" fmla="*/ 285024 h 533209"/>
              <a:gd name="connsiteX7" fmla="*/ 1577320 w 1640714"/>
              <a:gd name="connsiteY7" fmla="*/ 278252 h 533209"/>
              <a:gd name="connsiteX8" fmla="*/ 426929 w 1640714"/>
              <a:gd name="connsiteY8" fmla="*/ 26798 h 533209"/>
              <a:gd name="connsiteX9" fmla="*/ 426929 w 1640714"/>
              <a:gd name="connsiteY9" fmla="*/ 26798 h 533209"/>
              <a:gd name="connsiteX10" fmla="*/ 385067 w 1640714"/>
              <a:gd name="connsiteY10" fmla="*/ 22063 h 533209"/>
              <a:gd name="connsiteX11" fmla="*/ 342921 w 1640714"/>
              <a:gd name="connsiteY11" fmla="*/ 21683 h 533209"/>
              <a:gd name="connsiteX12" fmla="*/ 11437 w 1640714"/>
              <a:gd name="connsiteY12" fmla="*/ 50381 h 533209"/>
              <a:gd name="connsiteX13" fmla="*/ -331 w 1640714"/>
              <a:gd name="connsiteY13" fmla="*/ 40531 h 533209"/>
              <a:gd name="connsiteX14" fmla="*/ 9543 w 1640714"/>
              <a:gd name="connsiteY14" fmla="*/ 28739 h 533209"/>
              <a:gd name="connsiteX15" fmla="*/ 341500 w 1640714"/>
              <a:gd name="connsiteY15" fmla="*/ -5 h 533209"/>
              <a:gd name="connsiteX16" fmla="*/ 386393 w 1640714"/>
              <a:gd name="connsiteY16" fmla="*/ 374 h 533209"/>
              <a:gd name="connsiteX17" fmla="*/ 431048 w 1640714"/>
              <a:gd name="connsiteY17" fmla="*/ 5488 h 533209"/>
              <a:gd name="connsiteX18" fmla="*/ 1581440 w 1640714"/>
              <a:gd name="connsiteY18" fmla="*/ 256895 h 533209"/>
              <a:gd name="connsiteX19" fmla="*/ 1638266 w 1640714"/>
              <a:gd name="connsiteY19" fmla="*/ 277826 h 533209"/>
              <a:gd name="connsiteX20" fmla="*/ 1639686 w 1640714"/>
              <a:gd name="connsiteY20" fmla="*/ 289191 h 533209"/>
              <a:gd name="connsiteX21" fmla="*/ 1569081 w 1640714"/>
              <a:gd name="connsiteY21" fmla="*/ 315899 h 533209"/>
              <a:gd name="connsiteX22" fmla="*/ 160036 w 1640714"/>
              <a:gd name="connsiteY22" fmla="*/ 532643 h 533209"/>
              <a:gd name="connsiteX23" fmla="*/ 157953 w 1640714"/>
              <a:gd name="connsiteY23" fmla="*/ 532832 h 53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0714" h="533209">
                <a:moveTo>
                  <a:pt x="157953" y="532832"/>
                </a:moveTo>
                <a:cubicBezTo>
                  <a:pt x="152569" y="532974"/>
                  <a:pt x="147772" y="529423"/>
                  <a:pt x="146304" y="524261"/>
                </a:cubicBezTo>
                <a:cubicBezTo>
                  <a:pt x="144755" y="518957"/>
                  <a:pt x="147819" y="513369"/>
                  <a:pt x="153142" y="511806"/>
                </a:cubicBezTo>
                <a:cubicBezTo>
                  <a:pt x="153213" y="511806"/>
                  <a:pt x="153288" y="511759"/>
                  <a:pt x="153359" y="511759"/>
                </a:cubicBezTo>
                <a:lnTo>
                  <a:pt x="156437" y="511238"/>
                </a:lnTo>
                <a:lnTo>
                  <a:pt x="1565387" y="294495"/>
                </a:lnTo>
                <a:cubicBezTo>
                  <a:pt x="1579546" y="292127"/>
                  <a:pt x="1593563" y="288955"/>
                  <a:pt x="1607391" y="285024"/>
                </a:cubicBezTo>
                <a:cubicBezTo>
                  <a:pt x="1597494" y="282230"/>
                  <a:pt x="1587454" y="279957"/>
                  <a:pt x="1577320" y="278252"/>
                </a:cubicBezTo>
                <a:lnTo>
                  <a:pt x="426929" y="26798"/>
                </a:lnTo>
                <a:lnTo>
                  <a:pt x="426929" y="26798"/>
                </a:lnTo>
                <a:cubicBezTo>
                  <a:pt x="426929" y="26798"/>
                  <a:pt x="405713" y="23341"/>
                  <a:pt x="385067" y="22063"/>
                </a:cubicBezTo>
                <a:cubicBezTo>
                  <a:pt x="364420" y="20784"/>
                  <a:pt x="343110" y="21636"/>
                  <a:pt x="342921" y="21683"/>
                </a:cubicBezTo>
                <a:lnTo>
                  <a:pt x="11437" y="50381"/>
                </a:lnTo>
                <a:cubicBezTo>
                  <a:pt x="5461" y="50902"/>
                  <a:pt x="190" y="46497"/>
                  <a:pt x="-331" y="40531"/>
                </a:cubicBezTo>
                <a:cubicBezTo>
                  <a:pt x="-852" y="34517"/>
                  <a:pt x="3566" y="29261"/>
                  <a:pt x="9543" y="28739"/>
                </a:cubicBezTo>
                <a:lnTo>
                  <a:pt x="341500" y="-5"/>
                </a:lnTo>
                <a:cubicBezTo>
                  <a:pt x="342826" y="-5"/>
                  <a:pt x="364373" y="-1047"/>
                  <a:pt x="386393" y="374"/>
                </a:cubicBezTo>
                <a:cubicBezTo>
                  <a:pt x="408413" y="1795"/>
                  <a:pt x="430149" y="5109"/>
                  <a:pt x="431048" y="5488"/>
                </a:cubicBezTo>
                <a:lnTo>
                  <a:pt x="1581440" y="256895"/>
                </a:lnTo>
                <a:cubicBezTo>
                  <a:pt x="1613689" y="262294"/>
                  <a:pt x="1632915" y="269350"/>
                  <a:pt x="1638266" y="277826"/>
                </a:cubicBezTo>
                <a:cubicBezTo>
                  <a:pt x="1640397" y="281236"/>
                  <a:pt x="1640918" y="285356"/>
                  <a:pt x="1639686" y="289191"/>
                </a:cubicBezTo>
                <a:cubicBezTo>
                  <a:pt x="1638076" y="294258"/>
                  <a:pt x="1634667" y="304866"/>
                  <a:pt x="1569081" y="315899"/>
                </a:cubicBezTo>
                <a:lnTo>
                  <a:pt x="160036" y="532643"/>
                </a:lnTo>
                <a:cubicBezTo>
                  <a:pt x="159350" y="532785"/>
                  <a:pt x="158654" y="532832"/>
                  <a:pt x="157953" y="532832"/>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7" name="任意多边形: 形状 66"/>
          <p:cNvSpPr/>
          <p:nvPr userDrawn="1">
            <p:custDataLst>
              <p:tags r:id="rId64"/>
            </p:custDataLst>
          </p:nvPr>
        </p:nvSpPr>
        <p:spPr>
          <a:xfrm>
            <a:off x="2832735" y="5800090"/>
            <a:ext cx="1845945" cy="374015"/>
          </a:xfrm>
          <a:custGeom>
            <a:avLst/>
            <a:gdLst>
              <a:gd name="connsiteX0" fmla="*/ 10425 w 1497636"/>
              <a:gd name="connsiteY0" fmla="*/ 303213 h 303621"/>
              <a:gd name="connsiteX1" fmla="*/ -372 w 1497636"/>
              <a:gd name="connsiteY1" fmla="*/ 292227 h 303621"/>
              <a:gd name="connsiteX2" fmla="*/ 8768 w 1497636"/>
              <a:gd name="connsiteY2" fmla="*/ 281572 h 303621"/>
              <a:gd name="connsiteX3" fmla="*/ 1436043 w 1497636"/>
              <a:gd name="connsiteY3" fmla="*/ 62129 h 303621"/>
              <a:gd name="connsiteX4" fmla="*/ 1467913 w 1497636"/>
              <a:gd name="connsiteY4" fmla="*/ 48349 h 303621"/>
              <a:gd name="connsiteX5" fmla="*/ 1475348 w 1497636"/>
              <a:gd name="connsiteY5" fmla="*/ 11365 h 303621"/>
              <a:gd name="connsiteX6" fmla="*/ 1485245 w 1497636"/>
              <a:gd name="connsiteY6" fmla="*/ -332 h 303621"/>
              <a:gd name="connsiteX7" fmla="*/ 1496989 w 1497636"/>
              <a:gd name="connsiteY7" fmla="*/ 9565 h 303621"/>
              <a:gd name="connsiteX8" fmla="*/ 1485103 w 1497636"/>
              <a:gd name="connsiteY8" fmla="*/ 61656 h 303621"/>
              <a:gd name="connsiteX9" fmla="*/ 1438600 w 1497636"/>
              <a:gd name="connsiteY9" fmla="*/ 83628 h 303621"/>
              <a:gd name="connsiteX10" fmla="*/ 12035 w 1497636"/>
              <a:gd name="connsiteY10" fmla="*/ 303213 h 303621"/>
              <a:gd name="connsiteX11" fmla="*/ 10425 w 1497636"/>
              <a:gd name="connsiteY11" fmla="*/ 303213 h 303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97636" h="303621">
                <a:moveTo>
                  <a:pt x="10425" y="303213"/>
                </a:moveTo>
                <a:cubicBezTo>
                  <a:pt x="4411" y="303165"/>
                  <a:pt x="-424" y="298240"/>
                  <a:pt x="-372" y="292227"/>
                </a:cubicBezTo>
                <a:cubicBezTo>
                  <a:pt x="-329" y="286923"/>
                  <a:pt x="3530" y="282424"/>
                  <a:pt x="8768" y="281572"/>
                </a:cubicBezTo>
                <a:lnTo>
                  <a:pt x="1436043" y="62129"/>
                </a:lnTo>
                <a:cubicBezTo>
                  <a:pt x="1442910" y="61513"/>
                  <a:pt x="1460431" y="57962"/>
                  <a:pt x="1467913" y="48349"/>
                </a:cubicBezTo>
                <a:cubicBezTo>
                  <a:pt x="1475395" y="38736"/>
                  <a:pt x="1475868" y="17805"/>
                  <a:pt x="1475348" y="11365"/>
                </a:cubicBezTo>
                <a:cubicBezTo>
                  <a:pt x="1474827" y="5398"/>
                  <a:pt x="1479278" y="142"/>
                  <a:pt x="1485245" y="-332"/>
                </a:cubicBezTo>
                <a:cubicBezTo>
                  <a:pt x="1491259" y="-853"/>
                  <a:pt x="1496515" y="3599"/>
                  <a:pt x="1496989" y="9565"/>
                </a:cubicBezTo>
                <a:cubicBezTo>
                  <a:pt x="1497273" y="12975"/>
                  <a:pt x="1499404" y="43282"/>
                  <a:pt x="1485103" y="61656"/>
                </a:cubicBezTo>
                <a:cubicBezTo>
                  <a:pt x="1470802" y="80029"/>
                  <a:pt x="1441821" y="83391"/>
                  <a:pt x="1438600" y="83628"/>
                </a:cubicBezTo>
                <a:lnTo>
                  <a:pt x="12035" y="303213"/>
                </a:lnTo>
                <a:cubicBezTo>
                  <a:pt x="11500" y="303260"/>
                  <a:pt x="10960" y="303260"/>
                  <a:pt x="10425" y="303213"/>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68" name="任意多边形: 形状 67"/>
          <p:cNvSpPr/>
          <p:nvPr userDrawn="1">
            <p:custDataLst>
              <p:tags r:id="rId65"/>
            </p:custDataLst>
          </p:nvPr>
        </p:nvSpPr>
        <p:spPr>
          <a:xfrm>
            <a:off x="2693035" y="5652770"/>
            <a:ext cx="1002030" cy="399415"/>
          </a:xfrm>
          <a:custGeom>
            <a:avLst/>
            <a:gdLst>
              <a:gd name="connsiteX0" fmla="*/ 111261 w 812988"/>
              <a:gd name="connsiteY0" fmla="*/ 323527 h 323900"/>
              <a:gd name="connsiteX1" fmla="*/ 100459 w 812988"/>
              <a:gd name="connsiteY1" fmla="*/ 312635 h 323900"/>
              <a:gd name="connsiteX2" fmla="*/ 109556 w 812988"/>
              <a:gd name="connsiteY2" fmla="*/ 301980 h 323900"/>
              <a:gd name="connsiteX3" fmla="*/ 746668 w 812988"/>
              <a:gd name="connsiteY3" fmla="*/ 199410 h 323900"/>
              <a:gd name="connsiteX4" fmla="*/ 7932 w 812988"/>
              <a:gd name="connsiteY4" fmla="*/ 21024 h 323900"/>
              <a:gd name="connsiteX5" fmla="*/ -71 w 812988"/>
              <a:gd name="connsiteY5" fmla="*/ 7954 h 323900"/>
              <a:gd name="connsiteX6" fmla="*/ 13047 w 812988"/>
              <a:gd name="connsiteY6" fmla="*/ -96 h 323900"/>
              <a:gd name="connsiteX7" fmla="*/ 804346 w 812988"/>
              <a:gd name="connsiteY7" fmla="*/ 190934 h 323900"/>
              <a:gd name="connsiteX8" fmla="*/ 812292 w 812988"/>
              <a:gd name="connsiteY8" fmla="*/ 204146 h 323900"/>
              <a:gd name="connsiteX9" fmla="*/ 803541 w 812988"/>
              <a:gd name="connsiteY9" fmla="*/ 212243 h 323900"/>
              <a:gd name="connsiteX10" fmla="*/ 113013 w 812988"/>
              <a:gd name="connsiteY10" fmla="*/ 323385 h 323900"/>
              <a:gd name="connsiteX11" fmla="*/ 111261 w 812988"/>
              <a:gd name="connsiteY11" fmla="*/ 323527 h 3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2988" h="323900">
                <a:moveTo>
                  <a:pt x="111261" y="323527"/>
                </a:moveTo>
                <a:cubicBezTo>
                  <a:pt x="105270" y="323480"/>
                  <a:pt x="100435" y="318649"/>
                  <a:pt x="100459" y="312635"/>
                </a:cubicBezTo>
                <a:cubicBezTo>
                  <a:pt x="100483" y="307332"/>
                  <a:pt x="104328" y="302833"/>
                  <a:pt x="109556" y="301980"/>
                </a:cubicBezTo>
                <a:lnTo>
                  <a:pt x="746668" y="199410"/>
                </a:lnTo>
                <a:lnTo>
                  <a:pt x="7932" y="21024"/>
                </a:lnTo>
                <a:cubicBezTo>
                  <a:pt x="2117" y="19603"/>
                  <a:pt x="-1468" y="13779"/>
                  <a:pt x="-71" y="7954"/>
                </a:cubicBezTo>
                <a:cubicBezTo>
                  <a:pt x="1378" y="2130"/>
                  <a:pt x="7213" y="-1422"/>
                  <a:pt x="13047" y="-96"/>
                </a:cubicBezTo>
                <a:lnTo>
                  <a:pt x="804346" y="190934"/>
                </a:lnTo>
                <a:cubicBezTo>
                  <a:pt x="810185" y="192402"/>
                  <a:pt x="813742" y="198274"/>
                  <a:pt x="812292" y="204146"/>
                </a:cubicBezTo>
                <a:cubicBezTo>
                  <a:pt x="811251" y="208313"/>
                  <a:pt x="807813" y="211533"/>
                  <a:pt x="803541" y="212243"/>
                </a:cubicBezTo>
                <a:lnTo>
                  <a:pt x="113013" y="323385"/>
                </a:lnTo>
                <a:cubicBezTo>
                  <a:pt x="112435" y="323480"/>
                  <a:pt x="111848" y="323527"/>
                  <a:pt x="111261" y="323527"/>
                </a:cubicBezTo>
                <a:close/>
              </a:path>
            </a:pathLst>
          </a:custGeom>
          <a:solidFill>
            <a:srgbClr val="5B2714"/>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12" name="矩形 111"/>
          <p:cNvSpPr/>
          <p:nvPr userDrawn="1">
            <p:custDataLst>
              <p:tags r:id="rId2"/>
            </p:custDataLst>
          </p:nvPr>
        </p:nvSpPr>
        <p:spPr>
          <a:xfrm>
            <a:off x="-14178" y="-587"/>
            <a:ext cx="12206178" cy="68585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latin typeface="Arial" panose="020B0604020202020204" pitchFamily="34" charset="0"/>
              <a:ea typeface="Mali" panose="00000500000000000000" charset="0"/>
              <a:sym typeface="Arial" panose="020B0604020202020204" pitchFamily="34" charset="0"/>
            </a:endParaRPr>
          </a:p>
        </p:txBody>
      </p:sp>
      <p:cxnSp>
        <p:nvCxnSpPr>
          <p:cNvPr id="255" name="直接连接符 254"/>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8" name="直接连接符 257"/>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59" name="直接连接符 258"/>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1" name="直接连接符 260"/>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2" name="直接连接符 261"/>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6" name="直接连接符 265"/>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8" name="直接连接符 267"/>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69" name="直接连接符 268"/>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3" name="直接连接符 272"/>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2" name="直接连接符 291"/>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4" name="直接连接符 293"/>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2" name="直接连接符 301"/>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306" name="直接连接符 305"/>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53" name="任意多边形: 形状 252"/>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sp>
        <p:nvSpPr>
          <p:cNvPr id="2" name="标题 1"/>
          <p:cNvSpPr>
            <a:spLocks noGrp="1"/>
          </p:cNvSpPr>
          <p:nvPr userDrawn="1">
            <p:ph type="title" hasCustomPrompt="1"/>
            <p:custDataLst>
              <p:tags r:id="rId56"/>
            </p:custDataLst>
          </p:nvPr>
        </p:nvSpPr>
        <p:spPr>
          <a:xfrm>
            <a:off x="929640" y="2684780"/>
            <a:ext cx="6659880" cy="3140075"/>
          </a:xfrm>
        </p:spPr>
        <p:txBody>
          <a:bodyPr wrap="square" lIns="90000" tIns="46800" rIns="90000" bIns="46800" anchor="t">
            <a:normAutofit/>
          </a:bodyPr>
          <a:lstStyle>
            <a:lvl1pPr algn="l">
              <a:defRPr sz="4400" b="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8" name="节编号 3"/>
          <p:cNvSpPr>
            <a:spLocks noGrp="1"/>
          </p:cNvSpPr>
          <p:nvPr userDrawn="1">
            <p:ph type="body" sz="quarter" idx="13" hasCustomPrompt="1"/>
            <p:custDataLst>
              <p:tags r:id="rId57"/>
            </p:custDataLst>
          </p:nvPr>
        </p:nvSpPr>
        <p:spPr>
          <a:xfrm>
            <a:off x="929700" y="1068800"/>
            <a:ext cx="6127200" cy="1447200"/>
          </a:xfrm>
        </p:spPr>
        <p:txBody>
          <a:bodyPr wrap="none" lIns="90000" tIns="46800" rIns="90000" bIns="46800" anchor="b">
            <a:normAutofit/>
          </a:bodyPr>
          <a:lstStyle>
            <a:lvl1pPr marL="0" indent="0" algn="l">
              <a:buNone/>
              <a:defRPr sz="4800">
                <a:solidFill>
                  <a:schemeClr val="accent1">
                    <a:lumMod val="50000"/>
                    <a:alpha val="85000"/>
                  </a:schemeClr>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4"/>
          <p:cNvSpPr>
            <a:spLocks noGrp="1"/>
          </p:cNvSpPr>
          <p:nvPr userDrawn="1">
            <p:ph type="dt" sz="half" idx="10"/>
            <p:custDataLst>
              <p:tags r:id="rId58"/>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5"/>
          <p:cNvSpPr>
            <a:spLocks noGrp="1"/>
          </p:cNvSpPr>
          <p:nvPr userDrawn="1">
            <p:ph type="ftr" sz="quarter" idx="11"/>
            <p:custDataLst>
              <p:tags r:id="rId59"/>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6"/>
          <p:cNvSpPr>
            <a:spLocks noGrp="1"/>
          </p:cNvSpPr>
          <p:nvPr userDrawn="1">
            <p:ph type="sldNum" sz="quarter" idx="12"/>
            <p:custDataLst>
              <p:tags r:id="rId60"/>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115" name="任意多边形: 形状 114"/>
          <p:cNvSpPr/>
          <p:nvPr userDrawn="1">
            <p:custDataLst>
              <p:tags r:id="rId61"/>
            </p:custDataLst>
          </p:nvPr>
        </p:nvSpPr>
        <p:spPr>
          <a:xfrm>
            <a:off x="6507480" y="5721985"/>
            <a:ext cx="5195570" cy="744855"/>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6" name="任意多边形: 形状 115"/>
          <p:cNvSpPr/>
          <p:nvPr userDrawn="1">
            <p:custDataLst>
              <p:tags r:id="rId62"/>
            </p:custDataLst>
          </p:nvPr>
        </p:nvSpPr>
        <p:spPr>
          <a:xfrm>
            <a:off x="6511290" y="6036945"/>
            <a:ext cx="5191760" cy="429895"/>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7" name="任意多边形: 形状 116"/>
          <p:cNvSpPr/>
          <p:nvPr userDrawn="1">
            <p:custDataLst>
              <p:tags r:id="rId63"/>
            </p:custDataLst>
          </p:nvPr>
        </p:nvSpPr>
        <p:spPr>
          <a:xfrm>
            <a:off x="7145655" y="5723255"/>
            <a:ext cx="3671570" cy="400050"/>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19" name="任意多边形: 形状 118"/>
          <p:cNvSpPr/>
          <p:nvPr userDrawn="1">
            <p:custDataLst>
              <p:tags r:id="rId64"/>
            </p:custDataLst>
          </p:nvPr>
        </p:nvSpPr>
        <p:spPr>
          <a:xfrm>
            <a:off x="9253220" y="5825490"/>
            <a:ext cx="1336040" cy="238125"/>
          </a:xfrm>
          <a:custGeom>
            <a:avLst/>
            <a:gdLst>
              <a:gd name="connsiteX0" fmla="*/ 1264008 w 1336262"/>
              <a:gd name="connsiteY0" fmla="*/ 52551 h 238055"/>
              <a:gd name="connsiteX1" fmla="*/ -55 w 1336262"/>
              <a:gd name="connsiteY1" fmla="*/ 8069 h 238055"/>
              <a:gd name="connsiteX2" fmla="*/ -55 w 1336262"/>
              <a:gd name="connsiteY2" fmla="*/ 233812 h 238055"/>
              <a:gd name="connsiteX3" fmla="*/ 1336208 w 1336262"/>
              <a:gd name="connsiteY3" fmla="*/ 62362 h 238055"/>
              <a:gd name="connsiteX4" fmla="*/ 1264008 w 1336262"/>
              <a:gd name="connsiteY4" fmla="*/ 52551 h 238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6262" h="238055">
                <a:moveTo>
                  <a:pt x="1264008" y="52551"/>
                </a:moveTo>
                <a:cubicBezTo>
                  <a:pt x="853290" y="-2218"/>
                  <a:pt x="420569" y="-9933"/>
                  <a:pt x="-55" y="8069"/>
                </a:cubicBezTo>
                <a:lnTo>
                  <a:pt x="-55" y="233812"/>
                </a:lnTo>
                <a:cubicBezTo>
                  <a:pt x="471338" y="246670"/>
                  <a:pt x="943968" y="233050"/>
                  <a:pt x="1336208" y="62362"/>
                </a:cubicBezTo>
                <a:cubicBezTo>
                  <a:pt x="1329350" y="65600"/>
                  <a:pt x="1274105" y="53789"/>
                  <a:pt x="1264008" y="52551"/>
                </a:cubicBezTo>
                <a:close/>
              </a:path>
            </a:pathLst>
          </a:custGeom>
          <a:solidFill>
            <a:srgbClr val="AAC8E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0" name="任意多边形: 形状 119"/>
          <p:cNvSpPr/>
          <p:nvPr userDrawn="1">
            <p:custDataLst>
              <p:tags r:id="rId65"/>
            </p:custDataLst>
          </p:nvPr>
        </p:nvSpPr>
        <p:spPr>
          <a:xfrm>
            <a:off x="9253220" y="5107940"/>
            <a:ext cx="1332865" cy="913130"/>
          </a:xfrm>
          <a:custGeom>
            <a:avLst/>
            <a:gdLst>
              <a:gd name="connsiteX0" fmla="*/ 1263818 w 1333046"/>
              <a:gd name="connsiteY0" fmla="*/ 419944 h 913151"/>
              <a:gd name="connsiteX1" fmla="*/ 1123991 w 1333046"/>
              <a:gd name="connsiteY1" fmla="*/ 258019 h 913151"/>
              <a:gd name="connsiteX2" fmla="*/ 1065317 w 1333046"/>
              <a:gd name="connsiteY2" fmla="*/ 209442 h 913151"/>
              <a:gd name="connsiteX3" fmla="*/ 958256 w 1333046"/>
              <a:gd name="connsiteY3" fmla="*/ 139528 h 913151"/>
              <a:gd name="connsiteX4" fmla="*/ 932728 w 1333046"/>
              <a:gd name="connsiteY4" fmla="*/ 125717 h 913151"/>
              <a:gd name="connsiteX5" fmla="*/ 153965 w 1333046"/>
              <a:gd name="connsiteY5" fmla="*/ 25610 h 913151"/>
              <a:gd name="connsiteX6" fmla="*/ -55 w 1333046"/>
              <a:gd name="connsiteY6" fmla="*/ 68567 h 913151"/>
              <a:gd name="connsiteX7" fmla="*/ -55 w 1333046"/>
              <a:gd name="connsiteY7" fmla="*/ 905625 h 913151"/>
              <a:gd name="connsiteX8" fmla="*/ 1064174 w 1333046"/>
              <a:gd name="connsiteY8" fmla="*/ 838283 h 913151"/>
              <a:gd name="connsiteX9" fmla="*/ 1310395 w 1333046"/>
              <a:gd name="connsiteY9" fmla="*/ 708457 h 913151"/>
              <a:gd name="connsiteX10" fmla="*/ 1263818 w 1333046"/>
              <a:gd name="connsiteY10" fmla="*/ 419944 h 91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3046" h="913151">
                <a:moveTo>
                  <a:pt x="1263818" y="419944"/>
                </a:moveTo>
                <a:cubicBezTo>
                  <a:pt x="1224413" y="360147"/>
                  <a:pt x="1177407" y="305711"/>
                  <a:pt x="1123991" y="258019"/>
                </a:cubicBezTo>
                <a:cubicBezTo>
                  <a:pt x="1104941" y="240874"/>
                  <a:pt x="1085891" y="224777"/>
                  <a:pt x="1065317" y="209442"/>
                </a:cubicBezTo>
                <a:cubicBezTo>
                  <a:pt x="1031217" y="183801"/>
                  <a:pt x="995451" y="160446"/>
                  <a:pt x="958256" y="139528"/>
                </a:cubicBezTo>
                <a:cubicBezTo>
                  <a:pt x="949874" y="134861"/>
                  <a:pt x="941301" y="130003"/>
                  <a:pt x="932728" y="125717"/>
                </a:cubicBezTo>
                <a:cubicBezTo>
                  <a:pt x="699938" y="3416"/>
                  <a:pt x="413711" y="-30397"/>
                  <a:pt x="153965" y="25610"/>
                </a:cubicBezTo>
                <a:cubicBezTo>
                  <a:pt x="101847" y="36973"/>
                  <a:pt x="50422" y="51317"/>
                  <a:pt x="-55" y="68567"/>
                </a:cubicBezTo>
                <a:lnTo>
                  <a:pt x="-55" y="905625"/>
                </a:lnTo>
                <a:cubicBezTo>
                  <a:pt x="356103" y="925360"/>
                  <a:pt x="713349" y="902748"/>
                  <a:pt x="1064174" y="838283"/>
                </a:cubicBezTo>
                <a:cubicBezTo>
                  <a:pt x="1158662" y="820852"/>
                  <a:pt x="1264199" y="792372"/>
                  <a:pt x="1310395" y="708457"/>
                </a:cubicBezTo>
                <a:cubicBezTo>
                  <a:pt x="1360211" y="618446"/>
                  <a:pt x="1320015" y="505669"/>
                  <a:pt x="1263818" y="419944"/>
                </a:cubicBezTo>
                <a:close/>
              </a:path>
            </a:pathLst>
          </a:custGeom>
          <a:solidFill>
            <a:srgbClr val="9AA7AE"/>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1" name="任意多边形: 形状 120"/>
          <p:cNvSpPr/>
          <p:nvPr userDrawn="1">
            <p:custDataLst>
              <p:tags r:id="rId66"/>
            </p:custDataLst>
          </p:nvPr>
        </p:nvSpPr>
        <p:spPr>
          <a:xfrm>
            <a:off x="9253220" y="5367020"/>
            <a:ext cx="1332865" cy="654050"/>
          </a:xfrm>
          <a:custGeom>
            <a:avLst/>
            <a:gdLst>
              <a:gd name="connsiteX0" fmla="*/ 1263532 w 1332851"/>
              <a:gd name="connsiteY0" fmla="*/ 161302 h 654033"/>
              <a:gd name="connsiteX1" fmla="*/ 1123705 w 1332851"/>
              <a:gd name="connsiteY1" fmla="*/ -623 h 654033"/>
              <a:gd name="connsiteX2" fmla="*/ 1069508 w 1332851"/>
              <a:gd name="connsiteY2" fmla="*/ 180829 h 654033"/>
              <a:gd name="connsiteX3" fmla="*/ 868816 w 1332851"/>
              <a:gd name="connsiteY3" fmla="*/ 334752 h 654033"/>
              <a:gd name="connsiteX4" fmla="*/ 611641 w 1332851"/>
              <a:gd name="connsiteY4" fmla="*/ 374281 h 654033"/>
              <a:gd name="connsiteX5" fmla="*/ 440191 w 1332851"/>
              <a:gd name="connsiteY5" fmla="*/ 412381 h 654033"/>
              <a:gd name="connsiteX6" fmla="*/ 368944 w 1332851"/>
              <a:gd name="connsiteY6" fmla="*/ 434860 h 654033"/>
              <a:gd name="connsiteX7" fmla="*/ 335130 w 1332851"/>
              <a:gd name="connsiteY7" fmla="*/ 453910 h 654033"/>
              <a:gd name="connsiteX8" fmla="*/ 307889 w 1332851"/>
              <a:gd name="connsiteY8" fmla="*/ 475627 h 654033"/>
              <a:gd name="connsiteX9" fmla="*/ 350370 w 1332851"/>
              <a:gd name="connsiteY9" fmla="*/ 496582 h 654033"/>
              <a:gd name="connsiteX10" fmla="*/ 366277 w 1332851"/>
              <a:gd name="connsiteY10" fmla="*/ 510298 h 654033"/>
              <a:gd name="connsiteX11" fmla="*/ 345322 w 1332851"/>
              <a:gd name="connsiteY11" fmla="*/ 538873 h 654033"/>
              <a:gd name="connsiteX12" fmla="*/ 111293 w 1332851"/>
              <a:gd name="connsiteY12" fmla="*/ 573354 h 654033"/>
              <a:gd name="connsiteX13" fmla="*/ 63668 w 1332851"/>
              <a:gd name="connsiteY13" fmla="*/ 557447 h 654033"/>
              <a:gd name="connsiteX14" fmla="*/ 65763 w 1332851"/>
              <a:gd name="connsiteY14" fmla="*/ 513537 h 654033"/>
              <a:gd name="connsiteX15" fmla="*/ 11185 w 1332851"/>
              <a:gd name="connsiteY15" fmla="*/ 517823 h 654033"/>
              <a:gd name="connsiteX16" fmla="*/ -55 w 1332851"/>
              <a:gd name="connsiteY16" fmla="*/ 523729 h 654033"/>
              <a:gd name="connsiteX17" fmla="*/ -55 w 1332851"/>
              <a:gd name="connsiteY17" fmla="*/ 646506 h 654033"/>
              <a:gd name="connsiteX18" fmla="*/ 1064174 w 1332851"/>
              <a:gd name="connsiteY18" fmla="*/ 579164 h 654033"/>
              <a:gd name="connsiteX19" fmla="*/ 1310395 w 1332851"/>
              <a:gd name="connsiteY19" fmla="*/ 449339 h 654033"/>
              <a:gd name="connsiteX20" fmla="*/ 1263532 w 1332851"/>
              <a:gd name="connsiteY20" fmla="*/ 161302 h 65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32851" h="654033">
                <a:moveTo>
                  <a:pt x="1263532" y="161302"/>
                </a:moveTo>
                <a:cubicBezTo>
                  <a:pt x="1224127" y="101504"/>
                  <a:pt x="1177121" y="47069"/>
                  <a:pt x="1123705" y="-623"/>
                </a:cubicBezTo>
                <a:cubicBezTo>
                  <a:pt x="1143612" y="66052"/>
                  <a:pt x="1128182" y="142252"/>
                  <a:pt x="1069508" y="180829"/>
                </a:cubicBezTo>
                <a:cubicBezTo>
                  <a:pt x="1031884" y="259124"/>
                  <a:pt x="951778" y="309511"/>
                  <a:pt x="868816" y="334752"/>
                </a:cubicBezTo>
                <a:cubicBezTo>
                  <a:pt x="785853" y="359994"/>
                  <a:pt x="698032" y="363994"/>
                  <a:pt x="611641" y="374281"/>
                </a:cubicBezTo>
                <a:cubicBezTo>
                  <a:pt x="553424" y="381578"/>
                  <a:pt x="496017" y="394331"/>
                  <a:pt x="440191" y="412381"/>
                </a:cubicBezTo>
                <a:cubicBezTo>
                  <a:pt x="416188" y="419906"/>
                  <a:pt x="392566" y="423906"/>
                  <a:pt x="368944" y="434860"/>
                </a:cubicBezTo>
                <a:cubicBezTo>
                  <a:pt x="357192" y="440318"/>
                  <a:pt x="345886" y="446690"/>
                  <a:pt x="335130" y="453910"/>
                </a:cubicBezTo>
                <a:cubicBezTo>
                  <a:pt x="332368" y="455911"/>
                  <a:pt x="308936" y="476198"/>
                  <a:pt x="307889" y="475627"/>
                </a:cubicBezTo>
                <a:lnTo>
                  <a:pt x="350370" y="496582"/>
                </a:lnTo>
                <a:cubicBezTo>
                  <a:pt x="357221" y="498973"/>
                  <a:pt x="362908" y="503869"/>
                  <a:pt x="366277" y="510298"/>
                </a:cubicBezTo>
                <a:cubicBezTo>
                  <a:pt x="370563" y="522681"/>
                  <a:pt x="356752" y="533539"/>
                  <a:pt x="345322" y="538873"/>
                </a:cubicBezTo>
                <a:cubicBezTo>
                  <a:pt x="273218" y="573068"/>
                  <a:pt x="190731" y="579831"/>
                  <a:pt x="111293" y="573354"/>
                </a:cubicBezTo>
                <a:cubicBezTo>
                  <a:pt x="94148" y="571925"/>
                  <a:pt x="75669" y="569353"/>
                  <a:pt x="63668" y="557447"/>
                </a:cubicBezTo>
                <a:cubicBezTo>
                  <a:pt x="51666" y="545541"/>
                  <a:pt x="50333" y="521061"/>
                  <a:pt x="65763" y="513537"/>
                </a:cubicBezTo>
                <a:cubicBezTo>
                  <a:pt x="47575" y="509165"/>
                  <a:pt x="28467" y="510660"/>
                  <a:pt x="11185" y="517823"/>
                </a:cubicBezTo>
                <a:cubicBezTo>
                  <a:pt x="7280" y="519442"/>
                  <a:pt x="3660" y="522109"/>
                  <a:pt x="-55" y="523729"/>
                </a:cubicBezTo>
                <a:lnTo>
                  <a:pt x="-55" y="646506"/>
                </a:lnTo>
                <a:cubicBezTo>
                  <a:pt x="356103" y="666242"/>
                  <a:pt x="713349" y="643629"/>
                  <a:pt x="1064174" y="579164"/>
                </a:cubicBezTo>
                <a:cubicBezTo>
                  <a:pt x="1158662" y="561733"/>
                  <a:pt x="1264199" y="533254"/>
                  <a:pt x="1310395" y="449339"/>
                </a:cubicBezTo>
                <a:cubicBezTo>
                  <a:pt x="1359925" y="359803"/>
                  <a:pt x="1319729" y="247027"/>
                  <a:pt x="1263532" y="161302"/>
                </a:cubicBezTo>
                <a:close/>
              </a:path>
            </a:pathLst>
          </a:custGeom>
          <a:solidFill>
            <a:srgbClr val="637886"/>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2" name="任意多边形: 形状 121"/>
          <p:cNvSpPr/>
          <p:nvPr userDrawn="1">
            <p:custDataLst>
              <p:tags r:id="rId67"/>
            </p:custDataLst>
          </p:nvPr>
        </p:nvSpPr>
        <p:spPr>
          <a:xfrm>
            <a:off x="10062845" y="5342890"/>
            <a:ext cx="196215" cy="120015"/>
          </a:xfrm>
          <a:custGeom>
            <a:avLst/>
            <a:gdLst>
              <a:gd name="connsiteX0" fmla="*/ 155396 w 196027"/>
              <a:gd name="connsiteY0" fmla="*/ 118855 h 120056"/>
              <a:gd name="connsiteX1" fmla="*/ 195973 w 196027"/>
              <a:gd name="connsiteY1" fmla="*/ 104377 h 120056"/>
              <a:gd name="connsiteX2" fmla="*/ 121201 w 196027"/>
              <a:gd name="connsiteY2" fmla="*/ 21224 h 120056"/>
              <a:gd name="connsiteX3" fmla="*/ 17855 w 196027"/>
              <a:gd name="connsiteY3" fmla="*/ 5793 h 120056"/>
              <a:gd name="connsiteX4" fmla="*/ 520 w 196027"/>
              <a:gd name="connsiteY4" fmla="*/ 37988 h 120056"/>
              <a:gd name="connsiteX5" fmla="*/ 67195 w 196027"/>
              <a:gd name="connsiteY5" fmla="*/ 88279 h 120056"/>
              <a:gd name="connsiteX6" fmla="*/ 155396 w 196027"/>
              <a:gd name="connsiteY6" fmla="*/ 118855 h 120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027" h="120056">
                <a:moveTo>
                  <a:pt x="155396" y="118855"/>
                </a:moveTo>
                <a:cubicBezTo>
                  <a:pt x="170827" y="120665"/>
                  <a:pt x="190162" y="118855"/>
                  <a:pt x="195973" y="104377"/>
                </a:cubicBezTo>
                <a:cubicBezTo>
                  <a:pt x="181199" y="68982"/>
                  <a:pt x="154834" y="39664"/>
                  <a:pt x="121201" y="21224"/>
                </a:cubicBezTo>
                <a:cubicBezTo>
                  <a:pt x="93484" y="5888"/>
                  <a:pt x="48526" y="-9733"/>
                  <a:pt x="17855" y="5793"/>
                </a:cubicBezTo>
                <a:cubicBezTo>
                  <a:pt x="5073" y="10936"/>
                  <a:pt x="-2224" y="24481"/>
                  <a:pt x="520" y="37988"/>
                </a:cubicBezTo>
                <a:cubicBezTo>
                  <a:pt x="7568" y="70087"/>
                  <a:pt x="42620" y="75325"/>
                  <a:pt x="67195" y="88279"/>
                </a:cubicBezTo>
                <a:cubicBezTo>
                  <a:pt x="94389" y="103967"/>
                  <a:pt x="124326" y="114349"/>
                  <a:pt x="155396" y="118855"/>
                </a:cubicBezTo>
                <a:close/>
              </a:path>
            </a:pathLst>
          </a:custGeom>
          <a:solidFill>
            <a:srgbClr val="788B95"/>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3" name="任意多边形: 形状 122"/>
          <p:cNvSpPr/>
          <p:nvPr userDrawn="1">
            <p:custDataLst>
              <p:tags r:id="rId68"/>
            </p:custDataLst>
          </p:nvPr>
        </p:nvSpPr>
        <p:spPr>
          <a:xfrm>
            <a:off x="9253220" y="5234305"/>
            <a:ext cx="958215" cy="382905"/>
          </a:xfrm>
          <a:custGeom>
            <a:avLst/>
            <a:gdLst>
              <a:gd name="connsiteX0" fmla="*/ 932728 w 958310"/>
              <a:gd name="connsiteY0" fmla="*/ -623 h 382714"/>
              <a:gd name="connsiteX1" fmla="*/ 915298 w 958310"/>
              <a:gd name="connsiteY1" fmla="*/ 7664 h 382714"/>
              <a:gd name="connsiteX2" fmla="*/ 827001 w 958310"/>
              <a:gd name="connsiteY2" fmla="*/ 22999 h 382714"/>
              <a:gd name="connsiteX3" fmla="*/ 670505 w 958310"/>
              <a:gd name="connsiteY3" fmla="*/ 156349 h 382714"/>
              <a:gd name="connsiteX4" fmla="*/ 410949 w 958310"/>
              <a:gd name="connsiteY4" fmla="*/ 300271 h 382714"/>
              <a:gd name="connsiteX5" fmla="*/ 206828 w 958310"/>
              <a:gd name="connsiteY5" fmla="*/ 341229 h 382714"/>
              <a:gd name="connsiteX6" fmla="*/ 20043 w 958310"/>
              <a:gd name="connsiteY6" fmla="*/ 341991 h 382714"/>
              <a:gd name="connsiteX7" fmla="*/ -55 w 958310"/>
              <a:gd name="connsiteY7" fmla="*/ 341229 h 382714"/>
              <a:gd name="connsiteX8" fmla="*/ -55 w 958310"/>
              <a:gd name="connsiteY8" fmla="*/ 382091 h 382714"/>
              <a:gd name="connsiteX9" fmla="*/ 304745 w 958310"/>
              <a:gd name="connsiteY9" fmla="*/ 368089 h 382714"/>
              <a:gd name="connsiteX10" fmla="*/ 454002 w 958310"/>
              <a:gd name="connsiteY10" fmla="*/ 349039 h 382714"/>
              <a:gd name="connsiteX11" fmla="*/ 739752 w 958310"/>
              <a:gd name="connsiteY11" fmla="*/ 149681 h 382714"/>
              <a:gd name="connsiteX12" fmla="*/ 958256 w 958310"/>
              <a:gd name="connsiteY12" fmla="*/ 13378 h 382714"/>
              <a:gd name="connsiteX13" fmla="*/ 932728 w 958310"/>
              <a:gd name="connsiteY13" fmla="*/ -623 h 382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58310" h="382714">
                <a:moveTo>
                  <a:pt x="932728" y="-623"/>
                </a:moveTo>
                <a:cubicBezTo>
                  <a:pt x="927128" y="2558"/>
                  <a:pt x="921299" y="5330"/>
                  <a:pt x="915298" y="7664"/>
                </a:cubicBezTo>
                <a:cubicBezTo>
                  <a:pt x="887675" y="17760"/>
                  <a:pt x="856052" y="16046"/>
                  <a:pt x="827001" y="22999"/>
                </a:cubicBezTo>
                <a:cubicBezTo>
                  <a:pt x="754802" y="40620"/>
                  <a:pt x="717654" y="106057"/>
                  <a:pt x="670505" y="156349"/>
                </a:cubicBezTo>
                <a:cubicBezTo>
                  <a:pt x="604688" y="225500"/>
                  <a:pt x="509152" y="269792"/>
                  <a:pt x="410949" y="300271"/>
                </a:cubicBezTo>
                <a:cubicBezTo>
                  <a:pt x="344600" y="321303"/>
                  <a:pt x="276155" y="335038"/>
                  <a:pt x="206828" y="341229"/>
                </a:cubicBezTo>
                <a:cubicBezTo>
                  <a:pt x="144632" y="345058"/>
                  <a:pt x="82268" y="345306"/>
                  <a:pt x="20043" y="341991"/>
                </a:cubicBezTo>
                <a:lnTo>
                  <a:pt x="-55" y="341229"/>
                </a:lnTo>
                <a:lnTo>
                  <a:pt x="-55" y="382091"/>
                </a:lnTo>
                <a:cubicBezTo>
                  <a:pt x="101546" y="378091"/>
                  <a:pt x="203145" y="373424"/>
                  <a:pt x="304745" y="368089"/>
                </a:cubicBezTo>
                <a:cubicBezTo>
                  <a:pt x="354942" y="365518"/>
                  <a:pt x="405901" y="362565"/>
                  <a:pt x="454002" y="349039"/>
                </a:cubicBezTo>
                <a:cubicBezTo>
                  <a:pt x="572779" y="316559"/>
                  <a:pt x="655456" y="227786"/>
                  <a:pt x="739752" y="149681"/>
                </a:cubicBezTo>
                <a:cubicBezTo>
                  <a:pt x="801188" y="93103"/>
                  <a:pt x="874817" y="37286"/>
                  <a:pt x="958256" y="13378"/>
                </a:cubicBezTo>
                <a:cubicBezTo>
                  <a:pt x="949874" y="8521"/>
                  <a:pt x="941301" y="3853"/>
                  <a:pt x="932728" y="-623"/>
                </a:cubicBezTo>
                <a:close/>
              </a:path>
            </a:pathLst>
          </a:custGeom>
          <a:solidFill>
            <a:srgbClr val="7B8D97"/>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5" name="任意多边形: 形状 124"/>
          <p:cNvSpPr/>
          <p:nvPr userDrawn="1">
            <p:custDataLst>
              <p:tags r:id="rId69"/>
            </p:custDataLst>
          </p:nvPr>
        </p:nvSpPr>
        <p:spPr>
          <a:xfrm>
            <a:off x="8606155" y="4973320"/>
            <a:ext cx="2174875" cy="1192530"/>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6" name="任意多边形: 形状 125"/>
          <p:cNvSpPr/>
          <p:nvPr userDrawn="1">
            <p:custDataLst>
              <p:tags r:id="rId70"/>
            </p:custDataLst>
          </p:nvPr>
        </p:nvSpPr>
        <p:spPr>
          <a:xfrm>
            <a:off x="8606155" y="5619750"/>
            <a:ext cx="1922145" cy="540385"/>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28" name="任意多边形: 形状 127"/>
          <p:cNvSpPr/>
          <p:nvPr userDrawn="1">
            <p:custDataLst>
              <p:tags r:id="rId71"/>
            </p:custDataLst>
          </p:nvPr>
        </p:nvSpPr>
        <p:spPr>
          <a:xfrm rot="6465150">
            <a:off x="7467600" y="3699510"/>
            <a:ext cx="2905760" cy="2199005"/>
          </a:xfrm>
          <a:custGeom>
            <a:avLst/>
            <a:gdLst>
              <a:gd name="connsiteX0" fmla="*/ 2801444 w 2905676"/>
              <a:gd name="connsiteY0" fmla="*/ 483652 h 2198980"/>
              <a:gd name="connsiteX1" fmla="*/ 2867620 w 2905676"/>
              <a:gd name="connsiteY1" fmla="*/ 653314 h 2198980"/>
              <a:gd name="connsiteX2" fmla="*/ 2881509 w 2905676"/>
              <a:gd name="connsiteY2" fmla="*/ 721669 h 2198980"/>
              <a:gd name="connsiteX3" fmla="*/ 2899973 w 2905676"/>
              <a:gd name="connsiteY3" fmla="*/ 1132124 h 2198980"/>
              <a:gd name="connsiteX4" fmla="*/ 2750845 w 2905676"/>
              <a:gd name="connsiteY4" fmla="*/ 1821881 h 2198980"/>
              <a:gd name="connsiteX5" fmla="*/ 2065119 w 2905676"/>
              <a:gd name="connsiteY5" fmla="*/ 2195463 h 2198980"/>
              <a:gd name="connsiteX6" fmla="*/ 1839739 w 2905676"/>
              <a:gd name="connsiteY6" fmla="*/ 2158426 h 2198980"/>
              <a:gd name="connsiteX7" fmla="*/ 1424218 w 2905676"/>
              <a:gd name="connsiteY7" fmla="*/ 1963274 h 2198980"/>
              <a:gd name="connsiteX8" fmla="*/ 1395787 w 2905676"/>
              <a:gd name="connsiteY8" fmla="*/ 1947370 h 2198980"/>
              <a:gd name="connsiteX9" fmla="*/ 1196007 w 2905676"/>
              <a:gd name="connsiteY9" fmla="*/ 1779561 h 2198980"/>
              <a:gd name="connsiteX10" fmla="*/ 911477 w 2905676"/>
              <a:gd name="connsiteY10" fmla="*/ 1660226 h 2198980"/>
              <a:gd name="connsiteX11" fmla="*/ 415837 w 2905676"/>
              <a:gd name="connsiteY11" fmla="*/ 1687459 h 2198980"/>
              <a:gd name="connsiteX12" fmla="*/ 123136 w 2905676"/>
              <a:gd name="connsiteY12" fmla="*/ 1487460 h 2198980"/>
              <a:gd name="connsiteX13" fmla="*/ 62679 w 2905676"/>
              <a:gd name="connsiteY13" fmla="*/ 1371829 h 2198980"/>
              <a:gd name="connsiteX14" fmla="*/ 24063 w 2905676"/>
              <a:gd name="connsiteY14" fmla="*/ 692094 h 2198980"/>
              <a:gd name="connsiteX15" fmla="*/ 268670 w 2905676"/>
              <a:gd name="connsiteY15" fmla="*/ 262303 h 2198980"/>
              <a:gd name="connsiteX16" fmla="*/ 671718 w 2905676"/>
              <a:gd name="connsiteY16" fmla="*/ 187848 h 2198980"/>
              <a:gd name="connsiteX17" fmla="*/ 1195843 w 2905676"/>
              <a:gd name="connsiteY17" fmla="*/ 312521 h 2198980"/>
              <a:gd name="connsiteX18" fmla="*/ 1576178 w 2905676"/>
              <a:gd name="connsiteY18" fmla="*/ 180168 h 2198980"/>
              <a:gd name="connsiteX19" fmla="*/ 1978028 w 2905676"/>
              <a:gd name="connsiteY19" fmla="*/ 14919 h 2198980"/>
              <a:gd name="connsiteX20" fmla="*/ 2409943 w 2905676"/>
              <a:gd name="connsiteY20" fmla="*/ 61541 h 2198980"/>
              <a:gd name="connsiteX21" fmla="*/ 2527426 w 2905676"/>
              <a:gd name="connsiteY21" fmla="*/ 143731 h 2198980"/>
              <a:gd name="connsiteX22" fmla="*/ 2604985 w 2905676"/>
              <a:gd name="connsiteY22" fmla="*/ 220364 h 2198980"/>
              <a:gd name="connsiteX23" fmla="*/ 2711738 w 2905676"/>
              <a:gd name="connsiteY23" fmla="*/ 343621 h 2198980"/>
              <a:gd name="connsiteX24" fmla="*/ 2785104 w 2905676"/>
              <a:gd name="connsiteY24" fmla="*/ 453696 h 219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5676" h="2198980">
                <a:moveTo>
                  <a:pt x="2801444" y="483652"/>
                </a:moveTo>
                <a:cubicBezTo>
                  <a:pt x="2831291" y="536866"/>
                  <a:pt x="2853568" y="593946"/>
                  <a:pt x="2867620" y="653314"/>
                </a:cubicBezTo>
                <a:cubicBezTo>
                  <a:pt x="2872413" y="673684"/>
                  <a:pt x="2877151" y="696506"/>
                  <a:pt x="2881509" y="721669"/>
                </a:cubicBezTo>
                <a:cubicBezTo>
                  <a:pt x="2905256" y="859304"/>
                  <a:pt x="2910049" y="1040785"/>
                  <a:pt x="2899973" y="1132124"/>
                </a:cubicBezTo>
                <a:cubicBezTo>
                  <a:pt x="2877315" y="1337842"/>
                  <a:pt x="2856400" y="1616327"/>
                  <a:pt x="2750845" y="1821881"/>
                </a:cubicBezTo>
                <a:cubicBezTo>
                  <a:pt x="2616206" y="2084298"/>
                  <a:pt x="2366316" y="2218774"/>
                  <a:pt x="2065119" y="2195463"/>
                </a:cubicBezTo>
                <a:cubicBezTo>
                  <a:pt x="2005207" y="2190833"/>
                  <a:pt x="1922310" y="2183807"/>
                  <a:pt x="1839739" y="2158426"/>
                </a:cubicBezTo>
                <a:cubicBezTo>
                  <a:pt x="1704500" y="2116868"/>
                  <a:pt x="1557279" y="2042686"/>
                  <a:pt x="1424218" y="1963274"/>
                </a:cubicBezTo>
                <a:cubicBezTo>
                  <a:pt x="1414905" y="1957828"/>
                  <a:pt x="1405537" y="1952381"/>
                  <a:pt x="1395787" y="1947370"/>
                </a:cubicBezTo>
                <a:cubicBezTo>
                  <a:pt x="1304720" y="1901728"/>
                  <a:pt x="1255320" y="1837349"/>
                  <a:pt x="1196007" y="1779561"/>
                </a:cubicBezTo>
                <a:cubicBezTo>
                  <a:pt x="1119482" y="1705487"/>
                  <a:pt x="1017957" y="1662895"/>
                  <a:pt x="911477" y="1660226"/>
                </a:cubicBezTo>
                <a:cubicBezTo>
                  <a:pt x="737186" y="1655215"/>
                  <a:pt x="492089" y="1684300"/>
                  <a:pt x="415837" y="1687459"/>
                </a:cubicBezTo>
                <a:cubicBezTo>
                  <a:pt x="242471" y="1694975"/>
                  <a:pt x="123136" y="1487460"/>
                  <a:pt x="123136" y="1487460"/>
                </a:cubicBezTo>
                <a:cubicBezTo>
                  <a:pt x="123136" y="1487460"/>
                  <a:pt x="83649" y="1425913"/>
                  <a:pt x="62679" y="1371829"/>
                </a:cubicBezTo>
                <a:cubicBezTo>
                  <a:pt x="-5839" y="1195305"/>
                  <a:pt x="-19020" y="914315"/>
                  <a:pt x="24063" y="692094"/>
                </a:cubicBezTo>
                <a:cubicBezTo>
                  <a:pt x="62189" y="496016"/>
                  <a:pt x="144651" y="352335"/>
                  <a:pt x="268670" y="262303"/>
                </a:cubicBezTo>
                <a:cubicBezTo>
                  <a:pt x="357831" y="197652"/>
                  <a:pt x="518178" y="158437"/>
                  <a:pt x="671718" y="187848"/>
                </a:cubicBezTo>
                <a:cubicBezTo>
                  <a:pt x="832773" y="218676"/>
                  <a:pt x="989635" y="319656"/>
                  <a:pt x="1195843" y="312521"/>
                </a:cubicBezTo>
                <a:cubicBezTo>
                  <a:pt x="1342466" y="307455"/>
                  <a:pt x="1458369" y="241388"/>
                  <a:pt x="1576178" y="180168"/>
                </a:cubicBezTo>
                <a:cubicBezTo>
                  <a:pt x="1710710" y="110343"/>
                  <a:pt x="1844805" y="43078"/>
                  <a:pt x="1978028" y="14919"/>
                </a:cubicBezTo>
                <a:cubicBezTo>
                  <a:pt x="2123234" y="-16889"/>
                  <a:pt x="2274867" y="-522"/>
                  <a:pt x="2409943" y="61541"/>
                </a:cubicBezTo>
                <a:cubicBezTo>
                  <a:pt x="2453516" y="81999"/>
                  <a:pt x="2493276" y="109804"/>
                  <a:pt x="2527426" y="143731"/>
                </a:cubicBezTo>
                <a:lnTo>
                  <a:pt x="2604985" y="220364"/>
                </a:lnTo>
                <a:cubicBezTo>
                  <a:pt x="2642730" y="259503"/>
                  <a:pt x="2678405" y="300647"/>
                  <a:pt x="2711738" y="343621"/>
                </a:cubicBezTo>
                <a:cubicBezTo>
                  <a:pt x="2739026" y="378348"/>
                  <a:pt x="2763535" y="415135"/>
                  <a:pt x="2785104" y="453696"/>
                </a:cubicBezTo>
                <a:close/>
              </a:path>
            </a:pathLst>
          </a:custGeom>
          <a:solidFill>
            <a:srgbClr val="DCA162"/>
          </a:solidFill>
          <a:ln w="27214" cap="flat">
            <a:solidFill>
              <a:srgbClr val="602E00"/>
            </a:solid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29" name="任意多边形: 形状 128"/>
          <p:cNvSpPr/>
          <p:nvPr userDrawn="1">
            <p:custDataLst>
              <p:tags r:id="rId72"/>
            </p:custDataLst>
          </p:nvPr>
        </p:nvSpPr>
        <p:spPr>
          <a:xfrm rot="6465150">
            <a:off x="8794750" y="3887470"/>
            <a:ext cx="801370" cy="832485"/>
          </a:xfrm>
          <a:custGeom>
            <a:avLst/>
            <a:gdLst>
              <a:gd name="connsiteX0" fmla="*/ 27754 w 801518"/>
              <a:gd name="connsiteY0" fmla="*/ 196759 h 832620"/>
              <a:gd name="connsiteX1" fmla="*/ 354005 w 801518"/>
              <a:gd name="connsiteY1" fmla="*/ 681 h 832620"/>
              <a:gd name="connsiteX2" fmla="*/ 600464 w 801518"/>
              <a:gd name="connsiteY2" fmla="*/ 55147 h 832620"/>
              <a:gd name="connsiteX3" fmla="*/ 706836 w 801518"/>
              <a:gd name="connsiteY3" fmla="*/ 151661 h 832620"/>
              <a:gd name="connsiteX4" fmla="*/ 799428 w 801518"/>
              <a:gd name="connsiteY4" fmla="*/ 363371 h 832620"/>
              <a:gd name="connsiteX5" fmla="*/ 717729 w 801518"/>
              <a:gd name="connsiteY5" fmla="*/ 676767 h 832620"/>
              <a:gd name="connsiteX6" fmla="*/ 588427 w 801518"/>
              <a:gd name="connsiteY6" fmla="*/ 778292 h 832620"/>
              <a:gd name="connsiteX7" fmla="*/ 344746 w 801518"/>
              <a:gd name="connsiteY7" fmla="*/ 830742 h 832620"/>
              <a:gd name="connsiteX8" fmla="*/ -731 w 801518"/>
              <a:gd name="connsiteY8" fmla="*/ 567726 h 83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1518" h="832620">
                <a:moveTo>
                  <a:pt x="27754" y="196759"/>
                </a:moveTo>
                <a:cubicBezTo>
                  <a:pt x="27754" y="196759"/>
                  <a:pt x="135924" y="21705"/>
                  <a:pt x="354005" y="681"/>
                </a:cubicBezTo>
                <a:cubicBezTo>
                  <a:pt x="437991" y="-7434"/>
                  <a:pt x="533743" y="15932"/>
                  <a:pt x="600464" y="55147"/>
                </a:cubicBezTo>
                <a:cubicBezTo>
                  <a:pt x="641967" y="79930"/>
                  <a:pt x="678132" y="112773"/>
                  <a:pt x="706836" y="151661"/>
                </a:cubicBezTo>
                <a:cubicBezTo>
                  <a:pt x="760756" y="209722"/>
                  <a:pt x="793381" y="284340"/>
                  <a:pt x="799428" y="363371"/>
                </a:cubicBezTo>
                <a:cubicBezTo>
                  <a:pt x="813207" y="556725"/>
                  <a:pt x="717729" y="676767"/>
                  <a:pt x="717729" y="676767"/>
                </a:cubicBezTo>
                <a:cubicBezTo>
                  <a:pt x="679439" y="716364"/>
                  <a:pt x="635975" y="750514"/>
                  <a:pt x="588427" y="778292"/>
                </a:cubicBezTo>
                <a:cubicBezTo>
                  <a:pt x="518275" y="817453"/>
                  <a:pt x="433906" y="836298"/>
                  <a:pt x="344746" y="830742"/>
                </a:cubicBezTo>
                <a:cubicBezTo>
                  <a:pt x="95510" y="815165"/>
                  <a:pt x="-731" y="567726"/>
                  <a:pt x="-731" y="567726"/>
                </a:cubicBez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0" name="任意多边形: 形状 129"/>
          <p:cNvSpPr/>
          <p:nvPr userDrawn="1">
            <p:custDataLst>
              <p:tags r:id="rId73"/>
            </p:custDataLst>
          </p:nvPr>
        </p:nvSpPr>
        <p:spPr>
          <a:xfrm rot="6465150">
            <a:off x="8455660" y="2602865"/>
            <a:ext cx="2635250" cy="554990"/>
          </a:xfrm>
          <a:custGeom>
            <a:avLst/>
            <a:gdLst>
              <a:gd name="connsiteX0" fmla="*/ 13376 w 2635333"/>
              <a:gd name="connsiteY0" fmla="*/ -923 h 555007"/>
              <a:gd name="connsiteX1" fmla="*/ 2634602 w 2635333"/>
              <a:gd name="connsiteY1" fmla="*/ 200056 h 555007"/>
              <a:gd name="connsiteX2" fmla="*/ 2604319 w 2635333"/>
              <a:gd name="connsiteY2" fmla="*/ 554085 h 555007"/>
              <a:gd name="connsiteX3" fmla="*/ -731 w 2635333"/>
              <a:gd name="connsiteY3" fmla="*/ 271842 h 555007"/>
            </a:gdLst>
            <a:ahLst/>
            <a:cxnLst>
              <a:cxn ang="0">
                <a:pos x="connsiteX0" y="connsiteY0"/>
              </a:cxn>
              <a:cxn ang="0">
                <a:pos x="connsiteX1" y="connsiteY1"/>
              </a:cxn>
              <a:cxn ang="0">
                <a:pos x="connsiteX2" y="connsiteY2"/>
              </a:cxn>
              <a:cxn ang="0">
                <a:pos x="connsiteX3" y="connsiteY3"/>
              </a:cxn>
            </a:cxnLst>
            <a:rect l="l" t="t" r="r" b="b"/>
            <a:pathLst>
              <a:path w="2635333" h="555007">
                <a:moveTo>
                  <a:pt x="13376" y="-923"/>
                </a:moveTo>
                <a:lnTo>
                  <a:pt x="2634602" y="200056"/>
                </a:lnTo>
                <a:lnTo>
                  <a:pt x="2604319" y="554085"/>
                </a:lnTo>
                <a:lnTo>
                  <a:pt x="-731" y="271842"/>
                </a:lnTo>
                <a:close/>
              </a:path>
            </a:pathLst>
          </a:custGeom>
          <a:solidFill>
            <a:srgbClr val="A28A7B"/>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1" name="任意多边形: 形状 130"/>
          <p:cNvSpPr/>
          <p:nvPr userDrawn="1">
            <p:custDataLst>
              <p:tags r:id="rId74"/>
            </p:custDataLst>
          </p:nvPr>
        </p:nvSpPr>
        <p:spPr>
          <a:xfrm rot="6465150">
            <a:off x="9980930" y="986155"/>
            <a:ext cx="995045" cy="445770"/>
          </a:xfrm>
          <a:custGeom>
            <a:avLst/>
            <a:gdLst>
              <a:gd name="connsiteX0" fmla="*/ 95100 w 995117"/>
              <a:gd name="connsiteY0" fmla="*/ -923 h 445882"/>
              <a:gd name="connsiteX1" fmla="*/ 756806 w 995117"/>
              <a:gd name="connsiteY1" fmla="*/ 24731 h 445882"/>
              <a:gd name="connsiteX2" fmla="*/ 938286 w 995117"/>
              <a:gd name="connsiteY2" fmla="*/ 78271 h 445882"/>
              <a:gd name="connsiteX3" fmla="*/ 994386 w 995117"/>
              <a:gd name="connsiteY3" fmla="*/ 107192 h 445882"/>
              <a:gd name="connsiteX4" fmla="*/ 978373 w 995117"/>
              <a:gd name="connsiteY4" fmla="*/ 376199 h 445882"/>
              <a:gd name="connsiteX5" fmla="*/ 899016 w 995117"/>
              <a:gd name="connsiteY5" fmla="*/ 403432 h 445882"/>
              <a:gd name="connsiteX6" fmla="*/ 749017 w 995117"/>
              <a:gd name="connsiteY6" fmla="*/ 442103 h 445882"/>
              <a:gd name="connsiteX7" fmla="*/ 75655 w 995117"/>
              <a:gd name="connsiteY7" fmla="*/ 424239 h 445882"/>
              <a:gd name="connsiteX8" fmla="*/ 32899 w 995117"/>
              <a:gd name="connsiteY8" fmla="*/ 370480 h 445882"/>
              <a:gd name="connsiteX9" fmla="*/ -543 w 995117"/>
              <a:gd name="connsiteY9" fmla="*/ 206538 h 445882"/>
              <a:gd name="connsiteX10" fmla="*/ 52071 w 995117"/>
              <a:gd name="connsiteY10" fmla="*/ 31484 h 445882"/>
              <a:gd name="connsiteX11" fmla="*/ 95100 w 995117"/>
              <a:gd name="connsiteY11" fmla="*/ -923 h 44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117" h="445882">
                <a:moveTo>
                  <a:pt x="95100" y="-923"/>
                </a:moveTo>
                <a:cubicBezTo>
                  <a:pt x="95100" y="-923"/>
                  <a:pt x="531535" y="1528"/>
                  <a:pt x="756806" y="24731"/>
                </a:cubicBezTo>
                <a:cubicBezTo>
                  <a:pt x="857350" y="35079"/>
                  <a:pt x="903428" y="59317"/>
                  <a:pt x="938286" y="78271"/>
                </a:cubicBezTo>
                <a:cubicBezTo>
                  <a:pt x="969005" y="94937"/>
                  <a:pt x="994386" y="107192"/>
                  <a:pt x="994386" y="107192"/>
                </a:cubicBezTo>
                <a:lnTo>
                  <a:pt x="978373" y="376199"/>
                </a:lnTo>
                <a:cubicBezTo>
                  <a:pt x="978373" y="376199"/>
                  <a:pt x="959746" y="384424"/>
                  <a:pt x="899016" y="403432"/>
                </a:cubicBezTo>
                <a:cubicBezTo>
                  <a:pt x="865139" y="414325"/>
                  <a:pt x="829845" y="437801"/>
                  <a:pt x="749017" y="442103"/>
                </a:cubicBezTo>
                <a:cubicBezTo>
                  <a:pt x="523365" y="454140"/>
                  <a:pt x="75655" y="424239"/>
                  <a:pt x="75655" y="424239"/>
                </a:cubicBezTo>
                <a:cubicBezTo>
                  <a:pt x="75655" y="424239"/>
                  <a:pt x="53869" y="417702"/>
                  <a:pt x="32899" y="370480"/>
                </a:cubicBezTo>
                <a:cubicBezTo>
                  <a:pt x="15198" y="330938"/>
                  <a:pt x="-2776" y="254958"/>
                  <a:pt x="-543" y="206538"/>
                </a:cubicBezTo>
                <a:cubicBezTo>
                  <a:pt x="2181" y="146625"/>
                  <a:pt x="26690" y="70972"/>
                  <a:pt x="52071" y="31484"/>
                </a:cubicBezTo>
                <a:cubicBezTo>
                  <a:pt x="72115" y="766"/>
                  <a:pt x="95100" y="-923"/>
                  <a:pt x="95100" y="-923"/>
                </a:cubicBezTo>
                <a:close/>
              </a:path>
            </a:pathLst>
          </a:custGeom>
          <a:solidFill>
            <a:srgbClr val="E09E67"/>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2" name="任意多边形: 形状 131"/>
          <p:cNvSpPr/>
          <p:nvPr userDrawn="1">
            <p:custDataLst>
              <p:tags r:id="rId75"/>
            </p:custDataLst>
          </p:nvPr>
        </p:nvSpPr>
        <p:spPr>
          <a:xfrm rot="6465150">
            <a:off x="8928100" y="4027170"/>
            <a:ext cx="532130" cy="572135"/>
          </a:xfrm>
          <a:custGeom>
            <a:avLst/>
            <a:gdLst>
              <a:gd name="connsiteX0" fmla="*/ 31022 w 532340"/>
              <a:gd name="connsiteY0" fmla="*/ 89093 h 571914"/>
              <a:gd name="connsiteX1" fmla="*/ 202481 w 532340"/>
              <a:gd name="connsiteY1" fmla="*/ 2928 h 571914"/>
              <a:gd name="connsiteX2" fmla="*/ 389844 w 532340"/>
              <a:gd name="connsiteY2" fmla="*/ 40727 h 571914"/>
              <a:gd name="connsiteX3" fmla="*/ 438155 w 532340"/>
              <a:gd name="connsiteY3" fmla="*/ 79779 h 571914"/>
              <a:gd name="connsiteX4" fmla="*/ 480529 w 532340"/>
              <a:gd name="connsiteY4" fmla="*/ 123352 h 571914"/>
              <a:gd name="connsiteX5" fmla="*/ 524701 w 532340"/>
              <a:gd name="connsiteY5" fmla="*/ 219539 h 571914"/>
              <a:gd name="connsiteX6" fmla="*/ 531020 w 532340"/>
              <a:gd name="connsiteY6" fmla="*/ 323024 h 571914"/>
              <a:gd name="connsiteX7" fmla="*/ 471979 w 532340"/>
              <a:gd name="connsiteY7" fmla="*/ 463982 h 571914"/>
              <a:gd name="connsiteX8" fmla="*/ 348014 w 532340"/>
              <a:gd name="connsiteY8" fmla="*/ 555648 h 571914"/>
              <a:gd name="connsiteX9" fmla="*/ 161795 w 532340"/>
              <a:gd name="connsiteY9" fmla="*/ 559406 h 571914"/>
              <a:gd name="connsiteX10" fmla="*/ -731 w 532340"/>
              <a:gd name="connsiteY10" fmla="*/ 443122 h 571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2340" h="571914">
                <a:moveTo>
                  <a:pt x="31022" y="89093"/>
                </a:moveTo>
                <a:cubicBezTo>
                  <a:pt x="31022" y="89093"/>
                  <a:pt x="113157" y="17688"/>
                  <a:pt x="202481" y="2928"/>
                </a:cubicBezTo>
                <a:cubicBezTo>
                  <a:pt x="267459" y="-8292"/>
                  <a:pt x="334289" y="5215"/>
                  <a:pt x="389844" y="40727"/>
                </a:cubicBezTo>
                <a:cubicBezTo>
                  <a:pt x="406620" y="52928"/>
                  <a:pt x="422741" y="65945"/>
                  <a:pt x="438155" y="79779"/>
                </a:cubicBezTo>
                <a:cubicBezTo>
                  <a:pt x="453024" y="93559"/>
                  <a:pt x="467186" y="108102"/>
                  <a:pt x="480529" y="123352"/>
                </a:cubicBezTo>
                <a:cubicBezTo>
                  <a:pt x="480529" y="123352"/>
                  <a:pt x="514952" y="170955"/>
                  <a:pt x="524701" y="219539"/>
                </a:cubicBezTo>
                <a:cubicBezTo>
                  <a:pt x="530638" y="253689"/>
                  <a:pt x="532762" y="288384"/>
                  <a:pt x="531020" y="323024"/>
                </a:cubicBezTo>
                <a:lnTo>
                  <a:pt x="471979" y="463982"/>
                </a:lnTo>
                <a:lnTo>
                  <a:pt x="348014" y="555648"/>
                </a:lnTo>
                <a:cubicBezTo>
                  <a:pt x="348014" y="555648"/>
                  <a:pt x="248995" y="587510"/>
                  <a:pt x="161795" y="559406"/>
                </a:cubicBezTo>
                <a:cubicBezTo>
                  <a:pt x="74595" y="531302"/>
                  <a:pt x="-731" y="443122"/>
                  <a:pt x="-731" y="443122"/>
                </a:cubicBezTo>
                <a:close/>
              </a:path>
            </a:pathLst>
          </a:custGeom>
          <a:solidFill>
            <a:srgbClr val="75665D"/>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3" name="任意多边形: 形状 132"/>
          <p:cNvSpPr/>
          <p:nvPr userDrawn="1">
            <p:custDataLst>
              <p:tags r:id="rId76"/>
            </p:custDataLst>
          </p:nvPr>
        </p:nvSpPr>
        <p:spPr>
          <a:xfrm rot="6465150">
            <a:off x="8649970" y="4849495"/>
            <a:ext cx="243840" cy="1021715"/>
          </a:xfrm>
          <a:custGeom>
            <a:avLst/>
            <a:gdLst>
              <a:gd name="connsiteX0" fmla="*/ 119747 w 243532"/>
              <a:gd name="connsiteY0" fmla="*/ -923 h 1021835"/>
              <a:gd name="connsiteX1" fmla="*/ 229442 w 243532"/>
              <a:gd name="connsiteY1" fmla="*/ 8446 h 1021835"/>
              <a:gd name="connsiteX2" fmla="*/ 231784 w 243532"/>
              <a:gd name="connsiteY2" fmla="*/ 570970 h 1021835"/>
              <a:gd name="connsiteX3" fmla="*/ 152590 w 243532"/>
              <a:gd name="connsiteY3" fmla="*/ 846622 h 1021835"/>
              <a:gd name="connsiteX4" fmla="*/ 130804 w 243532"/>
              <a:gd name="connsiteY4" fmla="*/ 1020913 h 1021835"/>
              <a:gd name="connsiteX5" fmla="*/ -731 w 243532"/>
              <a:gd name="connsiteY5" fmla="*/ 1003157 h 102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532" h="1021835">
                <a:moveTo>
                  <a:pt x="119747" y="-923"/>
                </a:moveTo>
                <a:lnTo>
                  <a:pt x="229442" y="8446"/>
                </a:lnTo>
                <a:cubicBezTo>
                  <a:pt x="229442" y="8446"/>
                  <a:pt x="257873" y="371080"/>
                  <a:pt x="231784" y="570970"/>
                </a:cubicBezTo>
                <a:cubicBezTo>
                  <a:pt x="217895" y="677287"/>
                  <a:pt x="175520" y="757080"/>
                  <a:pt x="152590" y="846622"/>
                </a:cubicBezTo>
                <a:cubicBezTo>
                  <a:pt x="132384" y="925380"/>
                  <a:pt x="130804" y="1020913"/>
                  <a:pt x="130804" y="1020913"/>
                </a:cubicBezTo>
                <a:lnTo>
                  <a:pt x="-731" y="1003157"/>
                </a:lnTo>
                <a:close/>
              </a:path>
            </a:pathLst>
          </a:custGeom>
          <a:solidFill>
            <a:srgbClr val="F3C799"/>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4" name="任意多边形: 形状 133"/>
          <p:cNvSpPr/>
          <p:nvPr userDrawn="1">
            <p:custDataLst>
              <p:tags r:id="rId77"/>
            </p:custDataLst>
          </p:nvPr>
        </p:nvSpPr>
        <p:spPr>
          <a:xfrm rot="6465150">
            <a:off x="8435975" y="4455795"/>
            <a:ext cx="2491105" cy="756285"/>
          </a:xfrm>
          <a:custGeom>
            <a:avLst/>
            <a:gdLst>
              <a:gd name="connsiteX0" fmla="*/ 11770 w 2491382"/>
              <a:gd name="connsiteY0" fmla="*/ 755262 h 756225"/>
              <a:gd name="connsiteX1" fmla="*/ 9592 w 2491382"/>
              <a:gd name="connsiteY1" fmla="*/ 755262 h 756225"/>
              <a:gd name="connsiteX2" fmla="*/ -539 w 2491382"/>
              <a:gd name="connsiteY2" fmla="*/ 740829 h 756225"/>
              <a:gd name="connsiteX3" fmla="*/ -539 w 2491382"/>
              <a:gd name="connsiteY3" fmla="*/ 740774 h 756225"/>
              <a:gd name="connsiteX4" fmla="*/ 407955 w 2491382"/>
              <a:gd name="connsiteY4" fmla="*/ 197367 h 756225"/>
              <a:gd name="connsiteX5" fmla="*/ 838618 w 2491382"/>
              <a:gd name="connsiteY5" fmla="*/ 238925 h 756225"/>
              <a:gd name="connsiteX6" fmla="*/ 1152722 w 2491382"/>
              <a:gd name="connsiteY6" fmla="*/ 313162 h 756225"/>
              <a:gd name="connsiteX7" fmla="*/ 1573853 w 2491382"/>
              <a:gd name="connsiteY7" fmla="*/ 176235 h 756225"/>
              <a:gd name="connsiteX8" fmla="*/ 1944712 w 2491382"/>
              <a:gd name="connsiteY8" fmla="*/ 21660 h 756225"/>
              <a:gd name="connsiteX9" fmla="*/ 2485122 w 2491382"/>
              <a:gd name="connsiteY9" fmla="*/ 110440 h 756225"/>
              <a:gd name="connsiteX10" fmla="*/ 2488554 w 2491382"/>
              <a:gd name="connsiteY10" fmla="*/ 127760 h 756225"/>
              <a:gd name="connsiteX11" fmla="*/ 2471234 w 2491382"/>
              <a:gd name="connsiteY11" fmla="*/ 131191 h 756225"/>
              <a:gd name="connsiteX12" fmla="*/ 1950648 w 2491382"/>
              <a:gd name="connsiteY12" fmla="*/ 45898 h 756225"/>
              <a:gd name="connsiteX13" fmla="*/ 1585291 w 2491382"/>
              <a:gd name="connsiteY13" fmla="*/ 198402 h 756225"/>
              <a:gd name="connsiteX14" fmla="*/ 1150707 w 2491382"/>
              <a:gd name="connsiteY14" fmla="*/ 337998 h 756225"/>
              <a:gd name="connsiteX15" fmla="*/ 830393 w 2491382"/>
              <a:gd name="connsiteY15" fmla="*/ 262454 h 756225"/>
              <a:gd name="connsiteX16" fmla="*/ 413402 w 2491382"/>
              <a:gd name="connsiteY16" fmla="*/ 221713 h 756225"/>
              <a:gd name="connsiteX17" fmla="*/ 24134 w 2491382"/>
              <a:gd name="connsiteY17" fmla="*/ 745077 h 756225"/>
              <a:gd name="connsiteX18" fmla="*/ 11770 w 2491382"/>
              <a:gd name="connsiteY18" fmla="*/ 755262 h 7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91382" h="756225">
                <a:moveTo>
                  <a:pt x="11770" y="755262"/>
                </a:moveTo>
                <a:cubicBezTo>
                  <a:pt x="11062" y="755316"/>
                  <a:pt x="10300" y="755316"/>
                  <a:pt x="9592" y="755262"/>
                </a:cubicBezTo>
                <a:cubicBezTo>
                  <a:pt x="2783" y="754064"/>
                  <a:pt x="-1737" y="747637"/>
                  <a:pt x="-539" y="740829"/>
                </a:cubicBezTo>
                <a:cubicBezTo>
                  <a:pt x="-539" y="740829"/>
                  <a:pt x="-539" y="740774"/>
                  <a:pt x="-539" y="740774"/>
                </a:cubicBezTo>
                <a:cubicBezTo>
                  <a:pt x="54417" y="428521"/>
                  <a:pt x="191835" y="245679"/>
                  <a:pt x="407955" y="197367"/>
                </a:cubicBezTo>
                <a:cubicBezTo>
                  <a:pt x="597933" y="154938"/>
                  <a:pt x="709479" y="193827"/>
                  <a:pt x="838618" y="238925"/>
                </a:cubicBezTo>
                <a:cubicBezTo>
                  <a:pt x="928105" y="270188"/>
                  <a:pt x="1020588" y="302487"/>
                  <a:pt x="1152722" y="313162"/>
                </a:cubicBezTo>
                <a:cubicBezTo>
                  <a:pt x="1286382" y="323674"/>
                  <a:pt x="1425978" y="252160"/>
                  <a:pt x="1573853" y="176235"/>
                </a:cubicBezTo>
                <a:cubicBezTo>
                  <a:pt x="1690519" y="116322"/>
                  <a:pt x="1811107" y="54394"/>
                  <a:pt x="1944712" y="21660"/>
                </a:cubicBezTo>
                <a:cubicBezTo>
                  <a:pt x="2142913" y="-26923"/>
                  <a:pt x="2324666" y="2978"/>
                  <a:pt x="2485122" y="110440"/>
                </a:cubicBezTo>
                <a:cubicBezTo>
                  <a:pt x="2490841" y="114274"/>
                  <a:pt x="2492366" y="122030"/>
                  <a:pt x="2488554" y="127760"/>
                </a:cubicBezTo>
                <a:cubicBezTo>
                  <a:pt x="2484741" y="133490"/>
                  <a:pt x="2476952" y="135026"/>
                  <a:pt x="2471234" y="131191"/>
                </a:cubicBezTo>
                <a:cubicBezTo>
                  <a:pt x="2316877" y="27706"/>
                  <a:pt x="2141769" y="-889"/>
                  <a:pt x="1950648" y="45898"/>
                </a:cubicBezTo>
                <a:cubicBezTo>
                  <a:pt x="1819930" y="77978"/>
                  <a:pt x="1700649" y="139252"/>
                  <a:pt x="1585291" y="198402"/>
                </a:cubicBezTo>
                <a:cubicBezTo>
                  <a:pt x="1434148" y="276016"/>
                  <a:pt x="1291175" y="349218"/>
                  <a:pt x="1150707" y="337998"/>
                </a:cubicBezTo>
                <a:cubicBezTo>
                  <a:pt x="1015360" y="327105"/>
                  <a:pt x="917103" y="292792"/>
                  <a:pt x="830393" y="262454"/>
                </a:cubicBezTo>
                <a:cubicBezTo>
                  <a:pt x="705122" y="218881"/>
                  <a:pt x="596190" y="180755"/>
                  <a:pt x="413402" y="221713"/>
                </a:cubicBezTo>
                <a:cubicBezTo>
                  <a:pt x="208120" y="267574"/>
                  <a:pt x="77184" y="443717"/>
                  <a:pt x="24134" y="745077"/>
                </a:cubicBezTo>
                <a:cubicBezTo>
                  <a:pt x="22991" y="751014"/>
                  <a:pt x="17816" y="755316"/>
                  <a:pt x="11770" y="75526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5" name="任意多边形: 形状 134"/>
          <p:cNvSpPr/>
          <p:nvPr userDrawn="1">
            <p:custDataLst>
              <p:tags r:id="rId78"/>
            </p:custDataLst>
          </p:nvPr>
        </p:nvSpPr>
        <p:spPr>
          <a:xfrm rot="6465150">
            <a:off x="7686040" y="4533900"/>
            <a:ext cx="1538605" cy="1691640"/>
          </a:xfrm>
          <a:custGeom>
            <a:avLst/>
            <a:gdLst>
              <a:gd name="connsiteX0" fmla="*/ 739923 w 1538423"/>
              <a:gd name="connsiteY0" fmla="*/ 1690584 h 1691506"/>
              <a:gd name="connsiteX1" fmla="*/ 131756 w 1538423"/>
              <a:gd name="connsiteY1" fmla="*/ 1503167 h 1691506"/>
              <a:gd name="connsiteX2" fmla="*/ 7083 w 1538423"/>
              <a:gd name="connsiteY2" fmla="*/ 1430945 h 1691506"/>
              <a:gd name="connsiteX3" fmla="*/ 166 w 1538423"/>
              <a:gd name="connsiteY3" fmla="*/ 1414714 h 1691506"/>
              <a:gd name="connsiteX4" fmla="*/ 16451 w 1538423"/>
              <a:gd name="connsiteY4" fmla="*/ 1407797 h 1691506"/>
              <a:gd name="connsiteX5" fmla="*/ 18903 w 1538423"/>
              <a:gd name="connsiteY5" fmla="*/ 1409158 h 1691506"/>
              <a:gd name="connsiteX6" fmla="*/ 145644 w 1538423"/>
              <a:gd name="connsiteY6" fmla="*/ 1482579 h 1691506"/>
              <a:gd name="connsiteX7" fmla="*/ 1207730 w 1538423"/>
              <a:gd name="connsiteY7" fmla="*/ 1498919 h 1691506"/>
              <a:gd name="connsiteX8" fmla="*/ 1506639 w 1538423"/>
              <a:gd name="connsiteY8" fmla="*/ 628444 h 1691506"/>
              <a:gd name="connsiteX9" fmla="*/ 1433382 w 1538423"/>
              <a:gd name="connsiteY9" fmla="*/ 16573 h 1691506"/>
              <a:gd name="connsiteX10" fmla="*/ 1439918 w 1538423"/>
              <a:gd name="connsiteY10" fmla="*/ 125 h 1691506"/>
              <a:gd name="connsiteX11" fmla="*/ 1456367 w 1538423"/>
              <a:gd name="connsiteY11" fmla="*/ 6661 h 1691506"/>
              <a:gd name="connsiteX12" fmla="*/ 1456749 w 1538423"/>
              <a:gd name="connsiteY12" fmla="*/ 7586 h 1691506"/>
              <a:gd name="connsiteX13" fmla="*/ 1531585 w 1538423"/>
              <a:gd name="connsiteY13" fmla="*/ 630459 h 1691506"/>
              <a:gd name="connsiteX14" fmla="*/ 1224669 w 1538423"/>
              <a:gd name="connsiteY14" fmla="*/ 1517274 h 1691506"/>
              <a:gd name="connsiteX15" fmla="*/ 739923 w 1538423"/>
              <a:gd name="connsiteY15" fmla="*/ 1690584 h 1691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38423" h="1691506">
                <a:moveTo>
                  <a:pt x="739923" y="1690584"/>
                </a:moveTo>
                <a:cubicBezTo>
                  <a:pt x="524891" y="1690584"/>
                  <a:pt x="301962" y="1616619"/>
                  <a:pt x="131756" y="1503167"/>
                </a:cubicBezTo>
                <a:cubicBezTo>
                  <a:pt x="105068" y="1485356"/>
                  <a:pt x="63075" y="1461064"/>
                  <a:pt x="7083" y="1430945"/>
                </a:cubicBezTo>
                <a:cubicBezTo>
                  <a:pt x="711" y="1428385"/>
                  <a:pt x="-2394" y="1421087"/>
                  <a:pt x="166" y="1414714"/>
                </a:cubicBezTo>
                <a:cubicBezTo>
                  <a:pt x="2780" y="1408342"/>
                  <a:pt x="10025" y="1405237"/>
                  <a:pt x="16451" y="1407797"/>
                </a:cubicBezTo>
                <a:cubicBezTo>
                  <a:pt x="17323" y="1408178"/>
                  <a:pt x="18140" y="1408614"/>
                  <a:pt x="18903" y="1409158"/>
                </a:cubicBezTo>
                <a:cubicBezTo>
                  <a:pt x="75601" y="1439605"/>
                  <a:pt x="118249" y="1464332"/>
                  <a:pt x="145644" y="1482579"/>
                </a:cubicBezTo>
                <a:cubicBezTo>
                  <a:pt x="449401" y="1685083"/>
                  <a:pt x="925052" y="1759593"/>
                  <a:pt x="1207730" y="1498919"/>
                </a:cubicBezTo>
                <a:cubicBezTo>
                  <a:pt x="1435779" y="1288734"/>
                  <a:pt x="1481639" y="939389"/>
                  <a:pt x="1506639" y="628444"/>
                </a:cubicBezTo>
                <a:cubicBezTo>
                  <a:pt x="1525321" y="397127"/>
                  <a:pt x="1500648" y="191245"/>
                  <a:pt x="1433382" y="16573"/>
                </a:cubicBezTo>
                <a:cubicBezTo>
                  <a:pt x="1430659" y="10201"/>
                  <a:pt x="1433601" y="2848"/>
                  <a:pt x="1439918" y="125"/>
                </a:cubicBezTo>
                <a:cubicBezTo>
                  <a:pt x="1446291" y="-2653"/>
                  <a:pt x="1453644" y="288"/>
                  <a:pt x="1456367" y="6661"/>
                </a:cubicBezTo>
                <a:cubicBezTo>
                  <a:pt x="1456530" y="6987"/>
                  <a:pt x="1456640" y="7260"/>
                  <a:pt x="1456749" y="7586"/>
                </a:cubicBezTo>
                <a:cubicBezTo>
                  <a:pt x="1525321" y="185799"/>
                  <a:pt x="1550539" y="395384"/>
                  <a:pt x="1531585" y="630459"/>
                </a:cubicBezTo>
                <a:cubicBezTo>
                  <a:pt x="1506149" y="946361"/>
                  <a:pt x="1459363" y="1301043"/>
                  <a:pt x="1224669" y="1517274"/>
                </a:cubicBezTo>
                <a:cubicBezTo>
                  <a:pt x="1092262" y="1639331"/>
                  <a:pt x="918789" y="1690584"/>
                  <a:pt x="739923" y="169058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6" name="任意多边形: 形状 135"/>
          <p:cNvSpPr/>
          <p:nvPr userDrawn="1">
            <p:custDataLst>
              <p:tags r:id="rId79"/>
            </p:custDataLst>
          </p:nvPr>
        </p:nvSpPr>
        <p:spPr>
          <a:xfrm rot="6465150">
            <a:off x="9105265" y="3202940"/>
            <a:ext cx="146050" cy="425450"/>
          </a:xfrm>
          <a:custGeom>
            <a:avLst/>
            <a:gdLst>
              <a:gd name="connsiteX0" fmla="*/ 132621 w 145834"/>
              <a:gd name="connsiteY0" fmla="*/ 424833 h 425756"/>
              <a:gd name="connsiteX1" fmla="*/ 122490 w 145834"/>
              <a:gd name="connsiteY1" fmla="*/ 419714 h 425756"/>
              <a:gd name="connsiteX2" fmla="*/ -712 w 145834"/>
              <a:gd name="connsiteY2" fmla="*/ 12199 h 425756"/>
              <a:gd name="connsiteX3" fmla="*/ 10998 w 145834"/>
              <a:gd name="connsiteY3" fmla="*/ -873 h 425756"/>
              <a:gd name="connsiteX4" fmla="*/ 11161 w 145834"/>
              <a:gd name="connsiteY4" fmla="*/ -873 h 425756"/>
              <a:gd name="connsiteX5" fmla="*/ 24179 w 145834"/>
              <a:gd name="connsiteY5" fmla="*/ 9966 h 425756"/>
              <a:gd name="connsiteX6" fmla="*/ 24233 w 145834"/>
              <a:gd name="connsiteY6" fmla="*/ 10947 h 425756"/>
              <a:gd name="connsiteX7" fmla="*/ 142697 w 145834"/>
              <a:gd name="connsiteY7" fmla="*/ 405008 h 425756"/>
              <a:gd name="connsiteX8" fmla="*/ 139973 w 145834"/>
              <a:gd name="connsiteY8" fmla="*/ 422437 h 425756"/>
              <a:gd name="connsiteX9" fmla="*/ 132621 w 145834"/>
              <a:gd name="connsiteY9" fmla="*/ 424833 h 42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834" h="425756">
                <a:moveTo>
                  <a:pt x="132621" y="424833"/>
                </a:moveTo>
                <a:cubicBezTo>
                  <a:pt x="128590" y="424833"/>
                  <a:pt x="124832" y="422927"/>
                  <a:pt x="122490" y="419714"/>
                </a:cubicBezTo>
                <a:cubicBezTo>
                  <a:pt x="51031" y="321675"/>
                  <a:pt x="7294" y="176850"/>
                  <a:pt x="-712" y="12199"/>
                </a:cubicBezTo>
                <a:cubicBezTo>
                  <a:pt x="-1094" y="5336"/>
                  <a:pt x="4190" y="-491"/>
                  <a:pt x="10998" y="-873"/>
                </a:cubicBezTo>
                <a:cubicBezTo>
                  <a:pt x="11053" y="-873"/>
                  <a:pt x="11107" y="-873"/>
                  <a:pt x="11161" y="-873"/>
                </a:cubicBezTo>
                <a:cubicBezTo>
                  <a:pt x="17752" y="-1472"/>
                  <a:pt x="23580" y="3376"/>
                  <a:pt x="24179" y="9966"/>
                </a:cubicBezTo>
                <a:cubicBezTo>
                  <a:pt x="24233" y="10293"/>
                  <a:pt x="24233" y="10620"/>
                  <a:pt x="24233" y="10947"/>
                </a:cubicBezTo>
                <a:cubicBezTo>
                  <a:pt x="32022" y="170804"/>
                  <a:pt x="74070" y="310509"/>
                  <a:pt x="142697" y="405008"/>
                </a:cubicBezTo>
                <a:cubicBezTo>
                  <a:pt x="146782" y="410563"/>
                  <a:pt x="145529" y="418352"/>
                  <a:pt x="139973" y="422437"/>
                </a:cubicBezTo>
                <a:cubicBezTo>
                  <a:pt x="137849" y="424016"/>
                  <a:pt x="135289" y="424833"/>
                  <a:pt x="132621" y="4248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7" name="任意多边形: 形状 136"/>
          <p:cNvSpPr/>
          <p:nvPr userDrawn="1">
            <p:custDataLst>
              <p:tags r:id="rId80"/>
            </p:custDataLst>
          </p:nvPr>
        </p:nvSpPr>
        <p:spPr>
          <a:xfrm rot="6465150">
            <a:off x="8447405" y="2581910"/>
            <a:ext cx="2658745" cy="579755"/>
          </a:xfrm>
          <a:custGeom>
            <a:avLst/>
            <a:gdLst>
              <a:gd name="connsiteX0" fmla="*/ 2614865 w 2658735"/>
              <a:gd name="connsiteY0" fmla="*/ 578682 h 579604"/>
              <a:gd name="connsiteX1" fmla="*/ 2613503 w 2658735"/>
              <a:gd name="connsiteY1" fmla="*/ 578682 h 579604"/>
              <a:gd name="connsiteX2" fmla="*/ 581598 w 2658735"/>
              <a:gd name="connsiteY2" fmla="*/ 354445 h 579604"/>
              <a:gd name="connsiteX3" fmla="*/ 570541 w 2658735"/>
              <a:gd name="connsiteY3" fmla="*/ 340611 h 579604"/>
              <a:gd name="connsiteX4" fmla="*/ 584375 w 2658735"/>
              <a:gd name="connsiteY4" fmla="*/ 329608 h 579604"/>
              <a:gd name="connsiteX5" fmla="*/ 2603482 w 2658735"/>
              <a:gd name="connsiteY5" fmla="*/ 552374 h 579604"/>
              <a:gd name="connsiteX6" fmla="*/ 2631858 w 2658735"/>
              <a:gd name="connsiteY6" fmla="*/ 211799 h 579604"/>
              <a:gd name="connsiteX7" fmla="*/ 41568 w 2658735"/>
              <a:gd name="connsiteY7" fmla="*/ 24926 h 579604"/>
              <a:gd name="connsiteX8" fmla="*/ 24901 w 2658735"/>
              <a:gd name="connsiteY8" fmla="*/ 267735 h 579604"/>
              <a:gd name="connsiteX9" fmla="*/ 583667 w 2658735"/>
              <a:gd name="connsiteY9" fmla="*/ 329935 h 579604"/>
              <a:gd name="connsiteX10" fmla="*/ 594560 w 2658735"/>
              <a:gd name="connsiteY10" fmla="*/ 343770 h 579604"/>
              <a:gd name="connsiteX11" fmla="*/ 580889 w 2658735"/>
              <a:gd name="connsiteY11" fmla="*/ 354663 h 579604"/>
              <a:gd name="connsiteX12" fmla="*/ 580726 w 2658735"/>
              <a:gd name="connsiteY12" fmla="*/ 354663 h 579604"/>
              <a:gd name="connsiteX13" fmla="*/ 10196 w 2658735"/>
              <a:gd name="connsiteY13" fmla="*/ 291374 h 579604"/>
              <a:gd name="connsiteX14" fmla="*/ -698 w 2658735"/>
              <a:gd name="connsiteY14" fmla="*/ 278084 h 579604"/>
              <a:gd name="connsiteX15" fmla="*/ 17657 w 2658735"/>
              <a:gd name="connsiteY15" fmla="*/ 10711 h 579604"/>
              <a:gd name="connsiteX16" fmla="*/ 31056 w 2658735"/>
              <a:gd name="connsiteY16" fmla="*/ -891 h 579604"/>
              <a:gd name="connsiteX17" fmla="*/ 2646401 w 2658735"/>
              <a:gd name="connsiteY17" fmla="*/ 187725 h 579604"/>
              <a:gd name="connsiteX18" fmla="*/ 2655006 w 2658735"/>
              <a:gd name="connsiteY18" fmla="*/ 192082 h 579604"/>
              <a:gd name="connsiteX19" fmla="*/ 2657948 w 2658735"/>
              <a:gd name="connsiteY19" fmla="*/ 201232 h 579604"/>
              <a:gd name="connsiteX20" fmla="*/ 2627501 w 2658735"/>
              <a:gd name="connsiteY20" fmla="*/ 567243 h 579604"/>
              <a:gd name="connsiteX21" fmla="*/ 2615028 w 2658735"/>
              <a:gd name="connsiteY21" fmla="*/ 578682 h 57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8735" h="579604">
                <a:moveTo>
                  <a:pt x="2614865" y="578682"/>
                </a:moveTo>
                <a:lnTo>
                  <a:pt x="2613503" y="578682"/>
                </a:lnTo>
                <a:lnTo>
                  <a:pt x="581598" y="354445"/>
                </a:lnTo>
                <a:cubicBezTo>
                  <a:pt x="574735" y="353682"/>
                  <a:pt x="569779" y="347473"/>
                  <a:pt x="570541" y="340611"/>
                </a:cubicBezTo>
                <a:cubicBezTo>
                  <a:pt x="571358" y="333802"/>
                  <a:pt x="577513" y="328846"/>
                  <a:pt x="584375" y="329608"/>
                </a:cubicBezTo>
                <a:lnTo>
                  <a:pt x="2603482" y="552374"/>
                </a:lnTo>
                <a:lnTo>
                  <a:pt x="2631858" y="211799"/>
                </a:lnTo>
                <a:lnTo>
                  <a:pt x="41568" y="24926"/>
                </a:lnTo>
                <a:lnTo>
                  <a:pt x="24901" y="267735"/>
                </a:lnTo>
                <a:lnTo>
                  <a:pt x="583667" y="329935"/>
                </a:lnTo>
                <a:cubicBezTo>
                  <a:pt x="590475" y="330807"/>
                  <a:pt x="595323" y="336962"/>
                  <a:pt x="594560" y="343770"/>
                </a:cubicBezTo>
                <a:cubicBezTo>
                  <a:pt x="593798" y="350578"/>
                  <a:pt x="587698" y="355426"/>
                  <a:pt x="580889" y="354663"/>
                </a:cubicBezTo>
                <a:cubicBezTo>
                  <a:pt x="580835" y="354663"/>
                  <a:pt x="580780" y="354663"/>
                  <a:pt x="580726" y="354663"/>
                </a:cubicBezTo>
                <a:lnTo>
                  <a:pt x="10196" y="291374"/>
                </a:lnTo>
                <a:cubicBezTo>
                  <a:pt x="3605" y="290557"/>
                  <a:pt x="-1183" y="284728"/>
                  <a:pt x="-698" y="278084"/>
                </a:cubicBezTo>
                <a:lnTo>
                  <a:pt x="17657" y="10711"/>
                </a:lnTo>
                <a:cubicBezTo>
                  <a:pt x="18180" y="3793"/>
                  <a:pt x="24161" y="-1381"/>
                  <a:pt x="31056" y="-891"/>
                </a:cubicBezTo>
                <a:lnTo>
                  <a:pt x="2646401" y="187725"/>
                </a:lnTo>
                <a:cubicBezTo>
                  <a:pt x="2649723" y="187943"/>
                  <a:pt x="2652827" y="189522"/>
                  <a:pt x="2655006" y="192082"/>
                </a:cubicBezTo>
                <a:cubicBezTo>
                  <a:pt x="2657185" y="194588"/>
                  <a:pt x="2658274" y="197910"/>
                  <a:pt x="2657948" y="201232"/>
                </a:cubicBezTo>
                <a:lnTo>
                  <a:pt x="2627501" y="567243"/>
                </a:lnTo>
                <a:cubicBezTo>
                  <a:pt x="2626956" y="573725"/>
                  <a:pt x="2621509" y="578682"/>
                  <a:pt x="2615028" y="57868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8" name="任意多边形: 形状 137"/>
          <p:cNvSpPr/>
          <p:nvPr userDrawn="1">
            <p:custDataLst>
              <p:tags r:id="rId81"/>
            </p:custDataLst>
          </p:nvPr>
        </p:nvSpPr>
        <p:spPr>
          <a:xfrm rot="6465150">
            <a:off x="9970770" y="974090"/>
            <a:ext cx="1021080" cy="472440"/>
          </a:xfrm>
          <a:custGeom>
            <a:avLst/>
            <a:gdLst>
              <a:gd name="connsiteX0" fmla="*/ 651619 w 1021230"/>
              <a:gd name="connsiteY0" fmla="*/ 471745 h 472668"/>
              <a:gd name="connsiteX1" fmla="*/ 145085 w 1021230"/>
              <a:gd name="connsiteY1" fmla="*/ 455406 h 472668"/>
              <a:gd name="connsiteX2" fmla="*/ 95195 w 1021230"/>
              <a:gd name="connsiteY2" fmla="*/ 453118 h 472668"/>
              <a:gd name="connsiteX3" fmla="*/ -611 w 1021230"/>
              <a:gd name="connsiteY3" fmla="*/ 216082 h 472668"/>
              <a:gd name="connsiteX4" fmla="*/ 103201 w 1021230"/>
              <a:gd name="connsiteY4" fmla="*/ 1650 h 472668"/>
              <a:gd name="connsiteX5" fmla="*/ 778579 w 1021230"/>
              <a:gd name="connsiteY5" fmla="*/ 27739 h 472668"/>
              <a:gd name="connsiteX6" fmla="*/ 941976 w 1021230"/>
              <a:gd name="connsiteY6" fmla="*/ 79263 h 472668"/>
              <a:gd name="connsiteX7" fmla="*/ 1012401 w 1021230"/>
              <a:gd name="connsiteY7" fmla="*/ 109819 h 472668"/>
              <a:gd name="connsiteX8" fmla="*/ 1019699 w 1021230"/>
              <a:gd name="connsiteY8" fmla="*/ 125887 h 472668"/>
              <a:gd name="connsiteX9" fmla="*/ 1003632 w 1021230"/>
              <a:gd name="connsiteY9" fmla="*/ 133185 h 472668"/>
              <a:gd name="connsiteX10" fmla="*/ 931464 w 1021230"/>
              <a:gd name="connsiteY10" fmla="*/ 101921 h 472668"/>
              <a:gd name="connsiteX11" fmla="*/ 776672 w 1021230"/>
              <a:gd name="connsiteY11" fmla="*/ 52902 h 472668"/>
              <a:gd name="connsiteX12" fmla="*/ 108212 w 1021230"/>
              <a:gd name="connsiteY12" fmla="*/ 26432 h 472668"/>
              <a:gd name="connsiteX13" fmla="*/ 24335 w 1021230"/>
              <a:gd name="connsiteY13" fmla="*/ 217390 h 472668"/>
              <a:gd name="connsiteX14" fmla="*/ 96229 w 1021230"/>
              <a:gd name="connsiteY14" fmla="*/ 428391 h 472668"/>
              <a:gd name="connsiteX15" fmla="*/ 146175 w 1021230"/>
              <a:gd name="connsiteY15" fmla="*/ 430732 h 472668"/>
              <a:gd name="connsiteX16" fmla="*/ 810223 w 1021230"/>
              <a:gd name="connsiteY16" fmla="*/ 437759 h 472668"/>
              <a:gd name="connsiteX17" fmla="*/ 982608 w 1021230"/>
              <a:gd name="connsiteY17" fmla="*/ 380297 h 472668"/>
              <a:gd name="connsiteX18" fmla="*/ 998512 w 1021230"/>
              <a:gd name="connsiteY18" fmla="*/ 387977 h 472668"/>
              <a:gd name="connsiteX19" fmla="*/ 990832 w 1021230"/>
              <a:gd name="connsiteY19" fmla="*/ 403881 h 472668"/>
              <a:gd name="connsiteX20" fmla="*/ 817849 w 1021230"/>
              <a:gd name="connsiteY20" fmla="*/ 461560 h 472668"/>
              <a:gd name="connsiteX21" fmla="*/ 651619 w 1021230"/>
              <a:gd name="connsiteY21" fmla="*/ 471745 h 472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1230" h="472668">
                <a:moveTo>
                  <a:pt x="651619" y="471745"/>
                </a:moveTo>
                <a:cubicBezTo>
                  <a:pt x="515072" y="471745"/>
                  <a:pt x="320466" y="463739"/>
                  <a:pt x="145085" y="455406"/>
                </a:cubicBezTo>
                <a:lnTo>
                  <a:pt x="95195" y="453118"/>
                </a:lnTo>
                <a:cubicBezTo>
                  <a:pt x="25860" y="450122"/>
                  <a:pt x="-2844" y="275831"/>
                  <a:pt x="-611" y="216082"/>
                </a:cubicBezTo>
                <a:cubicBezTo>
                  <a:pt x="2276" y="147400"/>
                  <a:pt x="43888" y="13796"/>
                  <a:pt x="103201" y="1650"/>
                </a:cubicBezTo>
                <a:cubicBezTo>
                  <a:pt x="156033" y="-9243"/>
                  <a:pt x="654669" y="17336"/>
                  <a:pt x="778579" y="27739"/>
                </a:cubicBezTo>
                <a:cubicBezTo>
                  <a:pt x="842576" y="33185"/>
                  <a:pt x="890778" y="55517"/>
                  <a:pt x="941976" y="79263"/>
                </a:cubicBezTo>
                <a:cubicBezTo>
                  <a:pt x="964416" y="89721"/>
                  <a:pt x="987619" y="100505"/>
                  <a:pt x="1012401" y="109819"/>
                </a:cubicBezTo>
                <a:cubicBezTo>
                  <a:pt x="1018855" y="112216"/>
                  <a:pt x="1022123" y="119459"/>
                  <a:pt x="1019699" y="125887"/>
                </a:cubicBezTo>
                <a:cubicBezTo>
                  <a:pt x="1017276" y="132314"/>
                  <a:pt x="1010086" y="135582"/>
                  <a:pt x="1003632" y="133185"/>
                </a:cubicBezTo>
                <a:cubicBezTo>
                  <a:pt x="977924" y="123599"/>
                  <a:pt x="954286" y="112597"/>
                  <a:pt x="931464" y="101921"/>
                </a:cubicBezTo>
                <a:cubicBezTo>
                  <a:pt x="882445" y="79155"/>
                  <a:pt x="836204" y="57586"/>
                  <a:pt x="776672" y="52902"/>
                </a:cubicBezTo>
                <a:cubicBezTo>
                  <a:pt x="642250" y="41682"/>
                  <a:pt x="154399" y="16846"/>
                  <a:pt x="108212" y="26432"/>
                </a:cubicBezTo>
                <a:cubicBezTo>
                  <a:pt x="71230" y="33948"/>
                  <a:pt x="27385" y="144950"/>
                  <a:pt x="24335" y="217390"/>
                </a:cubicBezTo>
                <a:cubicBezTo>
                  <a:pt x="21285" y="289829"/>
                  <a:pt x="57014" y="426702"/>
                  <a:pt x="96229" y="428391"/>
                </a:cubicBezTo>
                <a:lnTo>
                  <a:pt x="146175" y="430732"/>
                </a:lnTo>
                <a:cubicBezTo>
                  <a:pt x="309573" y="438358"/>
                  <a:pt x="744374" y="458782"/>
                  <a:pt x="810223" y="437759"/>
                </a:cubicBezTo>
                <a:cubicBezTo>
                  <a:pt x="899112" y="409382"/>
                  <a:pt x="981791" y="380569"/>
                  <a:pt x="982608" y="380297"/>
                </a:cubicBezTo>
                <a:cubicBezTo>
                  <a:pt x="989122" y="378010"/>
                  <a:pt x="996241" y="381441"/>
                  <a:pt x="998512" y="387977"/>
                </a:cubicBezTo>
                <a:cubicBezTo>
                  <a:pt x="1000783" y="394512"/>
                  <a:pt x="997346" y="401593"/>
                  <a:pt x="990832" y="403881"/>
                </a:cubicBezTo>
                <a:cubicBezTo>
                  <a:pt x="990015" y="403881"/>
                  <a:pt x="907064" y="433075"/>
                  <a:pt x="817849" y="461560"/>
                </a:cubicBezTo>
                <a:cubicBezTo>
                  <a:pt x="794646" y="468858"/>
                  <a:pt x="733590" y="471745"/>
                  <a:pt x="651619" y="47174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39" name="任意多边形: 形状 138"/>
          <p:cNvSpPr/>
          <p:nvPr userDrawn="1">
            <p:custDataLst>
              <p:tags r:id="rId82"/>
            </p:custDataLst>
          </p:nvPr>
        </p:nvSpPr>
        <p:spPr>
          <a:xfrm rot="6465150">
            <a:off x="9245600" y="4274820"/>
            <a:ext cx="384810" cy="120015"/>
          </a:xfrm>
          <a:custGeom>
            <a:avLst/>
            <a:gdLst>
              <a:gd name="connsiteX0" fmla="*/ 11748 w 384585"/>
              <a:gd name="connsiteY0" fmla="*/ 119260 h 120182"/>
              <a:gd name="connsiteX1" fmla="*/ 3414 w 384585"/>
              <a:gd name="connsiteY1" fmla="*/ 116046 h 120182"/>
              <a:gd name="connsiteX2" fmla="*/ 2433 w 384585"/>
              <a:gd name="connsiteY2" fmla="*/ 98453 h 120182"/>
              <a:gd name="connsiteX3" fmla="*/ 2488 w 384585"/>
              <a:gd name="connsiteY3" fmla="*/ 98399 h 120182"/>
              <a:gd name="connsiteX4" fmla="*/ 377813 w 384585"/>
              <a:gd name="connsiteY4" fmla="*/ 41863 h 120182"/>
              <a:gd name="connsiteX5" fmla="*/ 382061 w 384585"/>
              <a:gd name="connsiteY5" fmla="*/ 59020 h 120182"/>
              <a:gd name="connsiteX6" fmla="*/ 364904 w 384585"/>
              <a:gd name="connsiteY6" fmla="*/ 63269 h 120182"/>
              <a:gd name="connsiteX7" fmla="*/ 21061 w 384585"/>
              <a:gd name="connsiteY7" fmla="*/ 115120 h 120182"/>
              <a:gd name="connsiteX8" fmla="*/ 11748 w 384585"/>
              <a:gd name="connsiteY8" fmla="*/ 119260 h 12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4585" h="120182">
                <a:moveTo>
                  <a:pt x="11748" y="119260"/>
                </a:moveTo>
                <a:cubicBezTo>
                  <a:pt x="8643" y="119260"/>
                  <a:pt x="5702" y="118116"/>
                  <a:pt x="3414" y="116046"/>
                </a:cubicBezTo>
                <a:cubicBezTo>
                  <a:pt x="-1706" y="111471"/>
                  <a:pt x="-2142" y="103574"/>
                  <a:pt x="2433" y="98453"/>
                </a:cubicBezTo>
                <a:cubicBezTo>
                  <a:pt x="2488" y="98399"/>
                  <a:pt x="2488" y="98399"/>
                  <a:pt x="2488" y="98399"/>
                </a:cubicBezTo>
                <a:cubicBezTo>
                  <a:pt x="97694" y="-8300"/>
                  <a:pt x="255373" y="-32047"/>
                  <a:pt x="377813" y="41863"/>
                </a:cubicBezTo>
                <a:cubicBezTo>
                  <a:pt x="383749" y="45404"/>
                  <a:pt x="385602" y="53084"/>
                  <a:pt x="382061" y="59020"/>
                </a:cubicBezTo>
                <a:cubicBezTo>
                  <a:pt x="378521" y="64957"/>
                  <a:pt x="370841" y="66809"/>
                  <a:pt x="364904" y="63269"/>
                </a:cubicBezTo>
                <a:cubicBezTo>
                  <a:pt x="252759" y="-4378"/>
                  <a:pt x="108315" y="17408"/>
                  <a:pt x="21061" y="115120"/>
                </a:cubicBezTo>
                <a:cubicBezTo>
                  <a:pt x="18665" y="117735"/>
                  <a:pt x="15287" y="119260"/>
                  <a:pt x="11748" y="11926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0" name="任意多边形: 形状 139"/>
          <p:cNvSpPr/>
          <p:nvPr userDrawn="1">
            <p:custDataLst>
              <p:tags r:id="rId83"/>
            </p:custDataLst>
          </p:nvPr>
        </p:nvSpPr>
        <p:spPr>
          <a:xfrm rot="6465150">
            <a:off x="9140825" y="4451985"/>
            <a:ext cx="71120" cy="218440"/>
          </a:xfrm>
          <a:custGeom>
            <a:avLst/>
            <a:gdLst>
              <a:gd name="connsiteX0" fmla="*/ 55727 w 71164"/>
              <a:gd name="connsiteY0" fmla="*/ 217409 h 218372"/>
              <a:gd name="connsiteX1" fmla="*/ 54148 w 71164"/>
              <a:gd name="connsiteY1" fmla="*/ 217409 h 218372"/>
              <a:gd name="connsiteX2" fmla="*/ 43255 w 71164"/>
              <a:gd name="connsiteY2" fmla="*/ 203629 h 218372"/>
              <a:gd name="connsiteX3" fmla="*/ 43255 w 71164"/>
              <a:gd name="connsiteY3" fmla="*/ 203465 h 218372"/>
              <a:gd name="connsiteX4" fmla="*/ 45433 w 71164"/>
              <a:gd name="connsiteY4" fmla="*/ 168498 h 218372"/>
              <a:gd name="connsiteX5" fmla="*/ 1425 w 71164"/>
              <a:gd name="connsiteY5" fmla="*/ 18662 h 218372"/>
              <a:gd name="connsiteX6" fmla="*/ 4747 w 71164"/>
              <a:gd name="connsiteY6" fmla="*/ 1234 h 218372"/>
              <a:gd name="connsiteX7" fmla="*/ 22122 w 71164"/>
              <a:gd name="connsiteY7" fmla="*/ 4556 h 218372"/>
              <a:gd name="connsiteX8" fmla="*/ 22449 w 71164"/>
              <a:gd name="connsiteY8" fmla="*/ 5046 h 218372"/>
              <a:gd name="connsiteX9" fmla="*/ 70433 w 71164"/>
              <a:gd name="connsiteY9" fmla="*/ 168444 h 218372"/>
              <a:gd name="connsiteX10" fmla="*/ 68037 w 71164"/>
              <a:gd name="connsiteY10" fmla="*/ 206570 h 218372"/>
              <a:gd name="connsiteX11" fmla="*/ 55727 w 71164"/>
              <a:gd name="connsiteY11" fmla="*/ 217409 h 218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64" h="218372">
                <a:moveTo>
                  <a:pt x="55727" y="217409"/>
                </a:moveTo>
                <a:cubicBezTo>
                  <a:pt x="55183" y="217463"/>
                  <a:pt x="54692" y="217463"/>
                  <a:pt x="54148" y="217409"/>
                </a:cubicBezTo>
                <a:cubicBezTo>
                  <a:pt x="47340" y="216646"/>
                  <a:pt x="42437" y="210491"/>
                  <a:pt x="43255" y="203629"/>
                </a:cubicBezTo>
                <a:cubicBezTo>
                  <a:pt x="43255" y="203574"/>
                  <a:pt x="43255" y="203520"/>
                  <a:pt x="43255" y="203465"/>
                </a:cubicBezTo>
                <a:cubicBezTo>
                  <a:pt x="44671" y="191864"/>
                  <a:pt x="45433" y="180209"/>
                  <a:pt x="45433" y="168498"/>
                </a:cubicBezTo>
                <a:cubicBezTo>
                  <a:pt x="45542" y="115339"/>
                  <a:pt x="30237" y="63324"/>
                  <a:pt x="1425" y="18662"/>
                </a:cubicBezTo>
                <a:cubicBezTo>
                  <a:pt x="-2442" y="12943"/>
                  <a:pt x="-972" y="5155"/>
                  <a:pt x="4747" y="1234"/>
                </a:cubicBezTo>
                <a:cubicBezTo>
                  <a:pt x="10466" y="-2634"/>
                  <a:pt x="18255" y="-1163"/>
                  <a:pt x="22122" y="4556"/>
                </a:cubicBezTo>
                <a:cubicBezTo>
                  <a:pt x="22231" y="4719"/>
                  <a:pt x="22340" y="4882"/>
                  <a:pt x="22449" y="5046"/>
                </a:cubicBezTo>
                <a:cubicBezTo>
                  <a:pt x="53821" y="53738"/>
                  <a:pt x="70488" y="110492"/>
                  <a:pt x="70433" y="168444"/>
                </a:cubicBezTo>
                <a:cubicBezTo>
                  <a:pt x="70433" y="181189"/>
                  <a:pt x="69616" y="193933"/>
                  <a:pt x="68037" y="206570"/>
                </a:cubicBezTo>
                <a:cubicBezTo>
                  <a:pt x="67220" y="212725"/>
                  <a:pt x="61991" y="217354"/>
                  <a:pt x="55727" y="21740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1" name="任意多边形: 形状 140"/>
          <p:cNvSpPr/>
          <p:nvPr userDrawn="1">
            <p:custDataLst>
              <p:tags r:id="rId84"/>
            </p:custDataLst>
          </p:nvPr>
        </p:nvSpPr>
        <p:spPr>
          <a:xfrm rot="6465150">
            <a:off x="8834120" y="4064635"/>
            <a:ext cx="374015" cy="177800"/>
          </a:xfrm>
          <a:custGeom>
            <a:avLst/>
            <a:gdLst>
              <a:gd name="connsiteX0" fmla="*/ 264379 w 374008"/>
              <a:gd name="connsiteY0" fmla="*/ 176934 h 177862"/>
              <a:gd name="connsiteX1" fmla="*/ 710 w 374008"/>
              <a:gd name="connsiteY1" fmla="*/ 17457 h 177862"/>
              <a:gd name="connsiteX2" fmla="*/ 5938 w 374008"/>
              <a:gd name="connsiteY2" fmla="*/ 518 h 177862"/>
              <a:gd name="connsiteX3" fmla="*/ 22877 w 374008"/>
              <a:gd name="connsiteY3" fmla="*/ 5747 h 177862"/>
              <a:gd name="connsiteX4" fmla="*/ 264379 w 374008"/>
              <a:gd name="connsiteY4" fmla="*/ 151933 h 177862"/>
              <a:gd name="connsiteX5" fmla="*/ 356644 w 374008"/>
              <a:gd name="connsiteY5" fmla="*/ 136193 h 177862"/>
              <a:gd name="connsiteX6" fmla="*/ 372603 w 374008"/>
              <a:gd name="connsiteY6" fmla="*/ 143927 h 177862"/>
              <a:gd name="connsiteX7" fmla="*/ 366012 w 374008"/>
              <a:gd name="connsiteY7" fmla="*/ 159395 h 177862"/>
              <a:gd name="connsiteX8" fmla="*/ 264379 w 374008"/>
              <a:gd name="connsiteY8" fmla="*/ 176934 h 17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4008" h="177862">
                <a:moveTo>
                  <a:pt x="264379" y="176934"/>
                </a:moveTo>
                <a:cubicBezTo>
                  <a:pt x="153704" y="176879"/>
                  <a:pt x="52180" y="115441"/>
                  <a:pt x="710" y="17457"/>
                </a:cubicBezTo>
                <a:cubicBezTo>
                  <a:pt x="-2504" y="11357"/>
                  <a:pt x="-162" y="3732"/>
                  <a:pt x="5938" y="518"/>
                </a:cubicBezTo>
                <a:cubicBezTo>
                  <a:pt x="12038" y="-2696"/>
                  <a:pt x="19664" y="-353"/>
                  <a:pt x="22877" y="5747"/>
                </a:cubicBezTo>
                <a:cubicBezTo>
                  <a:pt x="69936" y="95561"/>
                  <a:pt x="162964" y="151879"/>
                  <a:pt x="264379" y="151933"/>
                </a:cubicBezTo>
                <a:cubicBezTo>
                  <a:pt x="295806" y="152097"/>
                  <a:pt x="327070" y="146814"/>
                  <a:pt x="356644" y="136193"/>
                </a:cubicBezTo>
                <a:cubicBezTo>
                  <a:pt x="363180" y="133905"/>
                  <a:pt x="370315" y="137391"/>
                  <a:pt x="372603" y="143927"/>
                </a:cubicBezTo>
                <a:cubicBezTo>
                  <a:pt x="374673" y="150027"/>
                  <a:pt x="371840" y="156672"/>
                  <a:pt x="366012" y="159395"/>
                </a:cubicBezTo>
                <a:cubicBezTo>
                  <a:pt x="333442" y="171214"/>
                  <a:pt x="299020" y="177151"/>
                  <a:pt x="264379" y="1769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2" name="任意多边形: 形状 141"/>
          <p:cNvSpPr/>
          <p:nvPr userDrawn="1">
            <p:custDataLst>
              <p:tags r:id="rId85"/>
            </p:custDataLst>
          </p:nvPr>
        </p:nvSpPr>
        <p:spPr>
          <a:xfrm rot="6465150">
            <a:off x="9163050" y="4264025"/>
            <a:ext cx="692150" cy="219710"/>
          </a:xfrm>
          <a:custGeom>
            <a:avLst/>
            <a:gdLst>
              <a:gd name="connsiteX0" fmla="*/ 11766 w 692249"/>
              <a:gd name="connsiteY0" fmla="*/ 218923 h 219846"/>
              <a:gd name="connsiteX1" fmla="*/ 5121 w 692249"/>
              <a:gd name="connsiteY1" fmla="*/ 217016 h 219846"/>
              <a:gd name="connsiteX2" fmla="*/ 1199 w 692249"/>
              <a:gd name="connsiteY2" fmla="*/ 199751 h 219846"/>
              <a:gd name="connsiteX3" fmla="*/ 587634 w 692249"/>
              <a:gd name="connsiteY3" fmla="*/ 63531 h 219846"/>
              <a:gd name="connsiteX4" fmla="*/ 688505 w 692249"/>
              <a:gd name="connsiteY4" fmla="*/ 151058 h 219846"/>
              <a:gd name="connsiteX5" fmla="*/ 687143 w 692249"/>
              <a:gd name="connsiteY5" fmla="*/ 168814 h 219846"/>
              <a:gd name="connsiteX6" fmla="*/ 669387 w 692249"/>
              <a:gd name="connsiteY6" fmla="*/ 167398 h 219846"/>
              <a:gd name="connsiteX7" fmla="*/ 104739 w 692249"/>
              <a:gd name="connsiteY7" fmla="*/ 118269 h 219846"/>
              <a:gd name="connsiteX8" fmla="*/ 22332 w 692249"/>
              <a:gd name="connsiteY8" fmla="*/ 213258 h 219846"/>
              <a:gd name="connsiteX9" fmla="*/ 11766 w 692249"/>
              <a:gd name="connsiteY9" fmla="*/ 218923 h 21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49" h="219846">
                <a:moveTo>
                  <a:pt x="11766" y="218923"/>
                </a:moveTo>
                <a:cubicBezTo>
                  <a:pt x="9423" y="218923"/>
                  <a:pt x="7136" y="218269"/>
                  <a:pt x="5121" y="217016"/>
                </a:cubicBezTo>
                <a:cubicBezTo>
                  <a:pt x="-707" y="213313"/>
                  <a:pt x="-2504" y="205578"/>
                  <a:pt x="1199" y="199751"/>
                </a:cubicBezTo>
                <a:cubicBezTo>
                  <a:pt x="125545" y="188"/>
                  <a:pt x="388071" y="-60814"/>
                  <a:pt x="587634" y="63531"/>
                </a:cubicBezTo>
                <a:cubicBezTo>
                  <a:pt x="625651" y="87224"/>
                  <a:pt x="659692" y="116745"/>
                  <a:pt x="688505" y="151058"/>
                </a:cubicBezTo>
                <a:cubicBezTo>
                  <a:pt x="693025" y="156341"/>
                  <a:pt x="692372" y="164293"/>
                  <a:pt x="687143" y="168814"/>
                </a:cubicBezTo>
                <a:cubicBezTo>
                  <a:pt x="681860" y="173280"/>
                  <a:pt x="673908" y="172681"/>
                  <a:pt x="669387" y="167398"/>
                </a:cubicBezTo>
                <a:cubicBezTo>
                  <a:pt x="527068" y="-2100"/>
                  <a:pt x="274237" y="-24104"/>
                  <a:pt x="104739" y="118269"/>
                </a:cubicBezTo>
                <a:cubicBezTo>
                  <a:pt x="72441" y="145394"/>
                  <a:pt x="44663" y="177474"/>
                  <a:pt x="22332" y="213258"/>
                </a:cubicBezTo>
                <a:cubicBezTo>
                  <a:pt x="19990" y="216799"/>
                  <a:pt x="16014" y="218977"/>
                  <a:pt x="11766" y="21892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3" name="任意多边形: 形状 142"/>
          <p:cNvSpPr/>
          <p:nvPr userDrawn="1">
            <p:custDataLst>
              <p:tags r:id="rId86"/>
            </p:custDataLst>
          </p:nvPr>
        </p:nvSpPr>
        <p:spPr>
          <a:xfrm rot="6465150">
            <a:off x="8816975" y="4173855"/>
            <a:ext cx="390525" cy="607695"/>
          </a:xfrm>
          <a:custGeom>
            <a:avLst/>
            <a:gdLst>
              <a:gd name="connsiteX0" fmla="*/ 329023 w 390380"/>
              <a:gd name="connsiteY0" fmla="*/ 4761 h 607661"/>
              <a:gd name="connsiteX1" fmla="*/ 346179 w 390380"/>
              <a:gd name="connsiteY1" fmla="*/ 1058 h 607661"/>
              <a:gd name="connsiteX2" fmla="*/ 350809 w 390380"/>
              <a:gd name="connsiteY2" fmla="*/ 6450 h 607661"/>
              <a:gd name="connsiteX3" fmla="*/ 141279 w 390380"/>
              <a:gd name="connsiteY3" fmla="*/ 570772 h 607661"/>
              <a:gd name="connsiteX4" fmla="*/ 12467 w 390380"/>
              <a:gd name="connsiteY4" fmla="*/ 606719 h 607661"/>
              <a:gd name="connsiteX5" fmla="*/ -714 w 390380"/>
              <a:gd name="connsiteY5" fmla="*/ 594846 h 607661"/>
              <a:gd name="connsiteX6" fmla="*/ 9580 w 390380"/>
              <a:gd name="connsiteY6" fmla="*/ 581883 h 607661"/>
              <a:gd name="connsiteX7" fmla="*/ 361920 w 390380"/>
              <a:gd name="connsiteY7" fmla="*/ 138148 h 607661"/>
              <a:gd name="connsiteX8" fmla="*/ 328042 w 390380"/>
              <a:gd name="connsiteY8" fmla="*/ 16799 h 607661"/>
              <a:gd name="connsiteX9" fmla="*/ 329023 w 390380"/>
              <a:gd name="connsiteY9" fmla="*/ 4761 h 60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380" h="607661">
                <a:moveTo>
                  <a:pt x="329023" y="4761"/>
                </a:moveTo>
                <a:cubicBezTo>
                  <a:pt x="332726" y="-1012"/>
                  <a:pt x="340406" y="-2646"/>
                  <a:pt x="346179" y="1058"/>
                </a:cubicBezTo>
                <a:cubicBezTo>
                  <a:pt x="348195" y="2365"/>
                  <a:pt x="349828" y="4217"/>
                  <a:pt x="350809" y="6450"/>
                </a:cubicBezTo>
                <a:cubicBezTo>
                  <a:pt x="448793" y="220120"/>
                  <a:pt x="355003" y="472787"/>
                  <a:pt x="141279" y="570772"/>
                </a:cubicBezTo>
                <a:cubicBezTo>
                  <a:pt x="100484" y="589454"/>
                  <a:pt x="57019" y="601600"/>
                  <a:pt x="12467" y="606719"/>
                </a:cubicBezTo>
                <a:cubicBezTo>
                  <a:pt x="5549" y="607101"/>
                  <a:pt x="-333" y="601762"/>
                  <a:pt x="-714" y="594846"/>
                </a:cubicBezTo>
                <a:cubicBezTo>
                  <a:pt x="-1041" y="588582"/>
                  <a:pt x="3371" y="583026"/>
                  <a:pt x="9580" y="581883"/>
                </a:cubicBezTo>
                <a:cubicBezTo>
                  <a:pt x="229404" y="556665"/>
                  <a:pt x="387138" y="357973"/>
                  <a:pt x="361920" y="138148"/>
                </a:cubicBezTo>
                <a:cubicBezTo>
                  <a:pt x="357073" y="96155"/>
                  <a:pt x="345634" y="55197"/>
                  <a:pt x="328042" y="16799"/>
                </a:cubicBezTo>
                <a:cubicBezTo>
                  <a:pt x="326245" y="12877"/>
                  <a:pt x="326626" y="8302"/>
                  <a:pt x="329023" y="47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4" name="任意多边形: 形状 143"/>
          <p:cNvSpPr/>
          <p:nvPr userDrawn="1">
            <p:custDataLst>
              <p:tags r:id="rId87"/>
            </p:custDataLst>
          </p:nvPr>
        </p:nvSpPr>
        <p:spPr>
          <a:xfrm rot="6465150">
            <a:off x="9032875" y="4245610"/>
            <a:ext cx="311785" cy="660400"/>
          </a:xfrm>
          <a:custGeom>
            <a:avLst/>
            <a:gdLst>
              <a:gd name="connsiteX0" fmla="*/ -371 w 312067"/>
              <a:gd name="connsiteY0" fmla="*/ 14608 h 660461"/>
              <a:gd name="connsiteX1" fmla="*/ 8778 w 312067"/>
              <a:gd name="connsiteY1" fmla="*/ -534 h 660461"/>
              <a:gd name="connsiteX2" fmla="*/ 15641 w 312067"/>
              <a:gd name="connsiteY2" fmla="*/ -316 h 660461"/>
              <a:gd name="connsiteX3" fmla="*/ 290858 w 312067"/>
              <a:gd name="connsiteY3" fmla="*/ 535030 h 660461"/>
              <a:gd name="connsiteX4" fmla="*/ 230564 w 312067"/>
              <a:gd name="connsiteY4" fmla="*/ 654311 h 660461"/>
              <a:gd name="connsiteX5" fmla="*/ 213135 w 312067"/>
              <a:gd name="connsiteY5" fmla="*/ 657197 h 660461"/>
              <a:gd name="connsiteX6" fmla="*/ 210248 w 312067"/>
              <a:gd name="connsiteY6" fmla="*/ 639768 h 660461"/>
              <a:gd name="connsiteX7" fmla="*/ 120325 w 312067"/>
              <a:gd name="connsiteY7" fmla="*/ 80294 h 660461"/>
              <a:gd name="connsiteX8" fmla="*/ 7907 w 312067"/>
              <a:gd name="connsiteY8" fmla="*/ 23431 h 660461"/>
              <a:gd name="connsiteX9" fmla="*/ -371 w 312067"/>
              <a:gd name="connsiteY9" fmla="*/ 14608 h 66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067" h="660461">
                <a:moveTo>
                  <a:pt x="-371" y="14608"/>
                </a:moveTo>
                <a:cubicBezTo>
                  <a:pt x="-2006" y="7908"/>
                  <a:pt x="2079" y="1100"/>
                  <a:pt x="8778" y="-534"/>
                </a:cubicBezTo>
                <a:cubicBezTo>
                  <a:pt x="11066" y="-1133"/>
                  <a:pt x="13408" y="-1024"/>
                  <a:pt x="15641" y="-316"/>
                </a:cubicBezTo>
                <a:cubicBezTo>
                  <a:pt x="239496" y="71525"/>
                  <a:pt x="362698" y="311175"/>
                  <a:pt x="290858" y="535030"/>
                </a:cubicBezTo>
                <a:cubicBezTo>
                  <a:pt x="277187" y="577731"/>
                  <a:pt x="256816" y="617982"/>
                  <a:pt x="230564" y="654311"/>
                </a:cubicBezTo>
                <a:cubicBezTo>
                  <a:pt x="226533" y="659920"/>
                  <a:pt x="218745" y="661227"/>
                  <a:pt x="213135" y="657197"/>
                </a:cubicBezTo>
                <a:cubicBezTo>
                  <a:pt x="207525" y="653166"/>
                  <a:pt x="206217" y="645378"/>
                  <a:pt x="210248" y="639768"/>
                </a:cubicBezTo>
                <a:cubicBezTo>
                  <a:pt x="339932" y="460411"/>
                  <a:pt x="299627" y="209922"/>
                  <a:pt x="120325" y="80294"/>
                </a:cubicBezTo>
                <a:cubicBezTo>
                  <a:pt x="86066" y="55512"/>
                  <a:pt x="48157" y="36340"/>
                  <a:pt x="7907" y="23431"/>
                </a:cubicBezTo>
                <a:cubicBezTo>
                  <a:pt x="3822" y="22124"/>
                  <a:pt x="663" y="18802"/>
                  <a:pt x="-371" y="146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5" name="任意多边形: 形状 144"/>
          <p:cNvSpPr/>
          <p:nvPr userDrawn="1">
            <p:custDataLst>
              <p:tags r:id="rId88"/>
            </p:custDataLst>
          </p:nvPr>
        </p:nvSpPr>
        <p:spPr>
          <a:xfrm rot="6465150">
            <a:off x="8757920" y="3889375"/>
            <a:ext cx="458470" cy="304165"/>
          </a:xfrm>
          <a:custGeom>
            <a:avLst/>
            <a:gdLst>
              <a:gd name="connsiteX0" fmla="*/ 402998 w 458370"/>
              <a:gd name="connsiteY0" fmla="*/ 303277 h 304199"/>
              <a:gd name="connsiteX1" fmla="*/ -50 w 458370"/>
              <a:gd name="connsiteY1" fmla="*/ 15751 h 304199"/>
              <a:gd name="connsiteX2" fmla="*/ 7684 w 458370"/>
              <a:gd name="connsiteY2" fmla="*/ -207 h 304199"/>
              <a:gd name="connsiteX3" fmla="*/ 23534 w 458370"/>
              <a:gd name="connsiteY3" fmla="*/ 7364 h 304199"/>
              <a:gd name="connsiteX4" fmla="*/ 23588 w 458370"/>
              <a:gd name="connsiteY4" fmla="*/ 7472 h 304199"/>
              <a:gd name="connsiteX5" fmla="*/ 443902 w 458370"/>
              <a:gd name="connsiteY5" fmla="*/ 276262 h 304199"/>
              <a:gd name="connsiteX6" fmla="*/ 457572 w 458370"/>
              <a:gd name="connsiteY6" fmla="*/ 287155 h 304199"/>
              <a:gd name="connsiteX7" fmla="*/ 446407 w 458370"/>
              <a:gd name="connsiteY7" fmla="*/ 300826 h 304199"/>
              <a:gd name="connsiteX8" fmla="*/ 446353 w 458370"/>
              <a:gd name="connsiteY8" fmla="*/ 300826 h 304199"/>
              <a:gd name="connsiteX9" fmla="*/ 402998 w 458370"/>
              <a:gd name="connsiteY9" fmla="*/ 303277 h 3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370" h="304199">
                <a:moveTo>
                  <a:pt x="402998" y="303277"/>
                </a:moveTo>
                <a:cubicBezTo>
                  <a:pt x="221245" y="302732"/>
                  <a:pt x="59590" y="187482"/>
                  <a:pt x="-50" y="15751"/>
                </a:cubicBezTo>
                <a:cubicBezTo>
                  <a:pt x="-2283" y="9215"/>
                  <a:pt x="1148" y="2080"/>
                  <a:pt x="7684" y="-207"/>
                </a:cubicBezTo>
                <a:cubicBezTo>
                  <a:pt x="14166" y="-2495"/>
                  <a:pt x="21246" y="882"/>
                  <a:pt x="23534" y="7364"/>
                </a:cubicBezTo>
                <a:cubicBezTo>
                  <a:pt x="23534" y="7364"/>
                  <a:pt x="23588" y="7418"/>
                  <a:pt x="23588" y="7472"/>
                </a:cubicBezTo>
                <a:cubicBezTo>
                  <a:pt x="84862" y="183343"/>
                  <a:pt x="258554" y="294399"/>
                  <a:pt x="443902" y="276262"/>
                </a:cubicBezTo>
                <a:cubicBezTo>
                  <a:pt x="450656" y="275608"/>
                  <a:pt x="456701" y="280456"/>
                  <a:pt x="457572" y="287155"/>
                </a:cubicBezTo>
                <a:cubicBezTo>
                  <a:pt x="458280" y="294018"/>
                  <a:pt x="453270" y="300118"/>
                  <a:pt x="446407" y="300826"/>
                </a:cubicBezTo>
                <a:cubicBezTo>
                  <a:pt x="446407" y="300826"/>
                  <a:pt x="446353" y="300826"/>
                  <a:pt x="446353" y="300826"/>
                </a:cubicBezTo>
                <a:cubicBezTo>
                  <a:pt x="431973" y="302405"/>
                  <a:pt x="417485" y="303222"/>
                  <a:pt x="402998" y="30327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6" name="任意多边形: 形状 145"/>
          <p:cNvSpPr/>
          <p:nvPr userDrawn="1">
            <p:custDataLst>
              <p:tags r:id="rId89"/>
            </p:custDataLst>
          </p:nvPr>
        </p:nvSpPr>
        <p:spPr>
          <a:xfrm rot="6465150">
            <a:off x="8529320" y="4914900"/>
            <a:ext cx="266065" cy="817880"/>
          </a:xfrm>
          <a:custGeom>
            <a:avLst/>
            <a:gdLst>
              <a:gd name="connsiteX0" fmla="*/ 142385 w 266334"/>
              <a:gd name="connsiteY0" fmla="*/ 816938 h 817861"/>
              <a:gd name="connsiteX1" fmla="*/ 140969 w 266334"/>
              <a:gd name="connsiteY1" fmla="*/ 816938 h 817861"/>
              <a:gd name="connsiteX2" fmla="*/ 10251 w 266334"/>
              <a:gd name="connsiteY2" fmla="*/ 802015 h 817861"/>
              <a:gd name="connsiteX3" fmla="*/ -642 w 266334"/>
              <a:gd name="connsiteY3" fmla="*/ 788235 h 817861"/>
              <a:gd name="connsiteX4" fmla="*/ -642 w 266334"/>
              <a:gd name="connsiteY4" fmla="*/ 788180 h 817861"/>
              <a:gd name="connsiteX5" fmla="*/ 81057 w 266334"/>
              <a:gd name="connsiteY5" fmla="*/ 69557 h 817861"/>
              <a:gd name="connsiteX6" fmla="*/ 93639 w 266334"/>
              <a:gd name="connsiteY6" fmla="*/ 69557 h 817861"/>
              <a:gd name="connsiteX7" fmla="*/ 106056 w 266334"/>
              <a:gd name="connsiteY7" fmla="*/ 71082 h 817861"/>
              <a:gd name="connsiteX8" fmla="*/ 104532 w 266334"/>
              <a:gd name="connsiteY8" fmla="*/ 84644 h 817861"/>
              <a:gd name="connsiteX9" fmla="*/ 25338 w 266334"/>
              <a:gd name="connsiteY9" fmla="*/ 778431 h 817861"/>
              <a:gd name="connsiteX10" fmla="*/ 130185 w 266334"/>
              <a:gd name="connsiteY10" fmla="*/ 790414 h 817861"/>
              <a:gd name="connsiteX11" fmla="*/ 154096 w 266334"/>
              <a:gd name="connsiteY11" fmla="*/ 623203 h 817861"/>
              <a:gd name="connsiteX12" fmla="*/ 182799 w 266334"/>
              <a:gd name="connsiteY12" fmla="*/ 529467 h 817861"/>
              <a:gd name="connsiteX13" fmla="*/ 234923 w 266334"/>
              <a:gd name="connsiteY13" fmla="*/ 318575 h 817861"/>
              <a:gd name="connsiteX14" fmla="*/ 234923 w 266334"/>
              <a:gd name="connsiteY14" fmla="*/ 80668 h 817861"/>
              <a:gd name="connsiteX15" fmla="*/ 230838 w 266334"/>
              <a:gd name="connsiteY15" fmla="*/ 12095 h 817861"/>
              <a:gd name="connsiteX16" fmla="*/ 242820 w 266334"/>
              <a:gd name="connsiteY16" fmla="*/ -922 h 817861"/>
              <a:gd name="connsiteX17" fmla="*/ 255838 w 266334"/>
              <a:gd name="connsiteY17" fmla="*/ 11115 h 817861"/>
              <a:gd name="connsiteX18" fmla="*/ 259868 w 266334"/>
              <a:gd name="connsiteY18" fmla="*/ 78979 h 817861"/>
              <a:gd name="connsiteX19" fmla="*/ 259596 w 266334"/>
              <a:gd name="connsiteY19" fmla="*/ 321407 h 817861"/>
              <a:gd name="connsiteX20" fmla="*/ 206383 w 266334"/>
              <a:gd name="connsiteY20" fmla="*/ 537310 h 817861"/>
              <a:gd name="connsiteX21" fmla="*/ 178169 w 266334"/>
              <a:gd name="connsiteY21" fmla="*/ 629358 h 817861"/>
              <a:gd name="connsiteX22" fmla="*/ 154477 w 266334"/>
              <a:gd name="connsiteY22" fmla="*/ 804629 h 817861"/>
              <a:gd name="connsiteX23" fmla="*/ 150174 w 266334"/>
              <a:gd name="connsiteY23" fmla="*/ 813780 h 817861"/>
              <a:gd name="connsiteX24" fmla="*/ 142385 w 266334"/>
              <a:gd name="connsiteY24" fmla="*/ 816938 h 817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334" h="817861">
                <a:moveTo>
                  <a:pt x="142385" y="816938"/>
                </a:moveTo>
                <a:lnTo>
                  <a:pt x="140969" y="816938"/>
                </a:lnTo>
                <a:lnTo>
                  <a:pt x="10251" y="802015"/>
                </a:lnTo>
                <a:cubicBezTo>
                  <a:pt x="3443" y="801198"/>
                  <a:pt x="-1459" y="795043"/>
                  <a:pt x="-642" y="788235"/>
                </a:cubicBezTo>
                <a:cubicBezTo>
                  <a:pt x="-642" y="788235"/>
                  <a:pt x="-642" y="788180"/>
                  <a:pt x="-642" y="788180"/>
                </a:cubicBezTo>
                <a:lnTo>
                  <a:pt x="81057" y="69557"/>
                </a:lnTo>
                <a:lnTo>
                  <a:pt x="93639" y="69557"/>
                </a:lnTo>
                <a:lnTo>
                  <a:pt x="106056" y="71082"/>
                </a:lnTo>
                <a:lnTo>
                  <a:pt x="104532" y="84644"/>
                </a:lnTo>
                <a:lnTo>
                  <a:pt x="25338" y="778431"/>
                </a:lnTo>
                <a:lnTo>
                  <a:pt x="130185" y="790414"/>
                </a:lnTo>
                <a:cubicBezTo>
                  <a:pt x="132908" y="734041"/>
                  <a:pt x="140915" y="678050"/>
                  <a:pt x="154096" y="623203"/>
                </a:cubicBezTo>
                <a:cubicBezTo>
                  <a:pt x="161993" y="592157"/>
                  <a:pt x="172123" y="561711"/>
                  <a:pt x="182799" y="529467"/>
                </a:cubicBezTo>
                <a:cubicBezTo>
                  <a:pt x="203823" y="466015"/>
                  <a:pt x="225609" y="400492"/>
                  <a:pt x="234923" y="318575"/>
                </a:cubicBezTo>
                <a:cubicBezTo>
                  <a:pt x="245108" y="229305"/>
                  <a:pt x="239770" y="150330"/>
                  <a:pt x="234923" y="80668"/>
                </a:cubicBezTo>
                <a:cubicBezTo>
                  <a:pt x="233343" y="57138"/>
                  <a:pt x="231764" y="34372"/>
                  <a:pt x="230838" y="12095"/>
                </a:cubicBezTo>
                <a:cubicBezTo>
                  <a:pt x="230565" y="5232"/>
                  <a:pt x="235958" y="-595"/>
                  <a:pt x="242820" y="-922"/>
                </a:cubicBezTo>
                <a:cubicBezTo>
                  <a:pt x="249628" y="-976"/>
                  <a:pt x="255348" y="4307"/>
                  <a:pt x="255838" y="11115"/>
                </a:cubicBezTo>
                <a:cubicBezTo>
                  <a:pt x="256764" y="32901"/>
                  <a:pt x="258289" y="55668"/>
                  <a:pt x="259868" y="78979"/>
                </a:cubicBezTo>
                <a:cubicBezTo>
                  <a:pt x="264661" y="149785"/>
                  <a:pt x="270053" y="229904"/>
                  <a:pt x="259596" y="321407"/>
                </a:cubicBezTo>
                <a:cubicBezTo>
                  <a:pt x="249955" y="405884"/>
                  <a:pt x="226916" y="475709"/>
                  <a:pt x="206383" y="537310"/>
                </a:cubicBezTo>
                <a:cubicBezTo>
                  <a:pt x="195817" y="569118"/>
                  <a:pt x="185849" y="599184"/>
                  <a:pt x="178169" y="629358"/>
                </a:cubicBezTo>
                <a:cubicBezTo>
                  <a:pt x="164553" y="686874"/>
                  <a:pt x="156601" y="745588"/>
                  <a:pt x="154477" y="804629"/>
                </a:cubicBezTo>
                <a:cubicBezTo>
                  <a:pt x="154367" y="808169"/>
                  <a:pt x="152788" y="811437"/>
                  <a:pt x="150174" y="813780"/>
                </a:cubicBezTo>
                <a:cubicBezTo>
                  <a:pt x="148050" y="815686"/>
                  <a:pt x="145272" y="816829"/>
                  <a:pt x="142385" y="81693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7" name="任意多边形: 形状 146"/>
          <p:cNvSpPr/>
          <p:nvPr userDrawn="1">
            <p:custDataLst>
              <p:tags r:id="rId90"/>
            </p:custDataLst>
          </p:nvPr>
        </p:nvSpPr>
        <p:spPr>
          <a:xfrm rot="6465150">
            <a:off x="10425430" y="895350"/>
            <a:ext cx="65405" cy="65405"/>
          </a:xfrm>
          <a:custGeom>
            <a:avLst/>
            <a:gdLst>
              <a:gd name="connsiteX0" fmla="*/ -625 w 65364"/>
              <a:gd name="connsiteY0" fmla="*/ 34372 h 65379"/>
              <a:gd name="connsiteX1" fmla="*/ 29337 w 65364"/>
              <a:gd name="connsiteY1" fmla="*/ -813 h 65379"/>
              <a:gd name="connsiteX2" fmla="*/ 64527 w 65364"/>
              <a:gd name="connsiteY2" fmla="*/ 29143 h 65379"/>
              <a:gd name="connsiteX3" fmla="*/ 34565 w 65364"/>
              <a:gd name="connsiteY3" fmla="*/ 64328 h 65379"/>
              <a:gd name="connsiteX4" fmla="*/ 31782 w 65364"/>
              <a:gd name="connsiteY4" fmla="*/ 64437 h 65379"/>
              <a:gd name="connsiteX5" fmla="*/ -625 w 65364"/>
              <a:gd name="connsiteY5" fmla="*/ 34372 h 6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4" h="65379">
                <a:moveTo>
                  <a:pt x="-625" y="34372"/>
                </a:moveTo>
                <a:cubicBezTo>
                  <a:pt x="-2068" y="16399"/>
                  <a:pt x="11347" y="603"/>
                  <a:pt x="29337" y="-813"/>
                </a:cubicBezTo>
                <a:cubicBezTo>
                  <a:pt x="47327" y="-2284"/>
                  <a:pt x="63078" y="11169"/>
                  <a:pt x="64527" y="29143"/>
                </a:cubicBezTo>
                <a:cubicBezTo>
                  <a:pt x="65970" y="47117"/>
                  <a:pt x="52555" y="62912"/>
                  <a:pt x="34565" y="64328"/>
                </a:cubicBezTo>
                <a:cubicBezTo>
                  <a:pt x="33640" y="64383"/>
                  <a:pt x="32708" y="64437"/>
                  <a:pt x="31782" y="64437"/>
                </a:cubicBezTo>
                <a:cubicBezTo>
                  <a:pt x="14544" y="65036"/>
                  <a:pt x="56" y="51583"/>
                  <a:pt x="-625" y="34372"/>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8" name="任意多边形: 形状 147"/>
          <p:cNvSpPr/>
          <p:nvPr userDrawn="1">
            <p:custDataLst>
              <p:tags r:id="rId91"/>
            </p:custDataLst>
          </p:nvPr>
        </p:nvSpPr>
        <p:spPr>
          <a:xfrm rot="6465150">
            <a:off x="10412095" y="886460"/>
            <a:ext cx="85090" cy="85090"/>
          </a:xfrm>
          <a:custGeom>
            <a:avLst/>
            <a:gdLst>
              <a:gd name="connsiteX0" fmla="*/ 39739 w 85296"/>
              <a:gd name="connsiteY0" fmla="*/ 84318 h 85252"/>
              <a:gd name="connsiteX1" fmla="*/ -675 w 85296"/>
              <a:gd name="connsiteY1" fmla="*/ 39547 h 85252"/>
              <a:gd name="connsiteX2" fmla="*/ 44097 w 85296"/>
              <a:gd name="connsiteY2" fmla="*/ -867 h 85252"/>
              <a:gd name="connsiteX3" fmla="*/ 84565 w 85296"/>
              <a:gd name="connsiteY3" fmla="*/ 41726 h 85252"/>
              <a:gd name="connsiteX4" fmla="*/ 39739 w 85296"/>
              <a:gd name="connsiteY4" fmla="*/ 84318 h 85252"/>
              <a:gd name="connsiteX5" fmla="*/ 39739 w 85296"/>
              <a:gd name="connsiteY5" fmla="*/ 24406 h 85252"/>
              <a:gd name="connsiteX6" fmla="*/ 24287 w 85296"/>
              <a:gd name="connsiteY6" fmla="*/ 44122 h 85252"/>
              <a:gd name="connsiteX7" fmla="*/ 43988 w 85296"/>
              <a:gd name="connsiteY7" fmla="*/ 59536 h 85252"/>
              <a:gd name="connsiteX8" fmla="*/ 59565 w 85296"/>
              <a:gd name="connsiteY8" fmla="*/ 41998 h 85252"/>
              <a:gd name="connsiteX9" fmla="*/ 39788 w 85296"/>
              <a:gd name="connsiteY9" fmla="*/ 24133 h 85252"/>
              <a:gd name="connsiteX10" fmla="*/ 39739 w 85296"/>
              <a:gd name="connsiteY10" fmla="*/ 24133 h 8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296" h="85252">
                <a:moveTo>
                  <a:pt x="39739" y="84318"/>
                </a:moveTo>
                <a:cubicBezTo>
                  <a:pt x="16215" y="83120"/>
                  <a:pt x="-1878" y="63076"/>
                  <a:pt x="-675" y="39547"/>
                </a:cubicBezTo>
                <a:cubicBezTo>
                  <a:pt x="529" y="16018"/>
                  <a:pt x="20573" y="-2065"/>
                  <a:pt x="44097" y="-867"/>
                </a:cubicBezTo>
                <a:cubicBezTo>
                  <a:pt x="66771" y="277"/>
                  <a:pt x="84565" y="19014"/>
                  <a:pt x="84565" y="41726"/>
                </a:cubicBezTo>
                <a:cubicBezTo>
                  <a:pt x="83884" y="65854"/>
                  <a:pt x="63851" y="84863"/>
                  <a:pt x="39739" y="84318"/>
                </a:cubicBezTo>
                <a:close/>
                <a:moveTo>
                  <a:pt x="39739" y="24406"/>
                </a:moveTo>
                <a:cubicBezTo>
                  <a:pt x="30033" y="25604"/>
                  <a:pt x="23116" y="34373"/>
                  <a:pt x="24287" y="44122"/>
                </a:cubicBezTo>
                <a:cubicBezTo>
                  <a:pt x="25464" y="53817"/>
                  <a:pt x="34282" y="60734"/>
                  <a:pt x="43988" y="59536"/>
                </a:cubicBezTo>
                <a:cubicBezTo>
                  <a:pt x="52871" y="58501"/>
                  <a:pt x="59554" y="50931"/>
                  <a:pt x="59565" y="41998"/>
                </a:cubicBezTo>
                <a:cubicBezTo>
                  <a:pt x="59036" y="31595"/>
                  <a:pt x="50186" y="23589"/>
                  <a:pt x="39788" y="24133"/>
                </a:cubicBezTo>
                <a:cubicBezTo>
                  <a:pt x="39772" y="24133"/>
                  <a:pt x="39756" y="24133"/>
                  <a:pt x="39739"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49" name="任意多边形: 形状 148"/>
          <p:cNvSpPr/>
          <p:nvPr userDrawn="1">
            <p:custDataLst>
              <p:tags r:id="rId92"/>
            </p:custDataLst>
          </p:nvPr>
        </p:nvSpPr>
        <p:spPr>
          <a:xfrm rot="6465150">
            <a:off x="10337165" y="1120775"/>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5"/>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0" name="任意多边形: 形状 149"/>
          <p:cNvSpPr/>
          <p:nvPr userDrawn="1">
            <p:custDataLst>
              <p:tags r:id="rId93"/>
            </p:custDataLst>
          </p:nvPr>
        </p:nvSpPr>
        <p:spPr>
          <a:xfrm rot="6465150">
            <a:off x="10324465" y="111188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1" name="任意多边形: 形状 150"/>
          <p:cNvSpPr/>
          <p:nvPr userDrawn="1">
            <p:custDataLst>
              <p:tags r:id="rId94"/>
            </p:custDataLst>
          </p:nvPr>
        </p:nvSpPr>
        <p:spPr>
          <a:xfrm rot="6465150">
            <a:off x="10259060" y="1343025"/>
            <a:ext cx="65405" cy="65405"/>
          </a:xfrm>
          <a:custGeom>
            <a:avLst/>
            <a:gdLst>
              <a:gd name="connsiteX0" fmla="*/ -629 w 65362"/>
              <a:gd name="connsiteY0" fmla="*/ 34310 h 65375"/>
              <a:gd name="connsiteX1" fmla="*/ 29392 w 65362"/>
              <a:gd name="connsiteY1" fmla="*/ -821 h 65375"/>
              <a:gd name="connsiteX2" fmla="*/ 64529 w 65362"/>
              <a:gd name="connsiteY2" fmla="*/ 29190 h 65375"/>
              <a:gd name="connsiteX3" fmla="*/ 34507 w 65362"/>
              <a:gd name="connsiteY3" fmla="*/ 64321 h 65375"/>
              <a:gd name="connsiteX4" fmla="*/ 31724 w 65362"/>
              <a:gd name="connsiteY4" fmla="*/ 64430 h 65375"/>
              <a:gd name="connsiteX5" fmla="*/ -624 w 65362"/>
              <a:gd name="connsiteY5" fmla="*/ 34419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2" y="-821"/>
                </a:cubicBezTo>
                <a:cubicBezTo>
                  <a:pt x="47383" y="-2237"/>
                  <a:pt x="63118" y="11216"/>
                  <a:pt x="64529" y="29190"/>
                </a:cubicBezTo>
                <a:cubicBezTo>
                  <a:pt x="65945" y="47164"/>
                  <a:pt x="52503" y="62904"/>
                  <a:pt x="34507" y="64321"/>
                </a:cubicBezTo>
                <a:cubicBezTo>
                  <a:pt x="33581" y="64375"/>
                  <a:pt x="32655" y="64430"/>
                  <a:pt x="31724" y="64430"/>
                </a:cubicBezTo>
                <a:cubicBezTo>
                  <a:pt x="14502" y="65083"/>
                  <a:pt x="14" y="51630"/>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2" name="任意多边形: 形状 151"/>
          <p:cNvSpPr/>
          <p:nvPr userDrawn="1">
            <p:custDataLst>
              <p:tags r:id="rId95"/>
            </p:custDataLst>
          </p:nvPr>
        </p:nvSpPr>
        <p:spPr>
          <a:xfrm rot="6465150">
            <a:off x="10245725" y="133413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59"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3" name="任意多边形: 形状 152"/>
          <p:cNvSpPr/>
          <p:nvPr userDrawn="1">
            <p:custDataLst>
              <p:tags r:id="rId96"/>
            </p:custDataLst>
          </p:nvPr>
        </p:nvSpPr>
        <p:spPr>
          <a:xfrm rot="6465150">
            <a:off x="10484485" y="1429385"/>
            <a:ext cx="65405" cy="65405"/>
          </a:xfrm>
          <a:custGeom>
            <a:avLst/>
            <a:gdLst>
              <a:gd name="connsiteX0" fmla="*/ -629 w 65362"/>
              <a:gd name="connsiteY0" fmla="*/ 34310 h 65375"/>
              <a:gd name="connsiteX1" fmla="*/ 29393 w 65362"/>
              <a:gd name="connsiteY1" fmla="*/ -821 h 65375"/>
              <a:gd name="connsiteX2" fmla="*/ 64529 w 65362"/>
              <a:gd name="connsiteY2" fmla="*/ 29190 h 65375"/>
              <a:gd name="connsiteX3" fmla="*/ 34507 w 65362"/>
              <a:gd name="connsiteY3" fmla="*/ 64321 h 65375"/>
              <a:gd name="connsiteX4" fmla="*/ 31778 w 65362"/>
              <a:gd name="connsiteY4" fmla="*/ 64430 h 65375"/>
              <a:gd name="connsiteX5" fmla="*/ -629 w 65362"/>
              <a:gd name="connsiteY5" fmla="*/ 34364 h 65375"/>
              <a:gd name="connsiteX6" fmla="*/ -629 w 65362"/>
              <a:gd name="connsiteY6" fmla="*/ 34310 h 6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75">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603" y="64375"/>
                  <a:pt x="32688" y="64430"/>
                  <a:pt x="31778" y="64430"/>
                </a:cubicBezTo>
                <a:cubicBezTo>
                  <a:pt x="14523" y="65083"/>
                  <a:pt x="14" y="51630"/>
                  <a:pt x="-629" y="34364"/>
                </a:cubicBezTo>
                <a:cubicBezTo>
                  <a:pt x="-629" y="34310"/>
                  <a:pt x="-629" y="34310"/>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4" name="任意多边形: 形状 153"/>
          <p:cNvSpPr/>
          <p:nvPr userDrawn="1">
            <p:custDataLst>
              <p:tags r:id="rId97"/>
            </p:custDataLst>
          </p:nvPr>
        </p:nvSpPr>
        <p:spPr>
          <a:xfrm rot="6465150">
            <a:off x="10471150" y="1420495"/>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5" name="任意多边形: 形状 154"/>
          <p:cNvSpPr/>
          <p:nvPr userDrawn="1">
            <p:custDataLst>
              <p:tags r:id="rId98"/>
            </p:custDataLst>
          </p:nvPr>
        </p:nvSpPr>
        <p:spPr>
          <a:xfrm rot="6465150">
            <a:off x="10562590" y="1203960"/>
            <a:ext cx="65405" cy="65405"/>
          </a:xfrm>
          <a:custGeom>
            <a:avLst/>
            <a:gdLst>
              <a:gd name="connsiteX0" fmla="*/ -629 w 65362"/>
              <a:gd name="connsiteY0" fmla="*/ 34310 h 65383"/>
              <a:gd name="connsiteX1" fmla="*/ 29393 w 65362"/>
              <a:gd name="connsiteY1" fmla="*/ -821 h 65383"/>
              <a:gd name="connsiteX2" fmla="*/ 64529 w 65362"/>
              <a:gd name="connsiteY2" fmla="*/ 29190 h 65383"/>
              <a:gd name="connsiteX3" fmla="*/ 34513 w 65362"/>
              <a:gd name="connsiteY3" fmla="*/ 64321 h 65383"/>
              <a:gd name="connsiteX4" fmla="*/ 32051 w 65362"/>
              <a:gd name="connsiteY4" fmla="*/ 64430 h 65383"/>
              <a:gd name="connsiteX5" fmla="*/ -624 w 65362"/>
              <a:gd name="connsiteY5" fmla="*/ 34419 h 65383"/>
              <a:gd name="connsiteX6" fmla="*/ -629 w 65362"/>
              <a:gd name="connsiteY6" fmla="*/ 34310 h 6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362" h="65383">
                <a:moveTo>
                  <a:pt x="-629" y="34310"/>
                </a:moveTo>
                <a:cubicBezTo>
                  <a:pt x="-2045" y="16336"/>
                  <a:pt x="11397" y="596"/>
                  <a:pt x="29393" y="-821"/>
                </a:cubicBezTo>
                <a:cubicBezTo>
                  <a:pt x="47383" y="-2237"/>
                  <a:pt x="63118" y="11216"/>
                  <a:pt x="64529" y="29190"/>
                </a:cubicBezTo>
                <a:cubicBezTo>
                  <a:pt x="65945" y="47164"/>
                  <a:pt x="52503" y="62905"/>
                  <a:pt x="34513" y="64321"/>
                </a:cubicBezTo>
                <a:cubicBezTo>
                  <a:pt x="33690" y="64375"/>
                  <a:pt x="32873" y="64430"/>
                  <a:pt x="32051" y="64430"/>
                </a:cubicBezTo>
                <a:cubicBezTo>
                  <a:pt x="14741" y="65192"/>
                  <a:pt x="112" y="51739"/>
                  <a:pt x="-624" y="34419"/>
                </a:cubicBezTo>
                <a:cubicBezTo>
                  <a:pt x="-629" y="34364"/>
                  <a:pt x="-629" y="34364"/>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6" name="任意多边形: 形状 155"/>
          <p:cNvSpPr/>
          <p:nvPr userDrawn="1">
            <p:custDataLst>
              <p:tags r:id="rId99"/>
            </p:custDataLst>
          </p:nvPr>
        </p:nvSpPr>
        <p:spPr>
          <a:xfrm rot="6465150">
            <a:off x="10549255" y="119507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2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2"/>
                  <a:pt x="34339" y="60735"/>
                  <a:pt x="44040" y="59536"/>
                </a:cubicBezTo>
                <a:cubicBezTo>
                  <a:pt x="52896" y="58447"/>
                  <a:pt x="59552" y="50931"/>
                  <a:pt x="59562"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7" name="任意多边形: 形状 156"/>
          <p:cNvSpPr/>
          <p:nvPr userDrawn="1">
            <p:custDataLst>
              <p:tags r:id="rId100"/>
            </p:custDataLst>
          </p:nvPr>
        </p:nvSpPr>
        <p:spPr>
          <a:xfrm rot="6465150">
            <a:off x="10645140" y="971550"/>
            <a:ext cx="65405" cy="65405"/>
          </a:xfrm>
          <a:custGeom>
            <a:avLst/>
            <a:gdLst>
              <a:gd name="connsiteX0" fmla="*/ -629 w 65362"/>
              <a:gd name="connsiteY0" fmla="*/ 34310 h 65371"/>
              <a:gd name="connsiteX1" fmla="*/ 29393 w 65362"/>
              <a:gd name="connsiteY1" fmla="*/ -821 h 65371"/>
              <a:gd name="connsiteX2" fmla="*/ 64529 w 65362"/>
              <a:gd name="connsiteY2" fmla="*/ 29190 h 65371"/>
              <a:gd name="connsiteX3" fmla="*/ 34507 w 65362"/>
              <a:gd name="connsiteY3" fmla="*/ 64321 h 65371"/>
              <a:gd name="connsiteX4" fmla="*/ 31724 w 65362"/>
              <a:gd name="connsiteY4" fmla="*/ 64430 h 65371"/>
              <a:gd name="connsiteX5" fmla="*/ -629 w 65362"/>
              <a:gd name="connsiteY5" fmla="*/ 34310 h 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2" h="65371">
                <a:moveTo>
                  <a:pt x="-629" y="34310"/>
                </a:moveTo>
                <a:cubicBezTo>
                  <a:pt x="-2045" y="16336"/>
                  <a:pt x="11397" y="596"/>
                  <a:pt x="29393" y="-821"/>
                </a:cubicBezTo>
                <a:cubicBezTo>
                  <a:pt x="47383" y="-2237"/>
                  <a:pt x="63118" y="11216"/>
                  <a:pt x="64529" y="29190"/>
                </a:cubicBezTo>
                <a:cubicBezTo>
                  <a:pt x="65945" y="47164"/>
                  <a:pt x="52503" y="62904"/>
                  <a:pt x="34507" y="64321"/>
                </a:cubicBezTo>
                <a:cubicBezTo>
                  <a:pt x="33581" y="64430"/>
                  <a:pt x="32655" y="64430"/>
                  <a:pt x="31724" y="64430"/>
                </a:cubicBezTo>
                <a:cubicBezTo>
                  <a:pt x="14485" y="65029"/>
                  <a:pt x="19" y="51521"/>
                  <a:pt x="-629" y="34310"/>
                </a:cubicBezTo>
                <a:close/>
              </a:path>
            </a:pathLst>
          </a:custGeom>
          <a:solidFill>
            <a:srgbClr val="84848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8" name="任意多边形: 形状 157"/>
          <p:cNvSpPr/>
          <p:nvPr userDrawn="1">
            <p:custDataLst>
              <p:tags r:id="rId101"/>
            </p:custDataLst>
          </p:nvPr>
        </p:nvSpPr>
        <p:spPr>
          <a:xfrm rot="6465150">
            <a:off x="10631805" y="962660"/>
            <a:ext cx="85090" cy="85090"/>
          </a:xfrm>
          <a:custGeom>
            <a:avLst/>
            <a:gdLst>
              <a:gd name="connsiteX0" fmla="*/ 39682 w 85293"/>
              <a:gd name="connsiteY0" fmla="*/ 84318 h 85254"/>
              <a:gd name="connsiteX1" fmla="*/ -671 w 85293"/>
              <a:gd name="connsiteY1" fmla="*/ 39493 h 85254"/>
              <a:gd name="connsiteX2" fmla="*/ 44149 w 85293"/>
              <a:gd name="connsiteY2" fmla="*/ -866 h 85254"/>
              <a:gd name="connsiteX3" fmla="*/ 84562 w 85293"/>
              <a:gd name="connsiteY3" fmla="*/ 41726 h 85254"/>
              <a:gd name="connsiteX4" fmla="*/ 39682 w 85293"/>
              <a:gd name="connsiteY4" fmla="*/ 84318 h 85254"/>
              <a:gd name="connsiteX5" fmla="*/ 39682 w 85293"/>
              <a:gd name="connsiteY5" fmla="*/ 24406 h 85254"/>
              <a:gd name="connsiteX6" fmla="*/ 24296 w 85293"/>
              <a:gd name="connsiteY6" fmla="*/ 44177 h 85254"/>
              <a:gd name="connsiteX7" fmla="*/ 44040 w 85293"/>
              <a:gd name="connsiteY7" fmla="*/ 59536 h 85254"/>
              <a:gd name="connsiteX8" fmla="*/ 59563 w 85293"/>
              <a:gd name="connsiteY8" fmla="*/ 41998 h 85254"/>
              <a:gd name="connsiteX9" fmla="*/ 39682 w 85293"/>
              <a:gd name="connsiteY9" fmla="*/ 24133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 h="85254">
                <a:moveTo>
                  <a:pt x="39682" y="84318"/>
                </a:moveTo>
                <a:cubicBezTo>
                  <a:pt x="16164" y="83066"/>
                  <a:pt x="-1908" y="63022"/>
                  <a:pt x="-671" y="39493"/>
                </a:cubicBezTo>
                <a:cubicBezTo>
                  <a:pt x="560" y="15963"/>
                  <a:pt x="20630" y="-2064"/>
                  <a:pt x="44149" y="-866"/>
                </a:cubicBezTo>
                <a:cubicBezTo>
                  <a:pt x="66801" y="332"/>
                  <a:pt x="84562" y="19068"/>
                  <a:pt x="84562" y="41726"/>
                </a:cubicBezTo>
                <a:cubicBezTo>
                  <a:pt x="83881" y="65854"/>
                  <a:pt x="63816" y="84917"/>
                  <a:pt x="39682" y="84318"/>
                </a:cubicBezTo>
                <a:close/>
                <a:moveTo>
                  <a:pt x="39682" y="24406"/>
                </a:moveTo>
                <a:cubicBezTo>
                  <a:pt x="29982" y="25604"/>
                  <a:pt x="23092" y="34427"/>
                  <a:pt x="24296" y="44177"/>
                </a:cubicBezTo>
                <a:cubicBezTo>
                  <a:pt x="25499" y="53871"/>
                  <a:pt x="34339" y="60734"/>
                  <a:pt x="44040" y="59536"/>
                </a:cubicBezTo>
                <a:cubicBezTo>
                  <a:pt x="52896" y="58447"/>
                  <a:pt x="59552" y="50931"/>
                  <a:pt x="59563" y="41998"/>
                </a:cubicBezTo>
                <a:cubicBezTo>
                  <a:pt x="59007" y="31595"/>
                  <a:pt x="50107" y="23589"/>
                  <a:pt x="39682" y="2413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59" name="任意多边形: 形状 158"/>
          <p:cNvSpPr/>
          <p:nvPr userDrawn="1">
            <p:custDataLst>
              <p:tags r:id="rId102"/>
            </p:custDataLst>
          </p:nvPr>
        </p:nvSpPr>
        <p:spPr>
          <a:xfrm rot="6465150">
            <a:off x="7672070" y="3258820"/>
            <a:ext cx="4135120" cy="302260"/>
          </a:xfrm>
          <a:custGeom>
            <a:avLst/>
            <a:gdLst>
              <a:gd name="connsiteX0" fmla="*/ 4133246 w 4135011"/>
              <a:gd name="connsiteY0" fmla="*/ 301255 h 302177"/>
              <a:gd name="connsiteX1" fmla="*/ 1055921 w 4135011"/>
              <a:gd name="connsiteY1" fmla="*/ 106920 h 302177"/>
              <a:gd name="connsiteX2" fmla="*/ 11156 w 4135011"/>
              <a:gd name="connsiteY2" fmla="*/ 24132 h 302177"/>
              <a:gd name="connsiteX3" fmla="*/ -717 w 4135011"/>
              <a:gd name="connsiteY3" fmla="*/ 11114 h 302177"/>
              <a:gd name="connsiteX4" fmla="*/ -717 w 4135011"/>
              <a:gd name="connsiteY4" fmla="*/ 11060 h 302177"/>
              <a:gd name="connsiteX5" fmla="*/ 11608 w 4135011"/>
              <a:gd name="connsiteY5" fmla="*/ -922 h 302177"/>
              <a:gd name="connsiteX6" fmla="*/ 12354 w 4135011"/>
              <a:gd name="connsiteY6" fmla="*/ -868 h 302177"/>
              <a:gd name="connsiteX7" fmla="*/ 1057283 w 4135011"/>
              <a:gd name="connsiteY7" fmla="*/ 81975 h 302177"/>
              <a:gd name="connsiteX8" fmla="*/ 4133464 w 4135011"/>
              <a:gd name="connsiteY8" fmla="*/ 276200 h 302177"/>
              <a:gd name="connsiteX9" fmla="*/ 4134281 w 4135011"/>
              <a:gd name="connsiteY9" fmla="*/ 288782 h 302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5011" h="302177">
                <a:moveTo>
                  <a:pt x="4133246" y="301255"/>
                </a:moveTo>
                <a:lnTo>
                  <a:pt x="1055921" y="106920"/>
                </a:lnTo>
                <a:lnTo>
                  <a:pt x="11156" y="24132"/>
                </a:lnTo>
                <a:cubicBezTo>
                  <a:pt x="4277" y="23805"/>
                  <a:pt x="-1039" y="17977"/>
                  <a:pt x="-717" y="11114"/>
                </a:cubicBezTo>
                <a:cubicBezTo>
                  <a:pt x="-717" y="11060"/>
                  <a:pt x="-717" y="11060"/>
                  <a:pt x="-717" y="11060"/>
                </a:cubicBezTo>
                <a:cubicBezTo>
                  <a:pt x="-614" y="4361"/>
                  <a:pt x="4903" y="-977"/>
                  <a:pt x="11608" y="-922"/>
                </a:cubicBezTo>
                <a:cubicBezTo>
                  <a:pt x="11858" y="-922"/>
                  <a:pt x="12109" y="-868"/>
                  <a:pt x="12354" y="-868"/>
                </a:cubicBezTo>
                <a:lnTo>
                  <a:pt x="1057283" y="81975"/>
                </a:lnTo>
                <a:lnTo>
                  <a:pt x="4133464" y="276200"/>
                </a:lnTo>
                <a:lnTo>
                  <a:pt x="4134281" y="288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0" name="任意多边形: 形状 159"/>
          <p:cNvSpPr/>
          <p:nvPr userDrawn="1">
            <p:custDataLst>
              <p:tags r:id="rId103"/>
            </p:custDataLst>
          </p:nvPr>
        </p:nvSpPr>
        <p:spPr>
          <a:xfrm rot="6465150">
            <a:off x="8890000" y="5359400"/>
            <a:ext cx="144780" cy="32385"/>
          </a:xfrm>
          <a:custGeom>
            <a:avLst/>
            <a:gdLst>
              <a:gd name="connsiteX0" fmla="*/ 131686 w 144611"/>
              <a:gd name="connsiteY0" fmla="*/ 31672 h 32649"/>
              <a:gd name="connsiteX1" fmla="*/ 130923 w 144611"/>
              <a:gd name="connsiteY1" fmla="*/ 31672 h 32649"/>
              <a:gd name="connsiteX2" fmla="*/ 12188 w 144611"/>
              <a:gd name="connsiteY2" fmla="*/ 24210 h 32649"/>
              <a:gd name="connsiteX3" fmla="*/ -720 w 144611"/>
              <a:gd name="connsiteY3" fmla="*/ 10866 h 32649"/>
              <a:gd name="connsiteX4" fmla="*/ 10118 w 144611"/>
              <a:gd name="connsiteY4" fmla="*/ -899 h 32649"/>
              <a:gd name="connsiteX5" fmla="*/ 11316 w 144611"/>
              <a:gd name="connsiteY5" fmla="*/ -899 h 32649"/>
              <a:gd name="connsiteX6" fmla="*/ 132448 w 144611"/>
              <a:gd name="connsiteY6" fmla="*/ 6727 h 32649"/>
              <a:gd name="connsiteX7" fmla="*/ 143832 w 144611"/>
              <a:gd name="connsiteY7" fmla="*/ 20343 h 32649"/>
              <a:gd name="connsiteX8" fmla="*/ 131686 w 144611"/>
              <a:gd name="connsiteY8" fmla="*/ 31726 h 3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611" h="32649">
                <a:moveTo>
                  <a:pt x="131686" y="31672"/>
                </a:moveTo>
                <a:lnTo>
                  <a:pt x="130923" y="31672"/>
                </a:lnTo>
                <a:lnTo>
                  <a:pt x="12188" y="24210"/>
                </a:lnTo>
                <a:cubicBezTo>
                  <a:pt x="5053" y="23829"/>
                  <a:pt x="-611" y="18001"/>
                  <a:pt x="-720" y="10866"/>
                </a:cubicBezTo>
                <a:cubicBezTo>
                  <a:pt x="-993" y="4603"/>
                  <a:pt x="3909" y="-681"/>
                  <a:pt x="10118" y="-899"/>
                </a:cubicBezTo>
                <a:cubicBezTo>
                  <a:pt x="10554" y="-953"/>
                  <a:pt x="10935" y="-899"/>
                  <a:pt x="11316" y="-899"/>
                </a:cubicBezTo>
                <a:lnTo>
                  <a:pt x="132448" y="6727"/>
                </a:lnTo>
                <a:cubicBezTo>
                  <a:pt x="139366" y="7326"/>
                  <a:pt x="144431" y="13426"/>
                  <a:pt x="143832" y="20343"/>
                </a:cubicBezTo>
                <a:cubicBezTo>
                  <a:pt x="143233" y="26661"/>
                  <a:pt x="138059" y="31563"/>
                  <a:pt x="131686" y="317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1" name="任意多边形: 形状 160"/>
          <p:cNvSpPr/>
          <p:nvPr userDrawn="1">
            <p:custDataLst>
              <p:tags r:id="rId104"/>
            </p:custDataLst>
          </p:nvPr>
        </p:nvSpPr>
        <p:spPr>
          <a:xfrm rot="6465150">
            <a:off x="9705340" y="1744345"/>
            <a:ext cx="863600" cy="100330"/>
          </a:xfrm>
          <a:custGeom>
            <a:avLst/>
            <a:gdLst>
              <a:gd name="connsiteX0" fmla="*/ 849667 w 863463"/>
              <a:gd name="connsiteY0" fmla="*/ 99172 h 100210"/>
              <a:gd name="connsiteX1" fmla="*/ 848196 w 863463"/>
              <a:gd name="connsiteY1" fmla="*/ 99172 h 100210"/>
              <a:gd name="connsiteX2" fmla="*/ 245803 w 863463"/>
              <a:gd name="connsiteY2" fmla="*/ 27604 h 100210"/>
              <a:gd name="connsiteX3" fmla="*/ 11599 w 863463"/>
              <a:gd name="connsiteY3" fmla="*/ 24118 h 100210"/>
              <a:gd name="connsiteX4" fmla="*/ -710 w 863463"/>
              <a:gd name="connsiteY4" fmla="*/ 11482 h 100210"/>
              <a:gd name="connsiteX5" fmla="*/ -710 w 863463"/>
              <a:gd name="connsiteY5" fmla="*/ 11427 h 100210"/>
              <a:gd name="connsiteX6" fmla="*/ 10221 w 863463"/>
              <a:gd name="connsiteY6" fmla="*/ -882 h 100210"/>
              <a:gd name="connsiteX7" fmla="*/ 11981 w 863463"/>
              <a:gd name="connsiteY7" fmla="*/ -882 h 100210"/>
              <a:gd name="connsiteX8" fmla="*/ 247655 w 863463"/>
              <a:gd name="connsiteY8" fmla="*/ 2658 h 100210"/>
              <a:gd name="connsiteX9" fmla="*/ 851355 w 863463"/>
              <a:gd name="connsiteY9" fmla="*/ 74390 h 100210"/>
              <a:gd name="connsiteX10" fmla="*/ 862684 w 863463"/>
              <a:gd name="connsiteY10" fmla="*/ 87898 h 100210"/>
              <a:gd name="connsiteX11" fmla="*/ 849884 w 863463"/>
              <a:gd name="connsiteY11" fmla="*/ 99281 h 10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463" h="100210">
                <a:moveTo>
                  <a:pt x="849667" y="99172"/>
                </a:moveTo>
                <a:lnTo>
                  <a:pt x="848196" y="99172"/>
                </a:lnTo>
                <a:lnTo>
                  <a:pt x="245803" y="27604"/>
                </a:lnTo>
                <a:lnTo>
                  <a:pt x="11599" y="24118"/>
                </a:lnTo>
                <a:cubicBezTo>
                  <a:pt x="4709" y="24009"/>
                  <a:pt x="-803" y="18399"/>
                  <a:pt x="-710" y="11482"/>
                </a:cubicBezTo>
                <a:cubicBezTo>
                  <a:pt x="-710" y="11482"/>
                  <a:pt x="-710" y="11427"/>
                  <a:pt x="-710" y="11427"/>
                </a:cubicBezTo>
                <a:cubicBezTo>
                  <a:pt x="-1097" y="5000"/>
                  <a:pt x="3800" y="-501"/>
                  <a:pt x="10221" y="-882"/>
                </a:cubicBezTo>
                <a:cubicBezTo>
                  <a:pt x="10810" y="-936"/>
                  <a:pt x="11398" y="-936"/>
                  <a:pt x="11981" y="-882"/>
                </a:cubicBezTo>
                <a:lnTo>
                  <a:pt x="247655" y="2658"/>
                </a:lnTo>
                <a:lnTo>
                  <a:pt x="851355" y="74390"/>
                </a:lnTo>
                <a:cubicBezTo>
                  <a:pt x="858218" y="74989"/>
                  <a:pt x="863283" y="81035"/>
                  <a:pt x="862684" y="87898"/>
                </a:cubicBezTo>
                <a:cubicBezTo>
                  <a:pt x="862085" y="94488"/>
                  <a:pt x="856474" y="99499"/>
                  <a:pt x="849884" y="992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2" name="任意多边形: 形状 161"/>
          <p:cNvSpPr/>
          <p:nvPr userDrawn="1">
            <p:custDataLst>
              <p:tags r:id="rId105"/>
            </p:custDataLst>
          </p:nvPr>
        </p:nvSpPr>
        <p:spPr>
          <a:xfrm rot="6465150">
            <a:off x="7797800" y="3376930"/>
            <a:ext cx="3096260" cy="382905"/>
          </a:xfrm>
          <a:custGeom>
            <a:avLst/>
            <a:gdLst>
              <a:gd name="connsiteX0" fmla="*/ 3082931 w 3096509"/>
              <a:gd name="connsiteY0" fmla="*/ 381667 h 382868"/>
              <a:gd name="connsiteX1" fmla="*/ 3081460 w 3096509"/>
              <a:gd name="connsiteY1" fmla="*/ 381667 h 382868"/>
              <a:gd name="connsiteX2" fmla="*/ 11162 w 3096509"/>
              <a:gd name="connsiteY2" fmla="*/ 23989 h 382868"/>
              <a:gd name="connsiteX3" fmla="*/ -712 w 3096509"/>
              <a:gd name="connsiteY3" fmla="*/ 10046 h 382868"/>
              <a:gd name="connsiteX4" fmla="*/ 11706 w 3096509"/>
              <a:gd name="connsiteY4" fmla="*/ -902 h 382868"/>
              <a:gd name="connsiteX5" fmla="*/ 12142 w 3096509"/>
              <a:gd name="connsiteY5" fmla="*/ -848 h 382868"/>
              <a:gd name="connsiteX6" fmla="*/ 33656 w 3096509"/>
              <a:gd name="connsiteY6" fmla="*/ 1604 h 382868"/>
              <a:gd name="connsiteX7" fmla="*/ 3084401 w 3096509"/>
              <a:gd name="connsiteY7" fmla="*/ 357049 h 382868"/>
              <a:gd name="connsiteX8" fmla="*/ 3095730 w 3096509"/>
              <a:gd name="connsiteY8" fmla="*/ 370556 h 382868"/>
              <a:gd name="connsiteX9" fmla="*/ 3082931 w 3096509"/>
              <a:gd name="connsiteY9" fmla="*/ 381939 h 38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96509" h="382868">
                <a:moveTo>
                  <a:pt x="3082931" y="381667"/>
                </a:moveTo>
                <a:lnTo>
                  <a:pt x="3081460" y="381667"/>
                </a:lnTo>
                <a:lnTo>
                  <a:pt x="11162" y="23989"/>
                </a:lnTo>
                <a:cubicBezTo>
                  <a:pt x="4135" y="23227"/>
                  <a:pt x="-1093" y="17127"/>
                  <a:pt x="-712" y="10046"/>
                </a:cubicBezTo>
                <a:cubicBezTo>
                  <a:pt x="-276" y="3619"/>
                  <a:pt x="5279" y="-1283"/>
                  <a:pt x="11706" y="-902"/>
                </a:cubicBezTo>
                <a:cubicBezTo>
                  <a:pt x="11870" y="-848"/>
                  <a:pt x="11979" y="-848"/>
                  <a:pt x="12142" y="-848"/>
                </a:cubicBezTo>
                <a:lnTo>
                  <a:pt x="33656" y="1604"/>
                </a:lnTo>
                <a:lnTo>
                  <a:pt x="3084401" y="357049"/>
                </a:lnTo>
                <a:cubicBezTo>
                  <a:pt x="3091264" y="357648"/>
                  <a:pt x="3096329" y="363693"/>
                  <a:pt x="3095730" y="370556"/>
                </a:cubicBezTo>
                <a:cubicBezTo>
                  <a:pt x="3095131" y="377146"/>
                  <a:pt x="3089521" y="382157"/>
                  <a:pt x="3082931" y="381939"/>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3" name="任意多边形: 形状 162"/>
          <p:cNvSpPr/>
          <p:nvPr userDrawn="1">
            <p:custDataLst>
              <p:tags r:id="rId106"/>
            </p:custDataLst>
          </p:nvPr>
        </p:nvSpPr>
        <p:spPr>
          <a:xfrm rot="6465150">
            <a:off x="8470265" y="5085715"/>
            <a:ext cx="345440" cy="62230"/>
          </a:xfrm>
          <a:custGeom>
            <a:avLst/>
            <a:gdLst>
              <a:gd name="connsiteX0" fmla="*/ 331710 w 345242"/>
              <a:gd name="connsiteY0" fmla="*/ 61391 h 62371"/>
              <a:gd name="connsiteX1" fmla="*/ 330239 w 345242"/>
              <a:gd name="connsiteY1" fmla="*/ 61391 h 62371"/>
              <a:gd name="connsiteX2" fmla="*/ 10252 w 345242"/>
              <a:gd name="connsiteY2" fmla="*/ 23972 h 62371"/>
              <a:gd name="connsiteX3" fmla="*/ -642 w 345242"/>
              <a:gd name="connsiteY3" fmla="*/ 10083 h 62371"/>
              <a:gd name="connsiteX4" fmla="*/ -642 w 345242"/>
              <a:gd name="connsiteY4" fmla="*/ 10083 h 62371"/>
              <a:gd name="connsiteX5" fmla="*/ 12703 w 345242"/>
              <a:gd name="connsiteY5" fmla="*/ -864 h 62371"/>
              <a:gd name="connsiteX6" fmla="*/ 13193 w 345242"/>
              <a:gd name="connsiteY6" fmla="*/ -810 h 62371"/>
              <a:gd name="connsiteX7" fmla="*/ 333180 w 345242"/>
              <a:gd name="connsiteY7" fmla="*/ 36554 h 62371"/>
              <a:gd name="connsiteX8" fmla="*/ 344454 w 345242"/>
              <a:gd name="connsiteY8" fmla="*/ 50116 h 62371"/>
              <a:gd name="connsiteX9" fmla="*/ 331764 w 345242"/>
              <a:gd name="connsiteY9" fmla="*/ 61444 h 6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242" h="62371">
                <a:moveTo>
                  <a:pt x="331710" y="61391"/>
                </a:moveTo>
                <a:lnTo>
                  <a:pt x="330239" y="61391"/>
                </a:lnTo>
                <a:lnTo>
                  <a:pt x="10252" y="23972"/>
                </a:lnTo>
                <a:cubicBezTo>
                  <a:pt x="3389" y="23155"/>
                  <a:pt x="-1458" y="16946"/>
                  <a:pt x="-642" y="10083"/>
                </a:cubicBezTo>
                <a:cubicBezTo>
                  <a:pt x="-642" y="10083"/>
                  <a:pt x="-642" y="10083"/>
                  <a:pt x="-642" y="10083"/>
                </a:cubicBezTo>
                <a:cubicBezTo>
                  <a:pt x="12" y="3384"/>
                  <a:pt x="6004" y="-1518"/>
                  <a:pt x="12703" y="-864"/>
                </a:cubicBezTo>
                <a:cubicBezTo>
                  <a:pt x="12866" y="-864"/>
                  <a:pt x="13029" y="-810"/>
                  <a:pt x="13193" y="-810"/>
                </a:cubicBezTo>
                <a:lnTo>
                  <a:pt x="333180" y="36554"/>
                </a:lnTo>
                <a:cubicBezTo>
                  <a:pt x="340043" y="37153"/>
                  <a:pt x="345109" y="43253"/>
                  <a:pt x="344454" y="50116"/>
                </a:cubicBezTo>
                <a:cubicBezTo>
                  <a:pt x="343855" y="56651"/>
                  <a:pt x="338300" y="61608"/>
                  <a:pt x="331764" y="6144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4" name="任意多边形: 形状 163"/>
          <p:cNvSpPr/>
          <p:nvPr userDrawn="1">
            <p:custDataLst>
              <p:tags r:id="rId107"/>
            </p:custDataLst>
          </p:nvPr>
        </p:nvSpPr>
        <p:spPr>
          <a:xfrm rot="6465150">
            <a:off x="9676130" y="1649095"/>
            <a:ext cx="1075055" cy="87630"/>
          </a:xfrm>
          <a:custGeom>
            <a:avLst/>
            <a:gdLst>
              <a:gd name="connsiteX0" fmla="*/ 12242 w 1074898"/>
              <a:gd name="connsiteY0" fmla="*/ 61440 h 87704"/>
              <a:gd name="connsiteX1" fmla="*/ -721 w 1074898"/>
              <a:gd name="connsiteY1" fmla="*/ 49458 h 87704"/>
              <a:gd name="connsiteX2" fmla="*/ 11261 w 1074898"/>
              <a:gd name="connsiteY2" fmla="*/ 36495 h 87704"/>
              <a:gd name="connsiteX3" fmla="*/ 468775 w 1074898"/>
              <a:gd name="connsiteY3" fmla="*/ -923 h 87704"/>
              <a:gd name="connsiteX4" fmla="*/ 1061909 w 1074898"/>
              <a:gd name="connsiteY4" fmla="*/ 61659 h 87704"/>
              <a:gd name="connsiteX5" fmla="*/ 1074163 w 1074898"/>
              <a:gd name="connsiteY5" fmla="*/ 75493 h 87704"/>
              <a:gd name="connsiteX6" fmla="*/ 1061745 w 1074898"/>
              <a:gd name="connsiteY6" fmla="*/ 86767 h 87704"/>
              <a:gd name="connsiteX7" fmla="*/ 1061582 w 1074898"/>
              <a:gd name="connsiteY7" fmla="*/ 86767 h 87704"/>
              <a:gd name="connsiteX8" fmla="*/ 468502 w 1074898"/>
              <a:gd name="connsiteY8" fmla="*/ 23913 h 87704"/>
              <a:gd name="connsiteX9" fmla="*/ 13331 w 1074898"/>
              <a:gd name="connsiteY9" fmla="*/ 61386 h 8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4898" h="87704">
                <a:moveTo>
                  <a:pt x="12242" y="61440"/>
                </a:moveTo>
                <a:cubicBezTo>
                  <a:pt x="5352" y="61713"/>
                  <a:pt x="-449" y="56321"/>
                  <a:pt x="-721" y="49458"/>
                </a:cubicBezTo>
                <a:cubicBezTo>
                  <a:pt x="-994" y="42595"/>
                  <a:pt x="4371" y="36767"/>
                  <a:pt x="11261" y="36495"/>
                </a:cubicBezTo>
                <a:lnTo>
                  <a:pt x="468775" y="-923"/>
                </a:lnTo>
                <a:lnTo>
                  <a:pt x="1061909" y="61659"/>
                </a:lnTo>
                <a:cubicBezTo>
                  <a:pt x="1068989" y="62367"/>
                  <a:pt x="1074327" y="68358"/>
                  <a:pt x="1074163" y="75493"/>
                </a:cubicBezTo>
                <a:cubicBezTo>
                  <a:pt x="1073837" y="82029"/>
                  <a:pt x="1068281" y="87094"/>
                  <a:pt x="1061745" y="86767"/>
                </a:cubicBezTo>
                <a:cubicBezTo>
                  <a:pt x="1061691" y="86767"/>
                  <a:pt x="1061636" y="86767"/>
                  <a:pt x="1061582" y="86767"/>
                </a:cubicBezTo>
                <a:lnTo>
                  <a:pt x="468502" y="23913"/>
                </a:lnTo>
                <a:lnTo>
                  <a:pt x="13331" y="61386"/>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5" name="任意多边形: 形状 164"/>
          <p:cNvSpPr/>
          <p:nvPr userDrawn="1">
            <p:custDataLst>
              <p:tags r:id="rId108"/>
            </p:custDataLst>
          </p:nvPr>
        </p:nvSpPr>
        <p:spPr>
          <a:xfrm rot="6465150">
            <a:off x="7792085" y="3458210"/>
            <a:ext cx="3180715" cy="359410"/>
          </a:xfrm>
          <a:custGeom>
            <a:avLst/>
            <a:gdLst>
              <a:gd name="connsiteX0" fmla="*/ 3167638 w 3181007"/>
              <a:gd name="connsiteY0" fmla="*/ 358258 h 359235"/>
              <a:gd name="connsiteX1" fmla="*/ 3166277 w 3181007"/>
              <a:gd name="connsiteY1" fmla="*/ 358258 h 359235"/>
              <a:gd name="connsiteX2" fmla="*/ 10957 w 3181007"/>
              <a:gd name="connsiteY2" fmla="*/ 24110 h 359235"/>
              <a:gd name="connsiteX3" fmla="*/ -699 w 3181007"/>
              <a:gd name="connsiteY3" fmla="*/ 10384 h 359235"/>
              <a:gd name="connsiteX4" fmla="*/ 12264 w 3181007"/>
              <a:gd name="connsiteY4" fmla="*/ -890 h 359235"/>
              <a:gd name="connsiteX5" fmla="*/ 12373 w 3181007"/>
              <a:gd name="connsiteY5" fmla="*/ -890 h 359235"/>
              <a:gd name="connsiteX6" fmla="*/ 55945 w 3181007"/>
              <a:gd name="connsiteY6" fmla="*/ 3740 h 359235"/>
              <a:gd name="connsiteX7" fmla="*/ 3168945 w 3181007"/>
              <a:gd name="connsiteY7" fmla="*/ 333422 h 359235"/>
              <a:gd name="connsiteX8" fmla="*/ 3180220 w 3181007"/>
              <a:gd name="connsiteY8" fmla="*/ 346984 h 359235"/>
              <a:gd name="connsiteX9" fmla="*/ 3167638 w 3181007"/>
              <a:gd name="connsiteY9" fmla="*/ 358313 h 359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81007" h="359235">
                <a:moveTo>
                  <a:pt x="3167638" y="358258"/>
                </a:moveTo>
                <a:lnTo>
                  <a:pt x="3166277" y="358258"/>
                </a:lnTo>
                <a:lnTo>
                  <a:pt x="10957" y="24110"/>
                </a:lnTo>
                <a:cubicBezTo>
                  <a:pt x="3985" y="23456"/>
                  <a:pt x="-1189" y="17356"/>
                  <a:pt x="-699" y="10384"/>
                </a:cubicBezTo>
                <a:cubicBezTo>
                  <a:pt x="-263" y="3685"/>
                  <a:pt x="5565" y="-1381"/>
                  <a:pt x="12264" y="-890"/>
                </a:cubicBezTo>
                <a:cubicBezTo>
                  <a:pt x="12318" y="-890"/>
                  <a:pt x="12318" y="-890"/>
                  <a:pt x="12373" y="-890"/>
                </a:cubicBezTo>
                <a:lnTo>
                  <a:pt x="55945" y="3740"/>
                </a:lnTo>
                <a:lnTo>
                  <a:pt x="3168945" y="333422"/>
                </a:lnTo>
                <a:cubicBezTo>
                  <a:pt x="3175808" y="334076"/>
                  <a:pt x="3180873" y="340121"/>
                  <a:pt x="3180220" y="346984"/>
                </a:cubicBezTo>
                <a:cubicBezTo>
                  <a:pt x="3179621" y="353465"/>
                  <a:pt x="3174119" y="358367"/>
                  <a:pt x="3167638" y="3583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6" name="任意多边形: 形状 165"/>
          <p:cNvSpPr/>
          <p:nvPr userDrawn="1">
            <p:custDataLst>
              <p:tags r:id="rId109"/>
            </p:custDataLst>
          </p:nvPr>
        </p:nvSpPr>
        <p:spPr>
          <a:xfrm rot="6465150">
            <a:off x="8550275" y="5137785"/>
            <a:ext cx="321310" cy="56515"/>
          </a:xfrm>
          <a:custGeom>
            <a:avLst/>
            <a:gdLst>
              <a:gd name="connsiteX0" fmla="*/ 308070 w 320994"/>
              <a:gd name="connsiteY0" fmla="*/ 55254 h 56231"/>
              <a:gd name="connsiteX1" fmla="*/ 306708 w 320994"/>
              <a:gd name="connsiteY1" fmla="*/ 55254 h 56231"/>
              <a:gd name="connsiteX2" fmla="*/ 9924 w 320994"/>
              <a:gd name="connsiteY2" fmla="*/ 23990 h 56231"/>
              <a:gd name="connsiteX3" fmla="*/ -588 w 320994"/>
              <a:gd name="connsiteY3" fmla="*/ 9720 h 56231"/>
              <a:gd name="connsiteX4" fmla="*/ 12538 w 320994"/>
              <a:gd name="connsiteY4" fmla="*/ -901 h 56231"/>
              <a:gd name="connsiteX5" fmla="*/ 309323 w 320994"/>
              <a:gd name="connsiteY5" fmla="*/ 30362 h 56231"/>
              <a:gd name="connsiteX6" fmla="*/ 320162 w 320994"/>
              <a:gd name="connsiteY6" fmla="*/ 44415 h 56231"/>
              <a:gd name="connsiteX7" fmla="*/ 308070 w 320994"/>
              <a:gd name="connsiteY7" fmla="*/ 55308 h 56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994" h="56231">
                <a:moveTo>
                  <a:pt x="308070" y="55254"/>
                </a:moveTo>
                <a:lnTo>
                  <a:pt x="306708" y="55254"/>
                </a:lnTo>
                <a:lnTo>
                  <a:pt x="9924" y="23990"/>
                </a:lnTo>
                <a:cubicBezTo>
                  <a:pt x="3061" y="22955"/>
                  <a:pt x="-1623" y="16583"/>
                  <a:pt x="-588" y="9720"/>
                </a:cubicBezTo>
                <a:cubicBezTo>
                  <a:pt x="392" y="3348"/>
                  <a:pt x="6057" y="-1282"/>
                  <a:pt x="12538" y="-901"/>
                </a:cubicBezTo>
                <a:lnTo>
                  <a:pt x="309323" y="30362"/>
                </a:lnTo>
                <a:cubicBezTo>
                  <a:pt x="316186" y="31234"/>
                  <a:pt x="321033" y="37552"/>
                  <a:pt x="320162" y="44415"/>
                </a:cubicBezTo>
                <a:cubicBezTo>
                  <a:pt x="319345" y="50515"/>
                  <a:pt x="314225" y="55145"/>
                  <a:pt x="308070" y="5530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7" name="任意多边形: 形状 166"/>
          <p:cNvSpPr/>
          <p:nvPr userDrawn="1">
            <p:custDataLst>
              <p:tags r:id="rId110"/>
            </p:custDataLst>
          </p:nvPr>
        </p:nvSpPr>
        <p:spPr>
          <a:xfrm rot="6465150">
            <a:off x="7571105" y="3086735"/>
            <a:ext cx="4345940" cy="366395"/>
          </a:xfrm>
          <a:custGeom>
            <a:avLst/>
            <a:gdLst>
              <a:gd name="connsiteX0" fmla="*/ 4332214 w 4345696"/>
              <a:gd name="connsiteY0" fmla="*/ 365188 h 366117"/>
              <a:gd name="connsiteX1" fmla="*/ 4331233 w 4345696"/>
              <a:gd name="connsiteY1" fmla="*/ 365188 h 366117"/>
              <a:gd name="connsiteX2" fmla="*/ 3458526 w 4345696"/>
              <a:gd name="connsiteY2" fmla="*/ 303479 h 366117"/>
              <a:gd name="connsiteX3" fmla="*/ 473303 w 4345696"/>
              <a:gd name="connsiteY3" fmla="*/ 87739 h 366117"/>
              <a:gd name="connsiteX4" fmla="*/ 9417 w 4345696"/>
              <a:gd name="connsiteY4" fmla="*/ 23905 h 366117"/>
              <a:gd name="connsiteX5" fmla="*/ -501 w 4345696"/>
              <a:gd name="connsiteY5" fmla="*/ 9199 h 366117"/>
              <a:gd name="connsiteX6" fmla="*/ 12849 w 4345696"/>
              <a:gd name="connsiteY6" fmla="*/ -877 h 366117"/>
              <a:gd name="connsiteX7" fmla="*/ 475809 w 4345696"/>
              <a:gd name="connsiteY7" fmla="*/ 62902 h 366117"/>
              <a:gd name="connsiteX8" fmla="*/ 4332922 w 4345696"/>
              <a:gd name="connsiteY8" fmla="*/ 340243 h 366117"/>
              <a:gd name="connsiteX9" fmla="*/ 4344959 w 4345696"/>
              <a:gd name="connsiteY9" fmla="*/ 353152 h 366117"/>
              <a:gd name="connsiteX10" fmla="*/ 4332050 w 4345696"/>
              <a:gd name="connsiteY10" fmla="*/ 365188 h 36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696" h="366117">
                <a:moveTo>
                  <a:pt x="4332214" y="365188"/>
                </a:moveTo>
                <a:lnTo>
                  <a:pt x="4331233" y="365188"/>
                </a:lnTo>
                <a:lnTo>
                  <a:pt x="3458526" y="303479"/>
                </a:lnTo>
                <a:lnTo>
                  <a:pt x="473303" y="87739"/>
                </a:lnTo>
                <a:lnTo>
                  <a:pt x="9417" y="23905"/>
                </a:lnTo>
                <a:cubicBezTo>
                  <a:pt x="2625" y="22598"/>
                  <a:pt x="-1814" y="16007"/>
                  <a:pt x="-501" y="9199"/>
                </a:cubicBezTo>
                <a:cubicBezTo>
                  <a:pt x="713" y="2935"/>
                  <a:pt x="6470" y="-1421"/>
                  <a:pt x="12849" y="-877"/>
                </a:cubicBezTo>
                <a:lnTo>
                  <a:pt x="475809" y="62902"/>
                </a:lnTo>
                <a:lnTo>
                  <a:pt x="4332922" y="340243"/>
                </a:lnTo>
                <a:cubicBezTo>
                  <a:pt x="4339785" y="340461"/>
                  <a:pt x="4345177" y="346289"/>
                  <a:pt x="4344959" y="353152"/>
                </a:cubicBezTo>
                <a:cubicBezTo>
                  <a:pt x="4344741" y="360014"/>
                  <a:pt x="4338913" y="365407"/>
                  <a:pt x="4332050" y="365188"/>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8" name="任意多边形: 形状 167"/>
          <p:cNvSpPr/>
          <p:nvPr userDrawn="1">
            <p:custDataLst>
              <p:tags r:id="rId111"/>
            </p:custDataLst>
          </p:nvPr>
        </p:nvSpPr>
        <p:spPr>
          <a:xfrm rot="6465150">
            <a:off x="8800465" y="5294630"/>
            <a:ext cx="211455" cy="39370"/>
          </a:xfrm>
          <a:custGeom>
            <a:avLst/>
            <a:gdLst>
              <a:gd name="connsiteX0" fmla="*/ 198015 w 211388"/>
              <a:gd name="connsiteY0" fmla="*/ 38401 h 39324"/>
              <a:gd name="connsiteX1" fmla="*/ 197089 w 211388"/>
              <a:gd name="connsiteY1" fmla="*/ 38401 h 39324"/>
              <a:gd name="connsiteX2" fmla="*/ 303 w 211388"/>
              <a:gd name="connsiteY2" fmla="*/ 24186 h 39324"/>
              <a:gd name="connsiteX3" fmla="*/ -731 w 211388"/>
              <a:gd name="connsiteY3" fmla="*/ 11549 h 39324"/>
              <a:gd name="connsiteX4" fmla="*/ 303 w 211388"/>
              <a:gd name="connsiteY4" fmla="*/ -923 h 39324"/>
              <a:gd name="connsiteX5" fmla="*/ 303 w 211388"/>
              <a:gd name="connsiteY5" fmla="*/ -923 h 39324"/>
              <a:gd name="connsiteX6" fmla="*/ 198614 w 211388"/>
              <a:gd name="connsiteY6" fmla="*/ 13402 h 39324"/>
              <a:gd name="connsiteX7" fmla="*/ 210651 w 211388"/>
              <a:gd name="connsiteY7" fmla="*/ 26310 h 39324"/>
              <a:gd name="connsiteX8" fmla="*/ 197742 w 211388"/>
              <a:gd name="connsiteY8" fmla="*/ 38347 h 3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88" h="39324">
                <a:moveTo>
                  <a:pt x="198015" y="38401"/>
                </a:moveTo>
                <a:lnTo>
                  <a:pt x="197089" y="38401"/>
                </a:lnTo>
                <a:lnTo>
                  <a:pt x="303" y="24186"/>
                </a:lnTo>
                <a:lnTo>
                  <a:pt x="-731" y="11549"/>
                </a:lnTo>
                <a:lnTo>
                  <a:pt x="303" y="-923"/>
                </a:lnTo>
                <a:lnTo>
                  <a:pt x="303" y="-923"/>
                </a:lnTo>
                <a:lnTo>
                  <a:pt x="198614" y="13402"/>
                </a:lnTo>
                <a:cubicBezTo>
                  <a:pt x="205477" y="13619"/>
                  <a:pt x="210869" y="19447"/>
                  <a:pt x="210651" y="26310"/>
                </a:cubicBezTo>
                <a:cubicBezTo>
                  <a:pt x="210433" y="33173"/>
                  <a:pt x="204605" y="38565"/>
                  <a:pt x="197742" y="3834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69" name="任意多边形: 形状 168"/>
          <p:cNvSpPr/>
          <p:nvPr userDrawn="1">
            <p:custDataLst>
              <p:tags r:id="rId112"/>
            </p:custDataLst>
          </p:nvPr>
        </p:nvSpPr>
        <p:spPr>
          <a:xfrm rot="6465150">
            <a:off x="9615805" y="1557655"/>
            <a:ext cx="1338580" cy="81280"/>
          </a:xfrm>
          <a:custGeom>
            <a:avLst/>
            <a:gdLst>
              <a:gd name="connsiteX0" fmla="*/ 12213 w 1338732"/>
              <a:gd name="connsiteY0" fmla="*/ 79143 h 80977"/>
              <a:gd name="connsiteX1" fmla="*/ -723 w 1338732"/>
              <a:gd name="connsiteY1" fmla="*/ 67160 h 80977"/>
              <a:gd name="connsiteX2" fmla="*/ 11287 w 1338732"/>
              <a:gd name="connsiteY2" fmla="*/ 54197 h 80977"/>
              <a:gd name="connsiteX3" fmla="*/ 723375 w 1338732"/>
              <a:gd name="connsiteY3" fmla="*/ -923 h 80977"/>
              <a:gd name="connsiteX4" fmla="*/ 1326476 w 1338732"/>
              <a:gd name="connsiteY4" fmla="*/ 55068 h 80977"/>
              <a:gd name="connsiteX5" fmla="*/ 1337968 w 1338732"/>
              <a:gd name="connsiteY5" fmla="*/ 68685 h 80977"/>
              <a:gd name="connsiteX6" fmla="*/ 1324678 w 1338732"/>
              <a:gd name="connsiteY6" fmla="*/ 80014 h 80977"/>
              <a:gd name="connsiteX7" fmla="*/ 723157 w 1338732"/>
              <a:gd name="connsiteY7" fmla="*/ 23859 h 80977"/>
              <a:gd name="connsiteX8" fmla="*/ 13193 w 1338732"/>
              <a:gd name="connsiteY8" fmla="*/ 78979 h 80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8732" h="80977">
                <a:moveTo>
                  <a:pt x="12213" y="79143"/>
                </a:moveTo>
                <a:cubicBezTo>
                  <a:pt x="5323" y="79414"/>
                  <a:pt x="-467" y="74022"/>
                  <a:pt x="-723" y="67160"/>
                </a:cubicBezTo>
                <a:cubicBezTo>
                  <a:pt x="-979" y="60243"/>
                  <a:pt x="4397" y="54469"/>
                  <a:pt x="11287" y="54197"/>
                </a:cubicBezTo>
                <a:lnTo>
                  <a:pt x="723375" y="-923"/>
                </a:lnTo>
                <a:lnTo>
                  <a:pt x="1326476" y="55068"/>
                </a:lnTo>
                <a:cubicBezTo>
                  <a:pt x="1333393" y="55722"/>
                  <a:pt x="1338458" y="61768"/>
                  <a:pt x="1337968" y="68685"/>
                </a:cubicBezTo>
                <a:cubicBezTo>
                  <a:pt x="1337423" y="75493"/>
                  <a:pt x="1331486" y="80559"/>
                  <a:pt x="1324678" y="80014"/>
                </a:cubicBezTo>
                <a:lnTo>
                  <a:pt x="723157" y="23859"/>
                </a:lnTo>
                <a:lnTo>
                  <a:pt x="13193" y="78979"/>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0" name="任意多边形: 形状 169"/>
          <p:cNvSpPr/>
          <p:nvPr userDrawn="1">
            <p:custDataLst>
              <p:tags r:id="rId113"/>
            </p:custDataLst>
          </p:nvPr>
        </p:nvSpPr>
        <p:spPr>
          <a:xfrm rot="6465150">
            <a:off x="10047605" y="2195830"/>
            <a:ext cx="26035" cy="24765"/>
          </a:xfrm>
          <a:custGeom>
            <a:avLst/>
            <a:gdLst>
              <a:gd name="connsiteX0" fmla="*/ 12409 w 26222"/>
              <a:gd name="connsiteY0" fmla="*/ 24151 h 25074"/>
              <a:gd name="connsiteX1" fmla="*/ 11320 w 26222"/>
              <a:gd name="connsiteY1" fmla="*/ 24151 h 25074"/>
              <a:gd name="connsiteX2" fmla="*/ -717 w 26222"/>
              <a:gd name="connsiteY2" fmla="*/ 10535 h 25074"/>
              <a:gd name="connsiteX3" fmla="*/ 12191 w 26222"/>
              <a:gd name="connsiteY3" fmla="*/ -903 h 25074"/>
              <a:gd name="connsiteX4" fmla="*/ 13553 w 26222"/>
              <a:gd name="connsiteY4" fmla="*/ -903 h 25074"/>
              <a:gd name="connsiteX5" fmla="*/ 25481 w 26222"/>
              <a:gd name="connsiteY5" fmla="*/ 12115 h 25074"/>
              <a:gd name="connsiteX6" fmla="*/ 12409 w 26222"/>
              <a:gd name="connsiteY6" fmla="*/ 24043 h 2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22" h="25074">
                <a:moveTo>
                  <a:pt x="12409" y="24151"/>
                </a:moveTo>
                <a:lnTo>
                  <a:pt x="11320" y="24151"/>
                </a:lnTo>
                <a:cubicBezTo>
                  <a:pt x="4294" y="23607"/>
                  <a:pt x="-1044" y="17561"/>
                  <a:pt x="-717" y="10535"/>
                </a:cubicBezTo>
                <a:cubicBezTo>
                  <a:pt x="-281" y="3836"/>
                  <a:pt x="5492" y="-1284"/>
                  <a:pt x="12191" y="-903"/>
                </a:cubicBezTo>
                <a:lnTo>
                  <a:pt x="13553" y="-903"/>
                </a:lnTo>
                <a:cubicBezTo>
                  <a:pt x="20416" y="-576"/>
                  <a:pt x="25753" y="5252"/>
                  <a:pt x="25481" y="12115"/>
                </a:cubicBezTo>
                <a:cubicBezTo>
                  <a:pt x="25154" y="19032"/>
                  <a:pt x="19272" y="24369"/>
                  <a:pt x="12409" y="240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1" name="任意多边形: 形状 170"/>
          <p:cNvSpPr/>
          <p:nvPr userDrawn="1">
            <p:custDataLst>
              <p:tags r:id="rId114"/>
            </p:custDataLst>
          </p:nvPr>
        </p:nvSpPr>
        <p:spPr>
          <a:xfrm rot="6465150">
            <a:off x="7813675" y="3526155"/>
            <a:ext cx="3227070" cy="327660"/>
          </a:xfrm>
          <a:custGeom>
            <a:avLst/>
            <a:gdLst>
              <a:gd name="connsiteX0" fmla="*/ 3214197 w 3227175"/>
              <a:gd name="connsiteY0" fmla="*/ 326397 h 327374"/>
              <a:gd name="connsiteX1" fmla="*/ 3212999 w 3227175"/>
              <a:gd name="connsiteY1" fmla="*/ 326397 h 327374"/>
              <a:gd name="connsiteX2" fmla="*/ 10403 w 3227175"/>
              <a:gd name="connsiteY2" fmla="*/ 24056 h 327374"/>
              <a:gd name="connsiteX3" fmla="*/ -654 w 3227175"/>
              <a:gd name="connsiteY3" fmla="*/ 10222 h 327374"/>
              <a:gd name="connsiteX4" fmla="*/ 12690 w 3227175"/>
              <a:gd name="connsiteY4" fmla="*/ -889 h 327374"/>
              <a:gd name="connsiteX5" fmla="*/ 57788 w 3227175"/>
              <a:gd name="connsiteY5" fmla="*/ 3359 h 327374"/>
              <a:gd name="connsiteX6" fmla="*/ 3215504 w 3227175"/>
              <a:gd name="connsiteY6" fmla="*/ 301506 h 327374"/>
              <a:gd name="connsiteX7" fmla="*/ 3226343 w 3227175"/>
              <a:gd name="connsiteY7" fmla="*/ 315504 h 327374"/>
              <a:gd name="connsiteX8" fmla="*/ 3214361 w 3227175"/>
              <a:gd name="connsiteY8" fmla="*/ 326451 h 3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7175" h="327374">
                <a:moveTo>
                  <a:pt x="3214197" y="326397"/>
                </a:moveTo>
                <a:lnTo>
                  <a:pt x="3212999" y="326397"/>
                </a:lnTo>
                <a:lnTo>
                  <a:pt x="10403" y="24056"/>
                </a:lnTo>
                <a:cubicBezTo>
                  <a:pt x="3540" y="23294"/>
                  <a:pt x="-1416" y="17084"/>
                  <a:pt x="-654" y="10222"/>
                </a:cubicBezTo>
                <a:cubicBezTo>
                  <a:pt x="54" y="3522"/>
                  <a:pt x="5991" y="-1380"/>
                  <a:pt x="12690" y="-889"/>
                </a:cubicBezTo>
                <a:lnTo>
                  <a:pt x="57788" y="3359"/>
                </a:lnTo>
                <a:lnTo>
                  <a:pt x="3215504" y="301506"/>
                </a:lnTo>
                <a:cubicBezTo>
                  <a:pt x="3222367" y="302377"/>
                  <a:pt x="3227214" y="308641"/>
                  <a:pt x="3226343" y="315504"/>
                </a:cubicBezTo>
                <a:cubicBezTo>
                  <a:pt x="3225580" y="321604"/>
                  <a:pt x="3220515" y="326233"/>
                  <a:pt x="3214361" y="32645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2" name="任意多边形: 形状 171"/>
          <p:cNvSpPr/>
          <p:nvPr userDrawn="1">
            <p:custDataLst>
              <p:tags r:id="rId115"/>
            </p:custDataLst>
          </p:nvPr>
        </p:nvSpPr>
        <p:spPr>
          <a:xfrm rot="6465150">
            <a:off x="8629015" y="5184140"/>
            <a:ext cx="296545" cy="50800"/>
          </a:xfrm>
          <a:custGeom>
            <a:avLst/>
            <a:gdLst>
              <a:gd name="connsiteX0" fmla="*/ 283498 w 296749"/>
              <a:gd name="connsiteY0" fmla="*/ 49732 h 50709"/>
              <a:gd name="connsiteX1" fmla="*/ 282299 w 296749"/>
              <a:gd name="connsiteY1" fmla="*/ 49732 h 50709"/>
              <a:gd name="connsiteX2" fmla="*/ 10896 w 296749"/>
              <a:gd name="connsiteY2" fmla="*/ 24079 h 50709"/>
              <a:gd name="connsiteX3" fmla="*/ -706 w 296749"/>
              <a:gd name="connsiteY3" fmla="*/ 10626 h 50709"/>
              <a:gd name="connsiteX4" fmla="*/ 11277 w 296749"/>
              <a:gd name="connsiteY4" fmla="*/ -921 h 50709"/>
              <a:gd name="connsiteX5" fmla="*/ 12257 w 296749"/>
              <a:gd name="connsiteY5" fmla="*/ -867 h 50709"/>
              <a:gd name="connsiteX6" fmla="*/ 22224 w 296749"/>
              <a:gd name="connsiteY6" fmla="*/ 60 h 50709"/>
              <a:gd name="connsiteX7" fmla="*/ 284641 w 296749"/>
              <a:gd name="connsiteY7" fmla="*/ 24787 h 50709"/>
              <a:gd name="connsiteX8" fmla="*/ 295970 w 296749"/>
              <a:gd name="connsiteY8" fmla="*/ 38404 h 50709"/>
              <a:gd name="connsiteX9" fmla="*/ 283498 w 296749"/>
              <a:gd name="connsiteY9" fmla="*/ 49787 h 5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749" h="50709">
                <a:moveTo>
                  <a:pt x="283498" y="49732"/>
                </a:moveTo>
                <a:lnTo>
                  <a:pt x="282299" y="49732"/>
                </a:lnTo>
                <a:lnTo>
                  <a:pt x="10896" y="24079"/>
                </a:lnTo>
                <a:cubicBezTo>
                  <a:pt x="4033" y="23480"/>
                  <a:pt x="-1141" y="17488"/>
                  <a:pt x="-706" y="10626"/>
                </a:cubicBezTo>
                <a:cubicBezTo>
                  <a:pt x="-597" y="4144"/>
                  <a:pt x="4795" y="-1030"/>
                  <a:pt x="11277" y="-921"/>
                </a:cubicBezTo>
                <a:cubicBezTo>
                  <a:pt x="11604" y="-921"/>
                  <a:pt x="11931" y="-921"/>
                  <a:pt x="12257" y="-867"/>
                </a:cubicBezTo>
                <a:lnTo>
                  <a:pt x="22224" y="60"/>
                </a:lnTo>
                <a:lnTo>
                  <a:pt x="284641" y="24787"/>
                </a:lnTo>
                <a:cubicBezTo>
                  <a:pt x="291504" y="25441"/>
                  <a:pt x="296569" y="31541"/>
                  <a:pt x="295970" y="38404"/>
                </a:cubicBezTo>
                <a:cubicBezTo>
                  <a:pt x="295371" y="44830"/>
                  <a:pt x="289979" y="49787"/>
                  <a:pt x="283498" y="49787"/>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3" name="任意多边形: 形状 172"/>
          <p:cNvSpPr/>
          <p:nvPr userDrawn="1">
            <p:custDataLst>
              <p:tags r:id="rId116"/>
            </p:custDataLst>
          </p:nvPr>
        </p:nvSpPr>
        <p:spPr>
          <a:xfrm rot="6465150">
            <a:off x="9704705" y="1537335"/>
            <a:ext cx="1338580" cy="184150"/>
          </a:xfrm>
          <a:custGeom>
            <a:avLst/>
            <a:gdLst>
              <a:gd name="connsiteX0" fmla="*/ 1324787 w 1338277"/>
              <a:gd name="connsiteY0" fmla="*/ 183152 h 184198"/>
              <a:gd name="connsiteX1" fmla="*/ 1323644 w 1338277"/>
              <a:gd name="connsiteY1" fmla="*/ 183152 h 184198"/>
              <a:gd name="connsiteX2" fmla="*/ 1318197 w 1338277"/>
              <a:gd name="connsiteY2" fmla="*/ 182716 h 184198"/>
              <a:gd name="connsiteX3" fmla="*/ 720705 w 1338277"/>
              <a:gd name="connsiteY3" fmla="*/ 133697 h 184198"/>
              <a:gd name="connsiteX4" fmla="*/ 9871 w 1338277"/>
              <a:gd name="connsiteY4" fmla="*/ 23894 h 184198"/>
              <a:gd name="connsiteX5" fmla="*/ -587 w 1338277"/>
              <a:gd name="connsiteY5" fmla="*/ 9678 h 184198"/>
              <a:gd name="connsiteX6" fmla="*/ 13629 w 1338277"/>
              <a:gd name="connsiteY6" fmla="*/ -780 h 184198"/>
              <a:gd name="connsiteX7" fmla="*/ 723647 w 1338277"/>
              <a:gd name="connsiteY7" fmla="*/ 108915 h 184198"/>
              <a:gd name="connsiteX8" fmla="*/ 1325604 w 1338277"/>
              <a:gd name="connsiteY8" fmla="*/ 158315 h 184198"/>
              <a:gd name="connsiteX9" fmla="*/ 1337532 w 1338277"/>
              <a:gd name="connsiteY9" fmla="*/ 171333 h 184198"/>
              <a:gd name="connsiteX10" fmla="*/ 1324515 w 1338277"/>
              <a:gd name="connsiteY10" fmla="*/ 183261 h 184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8277" h="184198">
                <a:moveTo>
                  <a:pt x="1324787" y="183152"/>
                </a:moveTo>
                <a:lnTo>
                  <a:pt x="1323644" y="183152"/>
                </a:lnTo>
                <a:lnTo>
                  <a:pt x="1318197" y="182716"/>
                </a:lnTo>
                <a:lnTo>
                  <a:pt x="720705" y="133697"/>
                </a:lnTo>
                <a:lnTo>
                  <a:pt x="9871" y="23894"/>
                </a:lnTo>
                <a:cubicBezTo>
                  <a:pt x="3057" y="22859"/>
                  <a:pt x="-1627" y="16486"/>
                  <a:pt x="-587" y="9678"/>
                </a:cubicBezTo>
                <a:cubicBezTo>
                  <a:pt x="454" y="2870"/>
                  <a:pt x="6815" y="-1815"/>
                  <a:pt x="13629" y="-780"/>
                </a:cubicBezTo>
                <a:lnTo>
                  <a:pt x="723647" y="108915"/>
                </a:lnTo>
                <a:lnTo>
                  <a:pt x="1325604" y="158315"/>
                </a:lnTo>
                <a:cubicBezTo>
                  <a:pt x="1332467" y="158642"/>
                  <a:pt x="1337859" y="164470"/>
                  <a:pt x="1337532" y="171333"/>
                </a:cubicBezTo>
                <a:cubicBezTo>
                  <a:pt x="1337206" y="178196"/>
                  <a:pt x="1331377" y="183588"/>
                  <a:pt x="1324515" y="18326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4" name="任意多边形: 形状 173"/>
          <p:cNvSpPr/>
          <p:nvPr userDrawn="1">
            <p:custDataLst>
              <p:tags r:id="rId117"/>
            </p:custDataLst>
          </p:nvPr>
        </p:nvSpPr>
        <p:spPr>
          <a:xfrm rot="6465150">
            <a:off x="7825105" y="3603625"/>
            <a:ext cx="3285490" cy="296545"/>
          </a:xfrm>
          <a:custGeom>
            <a:avLst/>
            <a:gdLst>
              <a:gd name="connsiteX0" fmla="*/ 3271581 w 3285284"/>
              <a:gd name="connsiteY0" fmla="*/ 295371 h 296358"/>
              <a:gd name="connsiteX1" fmla="*/ 3270546 w 3285284"/>
              <a:gd name="connsiteY1" fmla="*/ 295371 h 296358"/>
              <a:gd name="connsiteX2" fmla="*/ -731 w 3285284"/>
              <a:gd name="connsiteY2" fmla="*/ 24077 h 296358"/>
              <a:gd name="connsiteX3" fmla="*/ 630 w 3285284"/>
              <a:gd name="connsiteY3" fmla="*/ -923 h 296358"/>
              <a:gd name="connsiteX4" fmla="*/ 77591 w 3285284"/>
              <a:gd name="connsiteY4" fmla="*/ 5504 h 296358"/>
              <a:gd name="connsiteX5" fmla="*/ 3272561 w 3285284"/>
              <a:gd name="connsiteY5" fmla="*/ 270481 h 296358"/>
              <a:gd name="connsiteX6" fmla="*/ 3284544 w 3285284"/>
              <a:gd name="connsiteY6" fmla="*/ 283444 h 296358"/>
              <a:gd name="connsiteX7" fmla="*/ 3271581 w 3285284"/>
              <a:gd name="connsiteY7" fmla="*/ 295426 h 296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85284" h="296358">
                <a:moveTo>
                  <a:pt x="3271581" y="295371"/>
                </a:moveTo>
                <a:lnTo>
                  <a:pt x="3270546" y="295371"/>
                </a:lnTo>
                <a:lnTo>
                  <a:pt x="-731" y="24077"/>
                </a:lnTo>
                <a:lnTo>
                  <a:pt x="630" y="-923"/>
                </a:lnTo>
                <a:lnTo>
                  <a:pt x="77591" y="5504"/>
                </a:lnTo>
                <a:lnTo>
                  <a:pt x="3272561" y="270481"/>
                </a:lnTo>
                <a:cubicBezTo>
                  <a:pt x="3279424" y="270753"/>
                  <a:pt x="3284816" y="276581"/>
                  <a:pt x="3284544" y="283444"/>
                </a:cubicBezTo>
                <a:cubicBezTo>
                  <a:pt x="3284272" y="290306"/>
                  <a:pt x="3278444" y="295699"/>
                  <a:pt x="3271581" y="29542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5" name="任意多边形: 形状 174"/>
          <p:cNvSpPr/>
          <p:nvPr userDrawn="1">
            <p:custDataLst>
              <p:tags r:id="rId118"/>
            </p:custDataLst>
          </p:nvPr>
        </p:nvSpPr>
        <p:spPr>
          <a:xfrm rot="6465150">
            <a:off x="8708390" y="5233035"/>
            <a:ext cx="270510" cy="45085"/>
          </a:xfrm>
          <a:custGeom>
            <a:avLst/>
            <a:gdLst>
              <a:gd name="connsiteX0" fmla="*/ 256831 w 270594"/>
              <a:gd name="connsiteY0" fmla="*/ 44359 h 45345"/>
              <a:gd name="connsiteX1" fmla="*/ 255796 w 270594"/>
              <a:gd name="connsiteY1" fmla="*/ 44359 h 45345"/>
              <a:gd name="connsiteX2" fmla="*/ 10700 w 270594"/>
              <a:gd name="connsiteY2" fmla="*/ 23988 h 45345"/>
              <a:gd name="connsiteX3" fmla="*/ -684 w 270594"/>
              <a:gd name="connsiteY3" fmla="*/ 10535 h 45345"/>
              <a:gd name="connsiteX4" fmla="*/ -684 w 270594"/>
              <a:gd name="connsiteY4" fmla="*/ 10481 h 45345"/>
              <a:gd name="connsiteX5" fmla="*/ 12824 w 270594"/>
              <a:gd name="connsiteY5" fmla="*/ -902 h 45345"/>
              <a:gd name="connsiteX6" fmla="*/ 257920 w 270594"/>
              <a:gd name="connsiteY6" fmla="*/ 19468 h 45345"/>
              <a:gd name="connsiteX7" fmla="*/ 269849 w 270594"/>
              <a:gd name="connsiteY7" fmla="*/ 32431 h 45345"/>
              <a:gd name="connsiteX8" fmla="*/ 256886 w 270594"/>
              <a:gd name="connsiteY8" fmla="*/ 44413 h 45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94" h="45345">
                <a:moveTo>
                  <a:pt x="256831" y="44359"/>
                </a:moveTo>
                <a:lnTo>
                  <a:pt x="255796" y="44359"/>
                </a:lnTo>
                <a:lnTo>
                  <a:pt x="10700" y="23988"/>
                </a:lnTo>
                <a:cubicBezTo>
                  <a:pt x="3837" y="23389"/>
                  <a:pt x="-1283" y="17398"/>
                  <a:pt x="-684" y="10535"/>
                </a:cubicBezTo>
                <a:cubicBezTo>
                  <a:pt x="-684" y="10481"/>
                  <a:pt x="-684" y="10481"/>
                  <a:pt x="-684" y="10481"/>
                </a:cubicBezTo>
                <a:cubicBezTo>
                  <a:pt x="79" y="3727"/>
                  <a:pt x="6016" y="-1283"/>
                  <a:pt x="12824" y="-902"/>
                </a:cubicBezTo>
                <a:lnTo>
                  <a:pt x="257920" y="19468"/>
                </a:lnTo>
                <a:cubicBezTo>
                  <a:pt x="264783" y="19740"/>
                  <a:pt x="270175" y="25568"/>
                  <a:pt x="269849" y="32431"/>
                </a:cubicBezTo>
                <a:cubicBezTo>
                  <a:pt x="269576" y="39348"/>
                  <a:pt x="263749" y="44686"/>
                  <a:pt x="256886" y="4441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6" name="任意多边形: 形状 175"/>
          <p:cNvSpPr/>
          <p:nvPr userDrawn="1">
            <p:custDataLst>
              <p:tags r:id="rId119"/>
            </p:custDataLst>
          </p:nvPr>
        </p:nvSpPr>
        <p:spPr>
          <a:xfrm rot="6465150">
            <a:off x="10791825" y="1029970"/>
            <a:ext cx="110490" cy="71120"/>
          </a:xfrm>
          <a:custGeom>
            <a:avLst/>
            <a:gdLst>
              <a:gd name="connsiteX0" fmla="*/ 35129 w 110334"/>
              <a:gd name="connsiteY0" fmla="*/ -905 h 70840"/>
              <a:gd name="connsiteX1" fmla="*/ 76033 w 110334"/>
              <a:gd name="connsiteY1" fmla="*/ 457 h 70840"/>
              <a:gd name="connsiteX2" fmla="*/ 109584 w 110334"/>
              <a:gd name="connsiteY2" fmla="*/ 36257 h 70840"/>
              <a:gd name="connsiteX3" fmla="*/ 109584 w 110334"/>
              <a:gd name="connsiteY3" fmla="*/ 36295 h 70840"/>
              <a:gd name="connsiteX4" fmla="*/ 109584 w 110334"/>
              <a:gd name="connsiteY4" fmla="*/ 36295 h 70840"/>
              <a:gd name="connsiteX5" fmla="*/ 73838 w 110334"/>
              <a:gd name="connsiteY5" fmla="*/ 69901 h 70840"/>
              <a:gd name="connsiteX6" fmla="*/ 73746 w 110334"/>
              <a:gd name="connsiteY6" fmla="*/ 69901 h 70840"/>
              <a:gd name="connsiteX7" fmla="*/ 32842 w 110334"/>
              <a:gd name="connsiteY7" fmla="*/ 68539 h 70840"/>
              <a:gd name="connsiteX8" fmla="*/ -715 w 110334"/>
              <a:gd name="connsiteY8" fmla="*/ 32848 h 70840"/>
              <a:gd name="connsiteX9" fmla="*/ -709 w 110334"/>
              <a:gd name="connsiteY9" fmla="*/ 32700 h 70840"/>
              <a:gd name="connsiteX10" fmla="*/ -709 w 110334"/>
              <a:gd name="connsiteY10" fmla="*/ 32700 h 70840"/>
              <a:gd name="connsiteX11" fmla="*/ 35129 w 110334"/>
              <a:gd name="connsiteY11" fmla="*/ -905 h 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34" h="70840">
                <a:moveTo>
                  <a:pt x="35129" y="-905"/>
                </a:moveTo>
                <a:lnTo>
                  <a:pt x="76033" y="457"/>
                </a:lnTo>
                <a:cubicBezTo>
                  <a:pt x="95184" y="1078"/>
                  <a:pt x="110205" y="17107"/>
                  <a:pt x="109584" y="36257"/>
                </a:cubicBezTo>
                <a:cubicBezTo>
                  <a:pt x="109584" y="36268"/>
                  <a:pt x="109584" y="36284"/>
                  <a:pt x="109584" y="36295"/>
                </a:cubicBezTo>
                <a:lnTo>
                  <a:pt x="109584" y="36295"/>
                </a:lnTo>
                <a:cubicBezTo>
                  <a:pt x="108996" y="55467"/>
                  <a:pt x="92988" y="70500"/>
                  <a:pt x="73838" y="69901"/>
                </a:cubicBezTo>
                <a:cubicBezTo>
                  <a:pt x="73806" y="69901"/>
                  <a:pt x="73778" y="69901"/>
                  <a:pt x="73746" y="69901"/>
                </a:cubicBezTo>
                <a:lnTo>
                  <a:pt x="32842" y="68539"/>
                </a:lnTo>
                <a:cubicBezTo>
                  <a:pt x="13719" y="67940"/>
                  <a:pt x="-1303" y="51982"/>
                  <a:pt x="-715" y="32848"/>
                </a:cubicBezTo>
                <a:cubicBezTo>
                  <a:pt x="-715" y="32799"/>
                  <a:pt x="-709" y="32750"/>
                  <a:pt x="-709" y="32700"/>
                </a:cubicBezTo>
                <a:lnTo>
                  <a:pt x="-709" y="32700"/>
                </a:lnTo>
                <a:cubicBezTo>
                  <a:pt x="-88" y="13529"/>
                  <a:pt x="15957" y="-1515"/>
                  <a:pt x="35129" y="-905"/>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7" name="任意多边形: 形状 176"/>
          <p:cNvSpPr/>
          <p:nvPr userDrawn="1">
            <p:custDataLst>
              <p:tags r:id="rId120"/>
            </p:custDataLst>
          </p:nvPr>
        </p:nvSpPr>
        <p:spPr>
          <a:xfrm rot="6465150">
            <a:off x="10779760" y="1017270"/>
            <a:ext cx="134620" cy="95885"/>
          </a:xfrm>
          <a:custGeom>
            <a:avLst/>
            <a:gdLst>
              <a:gd name="connsiteX0" fmla="*/ 87507 w 134823"/>
              <a:gd name="connsiteY0" fmla="*/ 94890 h 95812"/>
              <a:gd name="connsiteX1" fmla="*/ 85873 w 134823"/>
              <a:gd name="connsiteY1" fmla="*/ 94890 h 95812"/>
              <a:gd name="connsiteX2" fmla="*/ 44969 w 134823"/>
              <a:gd name="connsiteY2" fmla="*/ 93528 h 95812"/>
              <a:gd name="connsiteX3" fmla="*/ -706 w 134823"/>
              <a:gd name="connsiteY3" fmla="*/ 44809 h 95812"/>
              <a:gd name="connsiteX4" fmla="*/ 14250 w 134823"/>
              <a:gd name="connsiteY4" fmla="*/ 11829 h 95812"/>
              <a:gd name="connsiteX5" fmla="*/ 48073 w 134823"/>
              <a:gd name="connsiteY5" fmla="*/ -916 h 95812"/>
              <a:gd name="connsiteX6" fmla="*/ 88977 w 134823"/>
              <a:gd name="connsiteY6" fmla="*/ 391 h 95812"/>
              <a:gd name="connsiteX7" fmla="*/ 134042 w 134823"/>
              <a:gd name="connsiteY7" fmla="*/ 49781 h 95812"/>
              <a:gd name="connsiteX8" fmla="*/ 87507 w 134823"/>
              <a:gd name="connsiteY8" fmla="*/ 94890 h 95812"/>
              <a:gd name="connsiteX9" fmla="*/ 46494 w 134823"/>
              <a:gd name="connsiteY9" fmla="*/ 24084 h 95812"/>
              <a:gd name="connsiteX10" fmla="*/ 24326 w 134823"/>
              <a:gd name="connsiteY10" fmla="*/ 45871 h 95812"/>
              <a:gd name="connsiteX11" fmla="*/ 45987 w 134823"/>
              <a:gd name="connsiteY11" fmla="*/ 68855 h 95812"/>
              <a:gd name="connsiteX12" fmla="*/ 46113 w 134823"/>
              <a:gd name="connsiteY12" fmla="*/ 68855 h 95812"/>
              <a:gd name="connsiteX13" fmla="*/ 86962 w 134823"/>
              <a:gd name="connsiteY13" fmla="*/ 70217 h 95812"/>
              <a:gd name="connsiteX14" fmla="*/ 102920 w 134823"/>
              <a:gd name="connsiteY14" fmla="*/ 64171 h 95812"/>
              <a:gd name="connsiteX15" fmla="*/ 109946 w 134823"/>
              <a:gd name="connsiteY15" fmla="*/ 48703 h 95812"/>
              <a:gd name="connsiteX16" fmla="*/ 88285 w 134823"/>
              <a:gd name="connsiteY16" fmla="*/ 25724 h 95812"/>
              <a:gd name="connsiteX17" fmla="*/ 88160 w 134823"/>
              <a:gd name="connsiteY17" fmla="*/ 25718 h 95812"/>
              <a:gd name="connsiteX18" fmla="*/ 47256 w 134823"/>
              <a:gd name="connsiteY18" fmla="*/ 24411 h 95812"/>
              <a:gd name="connsiteX19" fmla="*/ 46494 w 134823"/>
              <a:gd name="connsiteY19" fmla="*/ 24411 h 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4823" h="95812">
                <a:moveTo>
                  <a:pt x="87507" y="94890"/>
                </a:moveTo>
                <a:lnTo>
                  <a:pt x="85873" y="94890"/>
                </a:lnTo>
                <a:lnTo>
                  <a:pt x="44969" y="93528"/>
                </a:lnTo>
                <a:cubicBezTo>
                  <a:pt x="18901" y="92711"/>
                  <a:pt x="-1545" y="70870"/>
                  <a:pt x="-706" y="44809"/>
                </a:cubicBezTo>
                <a:cubicBezTo>
                  <a:pt x="-298" y="32265"/>
                  <a:pt x="5083" y="20397"/>
                  <a:pt x="14250" y="11829"/>
                </a:cubicBezTo>
                <a:cubicBezTo>
                  <a:pt x="23487" y="3425"/>
                  <a:pt x="35584" y="-1128"/>
                  <a:pt x="48073" y="-916"/>
                </a:cubicBezTo>
                <a:lnTo>
                  <a:pt x="88977" y="391"/>
                </a:lnTo>
                <a:cubicBezTo>
                  <a:pt x="115061" y="1584"/>
                  <a:pt x="135235" y="23697"/>
                  <a:pt x="134042" y="49781"/>
                </a:cubicBezTo>
                <a:cubicBezTo>
                  <a:pt x="132898" y="74738"/>
                  <a:pt x="112507" y="94509"/>
                  <a:pt x="87507" y="94890"/>
                </a:cubicBezTo>
                <a:close/>
                <a:moveTo>
                  <a:pt x="46494" y="24084"/>
                </a:moveTo>
                <a:cubicBezTo>
                  <a:pt x="34435" y="24171"/>
                  <a:pt x="24620" y="33812"/>
                  <a:pt x="24326" y="45871"/>
                </a:cubicBezTo>
                <a:cubicBezTo>
                  <a:pt x="23961" y="58180"/>
                  <a:pt x="33662" y="68474"/>
                  <a:pt x="45987" y="68855"/>
                </a:cubicBezTo>
                <a:cubicBezTo>
                  <a:pt x="46031" y="68855"/>
                  <a:pt x="46069" y="68855"/>
                  <a:pt x="46113" y="68855"/>
                </a:cubicBezTo>
                <a:lnTo>
                  <a:pt x="86962" y="70217"/>
                </a:lnTo>
                <a:cubicBezTo>
                  <a:pt x="92893" y="70544"/>
                  <a:pt x="98678" y="68311"/>
                  <a:pt x="102920" y="64171"/>
                </a:cubicBezTo>
                <a:cubicBezTo>
                  <a:pt x="107261" y="60195"/>
                  <a:pt x="109794" y="54585"/>
                  <a:pt x="109946" y="48703"/>
                </a:cubicBezTo>
                <a:cubicBezTo>
                  <a:pt x="110311" y="36377"/>
                  <a:pt x="100611" y="26089"/>
                  <a:pt x="88285" y="25724"/>
                </a:cubicBezTo>
                <a:cubicBezTo>
                  <a:pt x="88242" y="25718"/>
                  <a:pt x="88204" y="25718"/>
                  <a:pt x="88160" y="25718"/>
                </a:cubicBezTo>
                <a:lnTo>
                  <a:pt x="47256" y="24411"/>
                </a:lnTo>
                <a:lnTo>
                  <a:pt x="46494" y="2441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8" name="任意多边形: 形状 177"/>
          <p:cNvSpPr/>
          <p:nvPr userDrawn="1">
            <p:custDataLst>
              <p:tags r:id="rId121"/>
            </p:custDataLst>
          </p:nvPr>
        </p:nvSpPr>
        <p:spPr>
          <a:xfrm rot="6465150">
            <a:off x="10708640" y="1263015"/>
            <a:ext cx="110490" cy="71120"/>
          </a:xfrm>
          <a:custGeom>
            <a:avLst/>
            <a:gdLst>
              <a:gd name="connsiteX0" fmla="*/ 35586 w 110376"/>
              <a:gd name="connsiteY0" fmla="*/ -883 h 71372"/>
              <a:gd name="connsiteX1" fmla="*/ 76490 w 110376"/>
              <a:gd name="connsiteY1" fmla="*/ 1024 h 71372"/>
              <a:gd name="connsiteX2" fmla="*/ 109611 w 110376"/>
              <a:gd name="connsiteY2" fmla="*/ 37243 h 71372"/>
              <a:gd name="connsiteX3" fmla="*/ 109605 w 110376"/>
              <a:gd name="connsiteY3" fmla="*/ 37298 h 71372"/>
              <a:gd name="connsiteX4" fmla="*/ 109605 w 110376"/>
              <a:gd name="connsiteY4" fmla="*/ 37298 h 71372"/>
              <a:gd name="connsiteX5" fmla="*/ 73276 w 110376"/>
              <a:gd name="connsiteY5" fmla="*/ 70413 h 71372"/>
              <a:gd name="connsiteX6" fmla="*/ 32427 w 110376"/>
              <a:gd name="connsiteY6" fmla="*/ 68507 h 71372"/>
              <a:gd name="connsiteX7" fmla="*/ -699 w 110376"/>
              <a:gd name="connsiteY7" fmla="*/ 32396 h 71372"/>
              <a:gd name="connsiteX8" fmla="*/ -688 w 110376"/>
              <a:gd name="connsiteY8" fmla="*/ 32178 h 71372"/>
              <a:gd name="connsiteX9" fmla="*/ -688 w 110376"/>
              <a:gd name="connsiteY9" fmla="*/ 32178 h 71372"/>
              <a:gd name="connsiteX10" fmla="*/ 35455 w 110376"/>
              <a:gd name="connsiteY10" fmla="*/ -888 h 71372"/>
              <a:gd name="connsiteX11" fmla="*/ 35586 w 110376"/>
              <a:gd name="connsiteY11" fmla="*/ -883 h 71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376" h="71372">
                <a:moveTo>
                  <a:pt x="35586" y="-883"/>
                </a:moveTo>
                <a:lnTo>
                  <a:pt x="76490" y="1024"/>
                </a:lnTo>
                <a:cubicBezTo>
                  <a:pt x="95635" y="1873"/>
                  <a:pt x="110460" y="18082"/>
                  <a:pt x="109611" y="37243"/>
                </a:cubicBezTo>
                <a:cubicBezTo>
                  <a:pt x="109605" y="37243"/>
                  <a:pt x="109605" y="37298"/>
                  <a:pt x="109605" y="37298"/>
                </a:cubicBezTo>
                <a:lnTo>
                  <a:pt x="109605" y="37298"/>
                </a:lnTo>
                <a:cubicBezTo>
                  <a:pt x="108696" y="56470"/>
                  <a:pt x="92443" y="71285"/>
                  <a:pt x="73276" y="70413"/>
                </a:cubicBezTo>
                <a:lnTo>
                  <a:pt x="32427" y="68507"/>
                </a:lnTo>
                <a:cubicBezTo>
                  <a:pt x="13315" y="67690"/>
                  <a:pt x="-1516" y="51514"/>
                  <a:pt x="-699" y="32396"/>
                </a:cubicBezTo>
                <a:cubicBezTo>
                  <a:pt x="-694" y="32342"/>
                  <a:pt x="-694" y="32233"/>
                  <a:pt x="-688" y="32178"/>
                </a:cubicBezTo>
                <a:lnTo>
                  <a:pt x="-688" y="32178"/>
                </a:lnTo>
                <a:cubicBezTo>
                  <a:pt x="162" y="13066"/>
                  <a:pt x="16343" y="-1738"/>
                  <a:pt x="35455" y="-888"/>
                </a:cubicBezTo>
                <a:cubicBezTo>
                  <a:pt x="35499" y="-888"/>
                  <a:pt x="35542" y="-883"/>
                  <a:pt x="35586" y="-883"/>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79" name="任意多边形: 形状 178"/>
          <p:cNvSpPr/>
          <p:nvPr userDrawn="1">
            <p:custDataLst>
              <p:tags r:id="rId122"/>
            </p:custDataLst>
          </p:nvPr>
        </p:nvSpPr>
        <p:spPr>
          <a:xfrm rot="6465150">
            <a:off x="10695305" y="1250950"/>
            <a:ext cx="136525" cy="96520"/>
          </a:xfrm>
          <a:custGeom>
            <a:avLst/>
            <a:gdLst>
              <a:gd name="connsiteX0" fmla="*/ 87342 w 136479"/>
              <a:gd name="connsiteY0" fmla="*/ 95393 h 96383"/>
              <a:gd name="connsiteX1" fmla="*/ 85163 w 136479"/>
              <a:gd name="connsiteY1" fmla="*/ 95393 h 96383"/>
              <a:gd name="connsiteX2" fmla="*/ 44314 w 136479"/>
              <a:gd name="connsiteY2" fmla="*/ 93487 h 96383"/>
              <a:gd name="connsiteX3" fmla="*/ 11634 w 136479"/>
              <a:gd name="connsiteY3" fmla="*/ 78127 h 96383"/>
              <a:gd name="connsiteX4" fmla="*/ 14564 w 136479"/>
              <a:gd name="connsiteY4" fmla="*/ 11565 h 96383"/>
              <a:gd name="connsiteX5" fmla="*/ 14739 w 136479"/>
              <a:gd name="connsiteY5" fmla="*/ 11407 h 96383"/>
              <a:gd name="connsiteX6" fmla="*/ 48725 w 136479"/>
              <a:gd name="connsiteY6" fmla="*/ -848 h 96383"/>
              <a:gd name="connsiteX7" fmla="*/ 89629 w 136479"/>
              <a:gd name="connsiteY7" fmla="*/ 1003 h 96383"/>
              <a:gd name="connsiteX8" fmla="*/ 135735 w 136479"/>
              <a:gd name="connsiteY8" fmla="*/ 49315 h 96383"/>
              <a:gd name="connsiteX9" fmla="*/ 87396 w 136479"/>
              <a:gd name="connsiteY9" fmla="*/ 95448 h 96383"/>
              <a:gd name="connsiteX10" fmla="*/ 46438 w 136479"/>
              <a:gd name="connsiteY10" fmla="*/ 24042 h 96383"/>
              <a:gd name="connsiteX11" fmla="*/ 24292 w 136479"/>
              <a:gd name="connsiteY11" fmla="*/ 46319 h 96383"/>
              <a:gd name="connsiteX12" fmla="*/ 30098 w 136479"/>
              <a:gd name="connsiteY12" fmla="*/ 61243 h 96383"/>
              <a:gd name="connsiteX13" fmla="*/ 45512 w 136479"/>
              <a:gd name="connsiteY13" fmla="*/ 68487 h 96383"/>
              <a:gd name="connsiteX14" fmla="*/ 86416 w 136479"/>
              <a:gd name="connsiteY14" fmla="*/ 70393 h 96383"/>
              <a:gd name="connsiteX15" fmla="*/ 109673 w 136479"/>
              <a:gd name="connsiteY15" fmla="*/ 49152 h 96383"/>
              <a:gd name="connsiteX16" fmla="*/ 88485 w 136479"/>
              <a:gd name="connsiteY16" fmla="*/ 25949 h 96383"/>
              <a:gd name="connsiteX17" fmla="*/ 47582 w 136479"/>
              <a:gd name="connsiteY17" fmla="*/ 24042 h 96383"/>
              <a:gd name="connsiteX18" fmla="*/ 46492 w 136479"/>
              <a:gd name="connsiteY18" fmla="*/ 24042 h 9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6479" h="96383">
                <a:moveTo>
                  <a:pt x="87342" y="95393"/>
                </a:moveTo>
                <a:lnTo>
                  <a:pt x="85163" y="95393"/>
                </a:lnTo>
                <a:lnTo>
                  <a:pt x="44314" y="93487"/>
                </a:lnTo>
                <a:cubicBezTo>
                  <a:pt x="31798" y="92997"/>
                  <a:pt x="20016" y="87441"/>
                  <a:pt x="11634" y="78127"/>
                </a:cubicBezTo>
                <a:cubicBezTo>
                  <a:pt x="-5937" y="58955"/>
                  <a:pt x="-4624" y="29135"/>
                  <a:pt x="14564" y="11565"/>
                </a:cubicBezTo>
                <a:cubicBezTo>
                  <a:pt x="14624" y="11510"/>
                  <a:pt x="14679" y="11461"/>
                  <a:pt x="14739" y="11407"/>
                </a:cubicBezTo>
                <a:cubicBezTo>
                  <a:pt x="23927" y="2866"/>
                  <a:pt x="36198" y="-1562"/>
                  <a:pt x="48725" y="-848"/>
                </a:cubicBezTo>
                <a:lnTo>
                  <a:pt x="89629" y="1003"/>
                </a:lnTo>
                <a:cubicBezTo>
                  <a:pt x="115708" y="1619"/>
                  <a:pt x="136350" y="23264"/>
                  <a:pt x="135735" y="49315"/>
                </a:cubicBezTo>
                <a:cubicBezTo>
                  <a:pt x="135119" y="75404"/>
                  <a:pt x="113474" y="96047"/>
                  <a:pt x="87396" y="95448"/>
                </a:cubicBezTo>
                <a:close/>
                <a:moveTo>
                  <a:pt x="46438" y="24042"/>
                </a:moveTo>
                <a:cubicBezTo>
                  <a:pt x="34167" y="24086"/>
                  <a:pt x="24249" y="34070"/>
                  <a:pt x="24292" y="46319"/>
                </a:cubicBezTo>
                <a:cubicBezTo>
                  <a:pt x="24308" y="51875"/>
                  <a:pt x="26378" y="57158"/>
                  <a:pt x="30098" y="61243"/>
                </a:cubicBezTo>
                <a:cubicBezTo>
                  <a:pt x="34085" y="65600"/>
                  <a:pt x="39624" y="68215"/>
                  <a:pt x="45512" y="68487"/>
                </a:cubicBezTo>
                <a:lnTo>
                  <a:pt x="86416" y="70393"/>
                </a:lnTo>
                <a:cubicBezTo>
                  <a:pt x="98649" y="70774"/>
                  <a:pt x="108970" y="61352"/>
                  <a:pt x="109673" y="49152"/>
                </a:cubicBezTo>
                <a:cubicBezTo>
                  <a:pt x="110196" y="36907"/>
                  <a:pt x="100730" y="26537"/>
                  <a:pt x="88485" y="25949"/>
                </a:cubicBezTo>
                <a:lnTo>
                  <a:pt x="47582" y="24042"/>
                </a:lnTo>
                <a:lnTo>
                  <a:pt x="46492" y="2404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0" name="任意多边形: 形状 179"/>
          <p:cNvSpPr/>
          <p:nvPr userDrawn="1">
            <p:custDataLst>
              <p:tags r:id="rId123"/>
            </p:custDataLst>
          </p:nvPr>
        </p:nvSpPr>
        <p:spPr>
          <a:xfrm rot="6465150">
            <a:off x="10623550" y="1483995"/>
            <a:ext cx="110490" cy="72390"/>
          </a:xfrm>
          <a:custGeom>
            <a:avLst/>
            <a:gdLst>
              <a:gd name="connsiteX0" fmla="*/ 36517 w 110276"/>
              <a:gd name="connsiteY0" fmla="*/ -829 h 72520"/>
              <a:gd name="connsiteX1" fmla="*/ 77366 w 110276"/>
              <a:gd name="connsiteY1" fmla="*/ 2221 h 72520"/>
              <a:gd name="connsiteX2" fmla="*/ 109452 w 110276"/>
              <a:gd name="connsiteY2" fmla="*/ 39367 h 72520"/>
              <a:gd name="connsiteX3" fmla="*/ 109447 w 110276"/>
              <a:gd name="connsiteY3" fmla="*/ 39421 h 72520"/>
              <a:gd name="connsiteX4" fmla="*/ 109447 w 110276"/>
              <a:gd name="connsiteY4" fmla="*/ 39421 h 72520"/>
              <a:gd name="connsiteX5" fmla="*/ 72247 w 110276"/>
              <a:gd name="connsiteY5" fmla="*/ 71502 h 72520"/>
              <a:gd name="connsiteX6" fmla="*/ 31397 w 110276"/>
              <a:gd name="connsiteY6" fmla="*/ 68506 h 72520"/>
              <a:gd name="connsiteX7" fmla="*/ -634 w 110276"/>
              <a:gd name="connsiteY7" fmla="*/ 31360 h 72520"/>
              <a:gd name="connsiteX8" fmla="*/ -629 w 110276"/>
              <a:gd name="connsiteY8" fmla="*/ 31251 h 72520"/>
              <a:gd name="connsiteX9" fmla="*/ -629 w 110276"/>
              <a:gd name="connsiteY9" fmla="*/ 31251 h 72520"/>
              <a:gd name="connsiteX10" fmla="*/ 36495 w 110276"/>
              <a:gd name="connsiteY10" fmla="*/ -829 h 72520"/>
              <a:gd name="connsiteX11" fmla="*/ 36517 w 110276"/>
              <a:gd name="connsiteY11" fmla="*/ -829 h 72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276" h="72520">
                <a:moveTo>
                  <a:pt x="36517" y="-829"/>
                </a:moveTo>
                <a:lnTo>
                  <a:pt x="77366" y="2221"/>
                </a:lnTo>
                <a:cubicBezTo>
                  <a:pt x="96478" y="3610"/>
                  <a:pt x="110841" y="20249"/>
                  <a:pt x="109452" y="39367"/>
                </a:cubicBezTo>
                <a:cubicBezTo>
                  <a:pt x="109452" y="39367"/>
                  <a:pt x="109447" y="39421"/>
                  <a:pt x="109447" y="39421"/>
                </a:cubicBezTo>
                <a:lnTo>
                  <a:pt x="109447" y="39421"/>
                </a:lnTo>
                <a:cubicBezTo>
                  <a:pt x="108025" y="58539"/>
                  <a:pt x="91375" y="72918"/>
                  <a:pt x="72247" y="71502"/>
                </a:cubicBezTo>
                <a:lnTo>
                  <a:pt x="31397" y="68506"/>
                </a:lnTo>
                <a:cubicBezTo>
                  <a:pt x="12291" y="67090"/>
                  <a:pt x="-2056" y="50423"/>
                  <a:pt x="-634" y="31360"/>
                </a:cubicBezTo>
                <a:cubicBezTo>
                  <a:pt x="-634" y="31306"/>
                  <a:pt x="-629" y="31306"/>
                  <a:pt x="-629" y="31251"/>
                </a:cubicBezTo>
                <a:lnTo>
                  <a:pt x="-629" y="31251"/>
                </a:lnTo>
                <a:cubicBezTo>
                  <a:pt x="765" y="12139"/>
                  <a:pt x="17383" y="-2224"/>
                  <a:pt x="36495" y="-829"/>
                </a:cubicBezTo>
                <a:cubicBezTo>
                  <a:pt x="36501" y="-829"/>
                  <a:pt x="36512" y="-829"/>
                  <a:pt x="36517" y="-829"/>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1" name="任意多边形: 形状 180"/>
          <p:cNvSpPr/>
          <p:nvPr userDrawn="1">
            <p:custDataLst>
              <p:tags r:id="rId124"/>
            </p:custDataLst>
          </p:nvPr>
        </p:nvSpPr>
        <p:spPr>
          <a:xfrm rot="6465150">
            <a:off x="10610850" y="1471930"/>
            <a:ext cx="135255" cy="97790"/>
          </a:xfrm>
          <a:custGeom>
            <a:avLst/>
            <a:gdLst>
              <a:gd name="connsiteX0" fmla="*/ 87176 w 135528"/>
              <a:gd name="connsiteY0" fmla="*/ 96468 h 97500"/>
              <a:gd name="connsiteX1" fmla="*/ 83636 w 135528"/>
              <a:gd name="connsiteY1" fmla="*/ 96468 h 97500"/>
              <a:gd name="connsiteX2" fmla="*/ 42841 w 135528"/>
              <a:gd name="connsiteY2" fmla="*/ 93472 h 97500"/>
              <a:gd name="connsiteX3" fmla="*/ -579 w 135528"/>
              <a:gd name="connsiteY3" fmla="*/ 42546 h 97500"/>
              <a:gd name="connsiteX4" fmla="*/ 15608 w 135528"/>
              <a:gd name="connsiteY4" fmla="*/ 10520 h 97500"/>
              <a:gd name="connsiteX5" fmla="*/ 49976 w 135528"/>
              <a:gd name="connsiteY5" fmla="*/ -808 h 97500"/>
              <a:gd name="connsiteX6" fmla="*/ 49976 w 135528"/>
              <a:gd name="connsiteY6" fmla="*/ -808 h 97500"/>
              <a:gd name="connsiteX7" fmla="*/ 90771 w 135528"/>
              <a:gd name="connsiteY7" fmla="*/ 2242 h 97500"/>
              <a:gd name="connsiteX8" fmla="*/ 134687 w 135528"/>
              <a:gd name="connsiteY8" fmla="*/ 52568 h 97500"/>
              <a:gd name="connsiteX9" fmla="*/ 87340 w 135528"/>
              <a:gd name="connsiteY9" fmla="*/ 96577 h 97500"/>
              <a:gd name="connsiteX10" fmla="*/ 46272 w 135528"/>
              <a:gd name="connsiteY10" fmla="*/ 23974 h 97500"/>
              <a:gd name="connsiteX11" fmla="*/ 24105 w 135528"/>
              <a:gd name="connsiteY11" fmla="*/ 44562 h 97500"/>
              <a:gd name="connsiteX12" fmla="*/ 44682 w 135528"/>
              <a:gd name="connsiteY12" fmla="*/ 68418 h 97500"/>
              <a:gd name="connsiteX13" fmla="*/ 44693 w 135528"/>
              <a:gd name="connsiteY13" fmla="*/ 68418 h 97500"/>
              <a:gd name="connsiteX14" fmla="*/ 85488 w 135528"/>
              <a:gd name="connsiteY14" fmla="*/ 71414 h 97500"/>
              <a:gd name="connsiteX15" fmla="*/ 109507 w 135528"/>
              <a:gd name="connsiteY15" fmla="*/ 51152 h 97500"/>
              <a:gd name="connsiteX16" fmla="*/ 103952 w 135528"/>
              <a:gd name="connsiteY16" fmla="*/ 34486 h 97500"/>
              <a:gd name="connsiteX17" fmla="*/ 88756 w 135528"/>
              <a:gd name="connsiteY17" fmla="*/ 26860 h 97500"/>
              <a:gd name="connsiteX18" fmla="*/ 47960 w 135528"/>
              <a:gd name="connsiteY18" fmla="*/ 23810 h 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5528" h="97500">
                <a:moveTo>
                  <a:pt x="87176" y="96468"/>
                </a:moveTo>
                <a:lnTo>
                  <a:pt x="83636" y="96468"/>
                </a:lnTo>
                <a:lnTo>
                  <a:pt x="42841" y="93472"/>
                </a:lnTo>
                <a:cubicBezTo>
                  <a:pt x="16784" y="91403"/>
                  <a:pt x="-2655" y="68581"/>
                  <a:pt x="-579" y="42546"/>
                </a:cubicBezTo>
                <a:cubicBezTo>
                  <a:pt x="407" y="30128"/>
                  <a:pt x="6223" y="18652"/>
                  <a:pt x="15608" y="10520"/>
                </a:cubicBezTo>
                <a:cubicBezTo>
                  <a:pt x="25140" y="2394"/>
                  <a:pt x="37481" y="-1674"/>
                  <a:pt x="49976" y="-808"/>
                </a:cubicBezTo>
                <a:lnTo>
                  <a:pt x="49976" y="-808"/>
                </a:lnTo>
                <a:lnTo>
                  <a:pt x="90771" y="2242"/>
                </a:lnTo>
                <a:cubicBezTo>
                  <a:pt x="116789" y="4006"/>
                  <a:pt x="136451" y="26533"/>
                  <a:pt x="134687" y="52568"/>
                </a:cubicBezTo>
                <a:cubicBezTo>
                  <a:pt x="132998" y="77405"/>
                  <a:pt x="112268" y="96686"/>
                  <a:pt x="87340" y="96577"/>
                </a:cubicBezTo>
                <a:close/>
                <a:moveTo>
                  <a:pt x="46272" y="23974"/>
                </a:moveTo>
                <a:cubicBezTo>
                  <a:pt x="34644" y="23995"/>
                  <a:pt x="24987" y="32960"/>
                  <a:pt x="24105" y="44562"/>
                </a:cubicBezTo>
                <a:cubicBezTo>
                  <a:pt x="23200" y="56817"/>
                  <a:pt x="32411" y="67492"/>
                  <a:pt x="44682" y="68418"/>
                </a:cubicBezTo>
                <a:cubicBezTo>
                  <a:pt x="44687" y="68418"/>
                  <a:pt x="44687" y="68418"/>
                  <a:pt x="44693" y="68418"/>
                </a:cubicBezTo>
                <a:lnTo>
                  <a:pt x="85488" y="71414"/>
                </a:lnTo>
                <a:cubicBezTo>
                  <a:pt x="97715" y="72448"/>
                  <a:pt x="108467" y="63352"/>
                  <a:pt x="109507" y="51152"/>
                </a:cubicBezTo>
                <a:cubicBezTo>
                  <a:pt x="110019" y="45052"/>
                  <a:pt x="108009" y="39061"/>
                  <a:pt x="103952" y="34486"/>
                </a:cubicBezTo>
                <a:cubicBezTo>
                  <a:pt x="100128" y="29965"/>
                  <a:pt x="94643" y="27242"/>
                  <a:pt x="88756" y="26860"/>
                </a:cubicBezTo>
                <a:lnTo>
                  <a:pt x="47960" y="2381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2" name="任意多边形: 形状 181"/>
          <p:cNvSpPr/>
          <p:nvPr userDrawn="1">
            <p:custDataLst>
              <p:tags r:id="rId125"/>
            </p:custDataLst>
          </p:nvPr>
        </p:nvSpPr>
        <p:spPr>
          <a:xfrm rot="6465150">
            <a:off x="10224770" y="836930"/>
            <a:ext cx="110490" cy="71755"/>
          </a:xfrm>
          <a:custGeom>
            <a:avLst/>
            <a:gdLst>
              <a:gd name="connsiteX0" fmla="*/ 35866 w 110231"/>
              <a:gd name="connsiteY0" fmla="*/ -871 h 71508"/>
              <a:gd name="connsiteX1" fmla="*/ 76770 w 110231"/>
              <a:gd name="connsiteY1" fmla="*/ 1308 h 71508"/>
              <a:gd name="connsiteX2" fmla="*/ 109450 w 110231"/>
              <a:gd name="connsiteY2" fmla="*/ 37854 h 71508"/>
              <a:gd name="connsiteX3" fmla="*/ 109450 w 110231"/>
              <a:gd name="connsiteY3" fmla="*/ 37854 h 71508"/>
              <a:gd name="connsiteX4" fmla="*/ 72903 w 110231"/>
              <a:gd name="connsiteY4" fmla="*/ 70534 h 71508"/>
              <a:gd name="connsiteX5" fmla="*/ 31999 w 110231"/>
              <a:gd name="connsiteY5" fmla="*/ 68355 h 71508"/>
              <a:gd name="connsiteX6" fmla="*/ -681 w 110231"/>
              <a:gd name="connsiteY6" fmla="*/ 31809 h 71508"/>
              <a:gd name="connsiteX7" fmla="*/ -681 w 110231"/>
              <a:gd name="connsiteY7" fmla="*/ 31809 h 71508"/>
              <a:gd name="connsiteX8" fmla="*/ 35866 w 110231"/>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1" h="71508">
                <a:moveTo>
                  <a:pt x="35866" y="-871"/>
                </a:moveTo>
                <a:lnTo>
                  <a:pt x="76770" y="1308"/>
                </a:lnTo>
                <a:cubicBezTo>
                  <a:pt x="95866" y="2397"/>
                  <a:pt x="110474" y="18737"/>
                  <a:pt x="109450" y="37854"/>
                </a:cubicBezTo>
                <a:lnTo>
                  <a:pt x="109450" y="37854"/>
                </a:lnTo>
                <a:cubicBezTo>
                  <a:pt x="108339" y="56972"/>
                  <a:pt x="92004" y="71568"/>
                  <a:pt x="72903" y="70534"/>
                </a:cubicBezTo>
                <a:lnTo>
                  <a:pt x="31999" y="68355"/>
                </a:lnTo>
                <a:cubicBezTo>
                  <a:pt x="12903" y="67266"/>
                  <a:pt x="-1705" y="50926"/>
                  <a:pt x="-681" y="31809"/>
                </a:cubicBezTo>
                <a:lnTo>
                  <a:pt x="-681" y="31809"/>
                </a:lnTo>
                <a:cubicBezTo>
                  <a:pt x="403" y="12691"/>
                  <a:pt x="16754" y="-1906"/>
                  <a:pt x="35866"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3" name="任意多边形: 形状 182"/>
          <p:cNvSpPr/>
          <p:nvPr userDrawn="1">
            <p:custDataLst>
              <p:tags r:id="rId126"/>
            </p:custDataLst>
          </p:nvPr>
        </p:nvSpPr>
        <p:spPr>
          <a:xfrm rot="6465150">
            <a:off x="10212070" y="824865"/>
            <a:ext cx="135255" cy="96520"/>
          </a:xfrm>
          <a:custGeom>
            <a:avLst/>
            <a:gdLst>
              <a:gd name="connsiteX0" fmla="*/ 87389 w 135407"/>
              <a:gd name="connsiteY0" fmla="*/ 95742 h 96665"/>
              <a:gd name="connsiteX1" fmla="*/ 84938 w 135407"/>
              <a:gd name="connsiteY1" fmla="*/ 95742 h 96665"/>
              <a:gd name="connsiteX2" fmla="*/ 44034 w 135407"/>
              <a:gd name="connsiteY2" fmla="*/ 93509 h 96665"/>
              <a:gd name="connsiteX3" fmla="*/ -666 w 135407"/>
              <a:gd name="connsiteY3" fmla="*/ 43891 h 96665"/>
              <a:gd name="connsiteX4" fmla="*/ 14949 w 135407"/>
              <a:gd name="connsiteY4" fmla="*/ 11211 h 96665"/>
              <a:gd name="connsiteX5" fmla="*/ 49099 w 135407"/>
              <a:gd name="connsiteY5" fmla="*/ -826 h 96665"/>
              <a:gd name="connsiteX6" fmla="*/ 89949 w 135407"/>
              <a:gd name="connsiteY6" fmla="*/ 1353 h 96665"/>
              <a:gd name="connsiteX7" fmla="*/ 134611 w 135407"/>
              <a:gd name="connsiteY7" fmla="*/ 51026 h 96665"/>
              <a:gd name="connsiteX8" fmla="*/ 87389 w 135407"/>
              <a:gd name="connsiteY8" fmla="*/ 95742 h 96665"/>
              <a:gd name="connsiteX9" fmla="*/ 46540 w 135407"/>
              <a:gd name="connsiteY9" fmla="*/ 24065 h 96665"/>
              <a:gd name="connsiteX10" fmla="*/ 23746 w 135407"/>
              <a:gd name="connsiteY10" fmla="*/ 45689 h 96665"/>
              <a:gd name="connsiteX11" fmla="*/ 45396 w 135407"/>
              <a:gd name="connsiteY11" fmla="*/ 68510 h 96665"/>
              <a:gd name="connsiteX12" fmla="*/ 86300 w 135407"/>
              <a:gd name="connsiteY12" fmla="*/ 70743 h 96665"/>
              <a:gd name="connsiteX13" fmla="*/ 109720 w 135407"/>
              <a:gd name="connsiteY13" fmla="*/ 49665 h 96665"/>
              <a:gd name="connsiteX14" fmla="*/ 88642 w 135407"/>
              <a:gd name="connsiteY14" fmla="*/ 26244 h 96665"/>
              <a:gd name="connsiteX15" fmla="*/ 47738 w 135407"/>
              <a:gd name="connsiteY15" fmla="*/ 24120 h 96665"/>
              <a:gd name="connsiteX16" fmla="*/ 46540 w 135407"/>
              <a:gd name="connsiteY16" fmla="*/ 24120 h 96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407" h="96665">
                <a:moveTo>
                  <a:pt x="87389" y="95742"/>
                </a:moveTo>
                <a:lnTo>
                  <a:pt x="84938" y="95742"/>
                </a:lnTo>
                <a:lnTo>
                  <a:pt x="44034" y="93509"/>
                </a:lnTo>
                <a:cubicBezTo>
                  <a:pt x="17989" y="92148"/>
                  <a:pt x="-2022" y="69926"/>
                  <a:pt x="-666" y="43891"/>
                </a:cubicBezTo>
                <a:cubicBezTo>
                  <a:pt x="-7" y="31364"/>
                  <a:pt x="5608" y="19599"/>
                  <a:pt x="14949" y="11211"/>
                </a:cubicBezTo>
                <a:cubicBezTo>
                  <a:pt x="24225" y="2715"/>
                  <a:pt x="36556" y="-1643"/>
                  <a:pt x="49099" y="-826"/>
                </a:cubicBezTo>
                <a:lnTo>
                  <a:pt x="89949" y="1353"/>
                </a:lnTo>
                <a:cubicBezTo>
                  <a:pt x="115989" y="2769"/>
                  <a:pt x="135973" y="24991"/>
                  <a:pt x="134611" y="51026"/>
                </a:cubicBezTo>
                <a:cubicBezTo>
                  <a:pt x="133195" y="76080"/>
                  <a:pt x="112487" y="95688"/>
                  <a:pt x="87389" y="95742"/>
                </a:cubicBezTo>
                <a:close/>
                <a:moveTo>
                  <a:pt x="46540" y="24065"/>
                </a:moveTo>
                <a:cubicBezTo>
                  <a:pt x="34268" y="23739"/>
                  <a:pt x="24061" y="33434"/>
                  <a:pt x="23746" y="45689"/>
                </a:cubicBezTo>
                <a:cubicBezTo>
                  <a:pt x="23430" y="57998"/>
                  <a:pt x="33125" y="68183"/>
                  <a:pt x="45396" y="68510"/>
                </a:cubicBezTo>
                <a:lnTo>
                  <a:pt x="86300" y="70743"/>
                </a:lnTo>
                <a:cubicBezTo>
                  <a:pt x="98587" y="71396"/>
                  <a:pt x="109072" y="61974"/>
                  <a:pt x="109720" y="49665"/>
                </a:cubicBezTo>
                <a:cubicBezTo>
                  <a:pt x="110368" y="37355"/>
                  <a:pt x="100929" y="26897"/>
                  <a:pt x="88642" y="26244"/>
                </a:cubicBezTo>
                <a:lnTo>
                  <a:pt x="47738" y="24120"/>
                </a:lnTo>
                <a:lnTo>
                  <a:pt x="46540" y="24120"/>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4" name="任意多边形: 形状 183"/>
          <p:cNvSpPr/>
          <p:nvPr userDrawn="1">
            <p:custDataLst>
              <p:tags r:id="rId127"/>
            </p:custDataLst>
          </p:nvPr>
        </p:nvSpPr>
        <p:spPr>
          <a:xfrm rot="6465150">
            <a:off x="10146665" y="1052830"/>
            <a:ext cx="110490" cy="71755"/>
          </a:xfrm>
          <a:custGeom>
            <a:avLst/>
            <a:gdLst>
              <a:gd name="connsiteX0" fmla="*/ 35868 w 110233"/>
              <a:gd name="connsiteY0" fmla="*/ -871 h 71508"/>
              <a:gd name="connsiteX1" fmla="*/ 76772 w 110233"/>
              <a:gd name="connsiteY1" fmla="*/ 1308 h 71508"/>
              <a:gd name="connsiteX2" fmla="*/ 109452 w 110233"/>
              <a:gd name="connsiteY2" fmla="*/ 37854 h 71508"/>
              <a:gd name="connsiteX3" fmla="*/ 109452 w 110233"/>
              <a:gd name="connsiteY3" fmla="*/ 37854 h 71508"/>
              <a:gd name="connsiteX4" fmla="*/ 72905 w 110233"/>
              <a:gd name="connsiteY4" fmla="*/ 70534 h 71508"/>
              <a:gd name="connsiteX5" fmla="*/ 32002 w 110233"/>
              <a:gd name="connsiteY5" fmla="*/ 68355 h 71508"/>
              <a:gd name="connsiteX6" fmla="*/ -678 w 110233"/>
              <a:gd name="connsiteY6" fmla="*/ 31809 h 71508"/>
              <a:gd name="connsiteX7" fmla="*/ -678 w 110233"/>
              <a:gd name="connsiteY7" fmla="*/ 31809 h 71508"/>
              <a:gd name="connsiteX8" fmla="*/ 35868 w 110233"/>
              <a:gd name="connsiteY8" fmla="*/ -871 h 71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233" h="71508">
                <a:moveTo>
                  <a:pt x="35868" y="-871"/>
                </a:moveTo>
                <a:lnTo>
                  <a:pt x="76772" y="1308"/>
                </a:lnTo>
                <a:cubicBezTo>
                  <a:pt x="95868" y="2397"/>
                  <a:pt x="110476" y="18737"/>
                  <a:pt x="109452" y="37854"/>
                </a:cubicBezTo>
                <a:lnTo>
                  <a:pt x="109452" y="37854"/>
                </a:lnTo>
                <a:cubicBezTo>
                  <a:pt x="108341" y="56972"/>
                  <a:pt x="92007" y="71569"/>
                  <a:pt x="72905" y="70534"/>
                </a:cubicBezTo>
                <a:lnTo>
                  <a:pt x="32002" y="68355"/>
                </a:lnTo>
                <a:cubicBezTo>
                  <a:pt x="12895" y="67266"/>
                  <a:pt x="-1729" y="50926"/>
                  <a:pt x="-678" y="31809"/>
                </a:cubicBezTo>
                <a:lnTo>
                  <a:pt x="-678" y="31809"/>
                </a:lnTo>
                <a:cubicBezTo>
                  <a:pt x="433" y="12691"/>
                  <a:pt x="16767" y="-1906"/>
                  <a:pt x="35868" y="-871"/>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5" name="任意多边形: 形状 184"/>
          <p:cNvSpPr/>
          <p:nvPr userDrawn="1">
            <p:custDataLst>
              <p:tags r:id="rId128"/>
            </p:custDataLst>
          </p:nvPr>
        </p:nvSpPr>
        <p:spPr>
          <a:xfrm rot="6465150">
            <a:off x="10133330" y="1040765"/>
            <a:ext cx="135890" cy="96520"/>
          </a:xfrm>
          <a:custGeom>
            <a:avLst/>
            <a:gdLst>
              <a:gd name="connsiteX0" fmla="*/ 87503 w 135647"/>
              <a:gd name="connsiteY0" fmla="*/ 95678 h 96655"/>
              <a:gd name="connsiteX1" fmla="*/ 84889 w 135647"/>
              <a:gd name="connsiteY1" fmla="*/ 95678 h 96655"/>
              <a:gd name="connsiteX2" fmla="*/ 44039 w 135647"/>
              <a:gd name="connsiteY2" fmla="*/ 93499 h 96655"/>
              <a:gd name="connsiteX3" fmla="*/ -666 w 135647"/>
              <a:gd name="connsiteY3" fmla="*/ 43881 h 96655"/>
              <a:gd name="connsiteX4" fmla="*/ 15009 w 135647"/>
              <a:gd name="connsiteY4" fmla="*/ 11146 h 96655"/>
              <a:gd name="connsiteX5" fmla="*/ 49050 w 135647"/>
              <a:gd name="connsiteY5" fmla="*/ -836 h 96655"/>
              <a:gd name="connsiteX6" fmla="*/ 89954 w 135647"/>
              <a:gd name="connsiteY6" fmla="*/ 1342 h 96655"/>
              <a:gd name="connsiteX7" fmla="*/ 134861 w 135647"/>
              <a:gd name="connsiteY7" fmla="*/ 50743 h 96655"/>
              <a:gd name="connsiteX8" fmla="*/ 87503 w 135647"/>
              <a:gd name="connsiteY8" fmla="*/ 95732 h 96655"/>
              <a:gd name="connsiteX9" fmla="*/ 46545 w 135647"/>
              <a:gd name="connsiteY9" fmla="*/ 24000 h 96655"/>
              <a:gd name="connsiteX10" fmla="*/ 31676 w 135647"/>
              <a:gd name="connsiteY10" fmla="*/ 29447 h 96655"/>
              <a:gd name="connsiteX11" fmla="*/ 24377 w 135647"/>
              <a:gd name="connsiteY11" fmla="*/ 44806 h 96655"/>
              <a:gd name="connsiteX12" fmla="*/ 45401 w 135647"/>
              <a:gd name="connsiteY12" fmla="*/ 68227 h 96655"/>
              <a:gd name="connsiteX13" fmla="*/ 86250 w 135647"/>
              <a:gd name="connsiteY13" fmla="*/ 70405 h 96655"/>
              <a:gd name="connsiteX14" fmla="*/ 108674 w 135647"/>
              <a:gd name="connsiteY14" fmla="*/ 48292 h 96655"/>
              <a:gd name="connsiteX15" fmla="*/ 88592 w 135647"/>
              <a:gd name="connsiteY15" fmla="*/ 25961 h 96655"/>
              <a:gd name="connsiteX16" fmla="*/ 47743 w 135647"/>
              <a:gd name="connsiteY16" fmla="*/ 23782 h 96655"/>
              <a:gd name="connsiteX17" fmla="*/ 46545 w 135647"/>
              <a:gd name="connsiteY17" fmla="*/ 23782 h 9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5647" h="96655">
                <a:moveTo>
                  <a:pt x="87503" y="95678"/>
                </a:moveTo>
                <a:lnTo>
                  <a:pt x="84889" y="95678"/>
                </a:lnTo>
                <a:lnTo>
                  <a:pt x="44039" y="93499"/>
                </a:lnTo>
                <a:cubicBezTo>
                  <a:pt x="17994" y="92137"/>
                  <a:pt x="-2022" y="69915"/>
                  <a:pt x="-666" y="43881"/>
                </a:cubicBezTo>
                <a:cubicBezTo>
                  <a:pt x="-13" y="31299"/>
                  <a:pt x="5630" y="19534"/>
                  <a:pt x="15009" y="11146"/>
                </a:cubicBezTo>
                <a:cubicBezTo>
                  <a:pt x="24274" y="2704"/>
                  <a:pt x="36550" y="-1598"/>
                  <a:pt x="49050" y="-836"/>
                </a:cubicBezTo>
                <a:lnTo>
                  <a:pt x="89954" y="1342"/>
                </a:lnTo>
                <a:cubicBezTo>
                  <a:pt x="116005" y="2595"/>
                  <a:pt x="136109" y="24708"/>
                  <a:pt x="134861" y="50743"/>
                </a:cubicBezTo>
                <a:cubicBezTo>
                  <a:pt x="133652" y="76016"/>
                  <a:pt x="112781" y="95841"/>
                  <a:pt x="87503" y="95732"/>
                </a:cubicBezTo>
                <a:close/>
                <a:moveTo>
                  <a:pt x="46545" y="24000"/>
                </a:moveTo>
                <a:cubicBezTo>
                  <a:pt x="41087" y="23946"/>
                  <a:pt x="35793" y="25852"/>
                  <a:pt x="31676" y="29447"/>
                </a:cubicBezTo>
                <a:cubicBezTo>
                  <a:pt x="27264" y="33368"/>
                  <a:pt x="24628" y="38924"/>
                  <a:pt x="24377" y="44806"/>
                </a:cubicBezTo>
                <a:cubicBezTo>
                  <a:pt x="23729" y="57061"/>
                  <a:pt x="33135" y="67573"/>
                  <a:pt x="45401" y="68227"/>
                </a:cubicBezTo>
                <a:lnTo>
                  <a:pt x="86250" y="70405"/>
                </a:lnTo>
                <a:cubicBezTo>
                  <a:pt x="98554" y="70460"/>
                  <a:pt x="108592" y="60601"/>
                  <a:pt x="108674" y="48292"/>
                </a:cubicBezTo>
                <a:cubicBezTo>
                  <a:pt x="108750" y="36745"/>
                  <a:pt x="100047" y="27105"/>
                  <a:pt x="88592" y="25961"/>
                </a:cubicBezTo>
                <a:lnTo>
                  <a:pt x="47743" y="23782"/>
                </a:lnTo>
                <a:lnTo>
                  <a:pt x="46545" y="23782"/>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6" name="任意多边形: 形状 185"/>
          <p:cNvSpPr/>
          <p:nvPr userDrawn="1">
            <p:custDataLst>
              <p:tags r:id="rId129"/>
            </p:custDataLst>
          </p:nvPr>
        </p:nvSpPr>
        <p:spPr>
          <a:xfrm rot="6465150">
            <a:off x="10065385" y="1280795"/>
            <a:ext cx="110490" cy="69850"/>
          </a:xfrm>
          <a:custGeom>
            <a:avLst/>
            <a:gdLst>
              <a:gd name="connsiteX0" fmla="*/ 34291 w 110403"/>
              <a:gd name="connsiteY0" fmla="*/ -922 h 69772"/>
              <a:gd name="connsiteX1" fmla="*/ 75249 w 110403"/>
              <a:gd name="connsiteY1" fmla="*/ -595 h 69772"/>
              <a:gd name="connsiteX2" fmla="*/ 109672 w 110403"/>
              <a:gd name="connsiteY2" fmla="*/ 34263 h 69772"/>
              <a:gd name="connsiteX3" fmla="*/ 109672 w 110403"/>
              <a:gd name="connsiteY3" fmla="*/ 34372 h 69772"/>
              <a:gd name="connsiteX4" fmla="*/ 109672 w 110403"/>
              <a:gd name="connsiteY4" fmla="*/ 34372 h 69772"/>
              <a:gd name="connsiteX5" fmla="*/ 74759 w 110403"/>
              <a:gd name="connsiteY5" fmla="*/ 68849 h 69772"/>
              <a:gd name="connsiteX6" fmla="*/ 74705 w 110403"/>
              <a:gd name="connsiteY6" fmla="*/ 68849 h 69772"/>
              <a:gd name="connsiteX7" fmla="*/ 33746 w 110403"/>
              <a:gd name="connsiteY7" fmla="*/ 68523 h 69772"/>
              <a:gd name="connsiteX8" fmla="*/ -731 w 110403"/>
              <a:gd name="connsiteY8" fmla="*/ 33610 h 69772"/>
              <a:gd name="connsiteX9" fmla="*/ -731 w 110403"/>
              <a:gd name="connsiteY9" fmla="*/ 33555 h 69772"/>
              <a:gd name="connsiteX10" fmla="*/ -731 w 110403"/>
              <a:gd name="connsiteY10" fmla="*/ 33555 h 69772"/>
              <a:gd name="connsiteX11" fmla="*/ 34291 w 110403"/>
              <a:gd name="connsiteY11" fmla="*/ -922 h 69772"/>
              <a:gd name="connsiteX12" fmla="*/ 34291 w 110403"/>
              <a:gd name="connsiteY12" fmla="*/ -922 h 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403" h="69772">
                <a:moveTo>
                  <a:pt x="34291" y="-922"/>
                </a:moveTo>
                <a:lnTo>
                  <a:pt x="75249" y="-595"/>
                </a:lnTo>
                <a:cubicBezTo>
                  <a:pt x="94378" y="-486"/>
                  <a:pt x="109792" y="15146"/>
                  <a:pt x="109672" y="34263"/>
                </a:cubicBezTo>
                <a:cubicBezTo>
                  <a:pt x="109672" y="34318"/>
                  <a:pt x="109672" y="34318"/>
                  <a:pt x="109672" y="34372"/>
                </a:cubicBezTo>
                <a:lnTo>
                  <a:pt x="109672" y="34372"/>
                </a:lnTo>
                <a:cubicBezTo>
                  <a:pt x="109552" y="53544"/>
                  <a:pt x="93920" y="68958"/>
                  <a:pt x="74759" y="68849"/>
                </a:cubicBezTo>
                <a:cubicBezTo>
                  <a:pt x="74743" y="68849"/>
                  <a:pt x="74721" y="68849"/>
                  <a:pt x="74705" y="68849"/>
                </a:cubicBezTo>
                <a:lnTo>
                  <a:pt x="33746" y="68523"/>
                </a:lnTo>
                <a:cubicBezTo>
                  <a:pt x="14585" y="68414"/>
                  <a:pt x="-851" y="52782"/>
                  <a:pt x="-731" y="33610"/>
                </a:cubicBezTo>
                <a:cubicBezTo>
                  <a:pt x="-731" y="33610"/>
                  <a:pt x="-731" y="33555"/>
                  <a:pt x="-731" y="33555"/>
                </a:cubicBezTo>
                <a:lnTo>
                  <a:pt x="-731" y="33555"/>
                </a:lnTo>
                <a:cubicBezTo>
                  <a:pt x="-578" y="14383"/>
                  <a:pt x="15097" y="-1085"/>
                  <a:pt x="34291" y="-922"/>
                </a:cubicBezTo>
                <a:cubicBezTo>
                  <a:pt x="34291" y="-922"/>
                  <a:pt x="34291" y="-922"/>
                  <a:pt x="34291" y="-922"/>
                </a:cubicBezTo>
                <a:close/>
              </a:path>
            </a:pathLst>
          </a:custGeom>
          <a:solidFill>
            <a:srgbClr val="DCDCDC"/>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7" name="任意多边形: 形状 186"/>
          <p:cNvSpPr/>
          <p:nvPr userDrawn="1">
            <p:custDataLst>
              <p:tags r:id="rId130"/>
            </p:custDataLst>
          </p:nvPr>
        </p:nvSpPr>
        <p:spPr>
          <a:xfrm rot="6465150">
            <a:off x="10054590" y="1268730"/>
            <a:ext cx="132715" cy="94615"/>
          </a:xfrm>
          <a:custGeom>
            <a:avLst/>
            <a:gdLst>
              <a:gd name="connsiteX0" fmla="*/ 86126 w 132647"/>
              <a:gd name="connsiteY0" fmla="*/ 93903 h 94825"/>
              <a:gd name="connsiteX1" fmla="*/ 85745 w 132647"/>
              <a:gd name="connsiteY1" fmla="*/ 93903 h 94825"/>
              <a:gd name="connsiteX2" fmla="*/ 44786 w 132647"/>
              <a:gd name="connsiteY2" fmla="*/ 93575 h 94825"/>
              <a:gd name="connsiteX3" fmla="*/ -698 w 132647"/>
              <a:gd name="connsiteY3" fmla="*/ 44556 h 94825"/>
              <a:gd name="connsiteX4" fmla="*/ 45113 w 132647"/>
              <a:gd name="connsiteY4" fmla="*/ -923 h 94825"/>
              <a:gd name="connsiteX5" fmla="*/ 45495 w 132647"/>
              <a:gd name="connsiteY5" fmla="*/ -923 h 94825"/>
              <a:gd name="connsiteX6" fmla="*/ 86399 w 132647"/>
              <a:gd name="connsiteY6" fmla="*/ -596 h 94825"/>
              <a:gd name="connsiteX7" fmla="*/ 131883 w 132647"/>
              <a:gd name="connsiteY7" fmla="*/ 48424 h 94825"/>
              <a:gd name="connsiteX8" fmla="*/ 86072 w 132647"/>
              <a:gd name="connsiteY8" fmla="*/ 93903 h 94825"/>
              <a:gd name="connsiteX9" fmla="*/ 45168 w 132647"/>
              <a:gd name="connsiteY9" fmla="*/ 24077 h 94825"/>
              <a:gd name="connsiteX10" fmla="*/ 29536 w 132647"/>
              <a:gd name="connsiteY10" fmla="*/ 30504 h 94825"/>
              <a:gd name="connsiteX11" fmla="*/ 29340 w 132647"/>
              <a:gd name="connsiteY11" fmla="*/ 61986 h 94825"/>
              <a:gd name="connsiteX12" fmla="*/ 45004 w 132647"/>
              <a:gd name="connsiteY12" fmla="*/ 68630 h 94825"/>
              <a:gd name="connsiteX13" fmla="*/ 85908 w 132647"/>
              <a:gd name="connsiteY13" fmla="*/ 68957 h 94825"/>
              <a:gd name="connsiteX14" fmla="*/ 85908 w 132647"/>
              <a:gd name="connsiteY14" fmla="*/ 68957 h 94825"/>
              <a:gd name="connsiteX15" fmla="*/ 107057 w 132647"/>
              <a:gd name="connsiteY15" fmla="*/ 45591 h 94825"/>
              <a:gd name="connsiteX16" fmla="*/ 85908 w 132647"/>
              <a:gd name="connsiteY16" fmla="*/ 24459 h 94825"/>
              <a:gd name="connsiteX17" fmla="*/ 44950 w 132647"/>
              <a:gd name="connsiteY17" fmla="*/ 24131 h 9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2647" h="94825">
                <a:moveTo>
                  <a:pt x="86126" y="93903"/>
                </a:moveTo>
                <a:lnTo>
                  <a:pt x="85745" y="93903"/>
                </a:lnTo>
                <a:lnTo>
                  <a:pt x="44786" y="93575"/>
                </a:lnTo>
                <a:cubicBezTo>
                  <a:pt x="18692" y="92595"/>
                  <a:pt x="-1667" y="70646"/>
                  <a:pt x="-698" y="44556"/>
                </a:cubicBezTo>
                <a:cubicBezTo>
                  <a:pt x="228" y="19720"/>
                  <a:pt x="20255" y="-160"/>
                  <a:pt x="45113" y="-923"/>
                </a:cubicBezTo>
                <a:lnTo>
                  <a:pt x="45495" y="-923"/>
                </a:lnTo>
                <a:lnTo>
                  <a:pt x="86399" y="-596"/>
                </a:lnTo>
                <a:cubicBezTo>
                  <a:pt x="112493" y="384"/>
                  <a:pt x="132852" y="22334"/>
                  <a:pt x="131883" y="48424"/>
                </a:cubicBezTo>
                <a:cubicBezTo>
                  <a:pt x="130957" y="73260"/>
                  <a:pt x="110930" y="93140"/>
                  <a:pt x="86072" y="93903"/>
                </a:cubicBezTo>
                <a:close/>
                <a:moveTo>
                  <a:pt x="45168" y="24077"/>
                </a:moveTo>
                <a:cubicBezTo>
                  <a:pt x="39313" y="24077"/>
                  <a:pt x="33692" y="26365"/>
                  <a:pt x="29536" y="30504"/>
                </a:cubicBezTo>
                <a:cubicBezTo>
                  <a:pt x="20783" y="39164"/>
                  <a:pt x="20696" y="53271"/>
                  <a:pt x="29340" y="61986"/>
                </a:cubicBezTo>
                <a:cubicBezTo>
                  <a:pt x="33479" y="66179"/>
                  <a:pt x="39111" y="68576"/>
                  <a:pt x="45004" y="68630"/>
                </a:cubicBezTo>
                <a:lnTo>
                  <a:pt x="85908" y="68957"/>
                </a:lnTo>
                <a:lnTo>
                  <a:pt x="85908" y="68957"/>
                </a:lnTo>
                <a:cubicBezTo>
                  <a:pt x="98196" y="68358"/>
                  <a:pt x="107662" y="57901"/>
                  <a:pt x="107057" y="45591"/>
                </a:cubicBezTo>
                <a:cubicBezTo>
                  <a:pt x="106491" y="34153"/>
                  <a:pt x="97346" y="25003"/>
                  <a:pt x="85908" y="24459"/>
                </a:cubicBezTo>
                <a:lnTo>
                  <a:pt x="44950" y="24131"/>
                </a:ln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8" name="任意多边形: 形状 187"/>
          <p:cNvSpPr/>
          <p:nvPr userDrawn="1">
            <p:custDataLst>
              <p:tags r:id="rId131"/>
            </p:custDataLst>
          </p:nvPr>
        </p:nvSpPr>
        <p:spPr>
          <a:xfrm rot="6465150">
            <a:off x="10358120" y="842645"/>
            <a:ext cx="25400" cy="123190"/>
          </a:xfrm>
          <a:custGeom>
            <a:avLst/>
            <a:gdLst>
              <a:gd name="connsiteX0" fmla="*/ 11742 w 25326"/>
              <a:gd name="connsiteY0" fmla="*/ 122116 h 123038"/>
              <a:gd name="connsiteX1" fmla="*/ 11742 w 25326"/>
              <a:gd name="connsiteY1" fmla="*/ 122116 h 123038"/>
              <a:gd name="connsiteX2" fmla="*/ -731 w 25326"/>
              <a:gd name="connsiteY2" fmla="*/ 109588 h 123038"/>
              <a:gd name="connsiteX3" fmla="*/ -350 w 25326"/>
              <a:gd name="connsiteY3" fmla="*/ 11549 h 123038"/>
              <a:gd name="connsiteX4" fmla="*/ 12177 w 25326"/>
              <a:gd name="connsiteY4" fmla="*/ -923 h 123038"/>
              <a:gd name="connsiteX5" fmla="*/ 12177 w 25326"/>
              <a:gd name="connsiteY5" fmla="*/ -923 h 123038"/>
              <a:gd name="connsiteX6" fmla="*/ 24595 w 25326"/>
              <a:gd name="connsiteY6" fmla="*/ 11604 h 123038"/>
              <a:gd name="connsiteX7" fmla="*/ 24595 w 25326"/>
              <a:gd name="connsiteY7" fmla="*/ 11604 h 123038"/>
              <a:gd name="connsiteX8" fmla="*/ 24214 w 25326"/>
              <a:gd name="connsiteY8" fmla="*/ 109643 h 123038"/>
              <a:gd name="connsiteX9" fmla="*/ 11742 w 25326"/>
              <a:gd name="connsiteY9" fmla="*/ 122116 h 12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26" h="123038">
                <a:moveTo>
                  <a:pt x="11742" y="122116"/>
                </a:moveTo>
                <a:lnTo>
                  <a:pt x="11742" y="122116"/>
                </a:lnTo>
                <a:cubicBezTo>
                  <a:pt x="4846" y="122061"/>
                  <a:pt x="-731" y="116505"/>
                  <a:pt x="-731" y="109588"/>
                </a:cubicBezTo>
                <a:lnTo>
                  <a:pt x="-350" y="11549"/>
                </a:lnTo>
                <a:cubicBezTo>
                  <a:pt x="-323" y="4633"/>
                  <a:pt x="5282" y="-923"/>
                  <a:pt x="12177" y="-923"/>
                </a:cubicBezTo>
                <a:lnTo>
                  <a:pt x="12177" y="-923"/>
                </a:lnTo>
                <a:cubicBezTo>
                  <a:pt x="19067" y="-868"/>
                  <a:pt x="24628" y="4741"/>
                  <a:pt x="24595" y="11604"/>
                </a:cubicBezTo>
                <a:cubicBezTo>
                  <a:pt x="24595" y="11604"/>
                  <a:pt x="24595" y="11604"/>
                  <a:pt x="24595" y="11604"/>
                </a:cubicBezTo>
                <a:lnTo>
                  <a:pt x="24214" y="109643"/>
                </a:lnTo>
                <a:cubicBezTo>
                  <a:pt x="24214" y="116505"/>
                  <a:pt x="18632" y="122116"/>
                  <a:pt x="11742" y="122116"/>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89" name="任意多边形: 形状 188"/>
          <p:cNvSpPr/>
          <p:nvPr userDrawn="1">
            <p:custDataLst>
              <p:tags r:id="rId132"/>
            </p:custDataLst>
          </p:nvPr>
        </p:nvSpPr>
        <p:spPr>
          <a:xfrm rot="6465150">
            <a:off x="10273030" y="1060450"/>
            <a:ext cx="28575" cy="123825"/>
          </a:xfrm>
          <a:custGeom>
            <a:avLst/>
            <a:gdLst>
              <a:gd name="connsiteX0" fmla="*/ 11806 w 28890"/>
              <a:gd name="connsiteY0" fmla="*/ 123150 h 124072"/>
              <a:gd name="connsiteX1" fmla="*/ 11262 w 28890"/>
              <a:gd name="connsiteY1" fmla="*/ 123150 h 124072"/>
              <a:gd name="connsiteX2" fmla="*/ -721 w 28890"/>
              <a:gd name="connsiteY2" fmla="*/ 110133 h 124072"/>
              <a:gd name="connsiteX3" fmla="*/ 3146 w 28890"/>
              <a:gd name="connsiteY3" fmla="*/ 11059 h 124072"/>
              <a:gd name="connsiteX4" fmla="*/ 16109 w 28890"/>
              <a:gd name="connsiteY4" fmla="*/ -923 h 124072"/>
              <a:gd name="connsiteX5" fmla="*/ 28152 w 28890"/>
              <a:gd name="connsiteY5" fmla="*/ 11986 h 124072"/>
              <a:gd name="connsiteX6" fmla="*/ 28146 w 28890"/>
              <a:gd name="connsiteY6" fmla="*/ 12040 h 124072"/>
              <a:gd name="connsiteX7" fmla="*/ 24279 w 28890"/>
              <a:gd name="connsiteY7" fmla="*/ 111113 h 124072"/>
              <a:gd name="connsiteX8" fmla="*/ 11806 w 28890"/>
              <a:gd name="connsiteY8" fmla="*/ 123150 h 124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890" h="124072">
                <a:moveTo>
                  <a:pt x="11806" y="123150"/>
                </a:moveTo>
                <a:lnTo>
                  <a:pt x="11262" y="123150"/>
                </a:lnTo>
                <a:cubicBezTo>
                  <a:pt x="4361" y="122878"/>
                  <a:pt x="-999" y="117050"/>
                  <a:pt x="-721" y="110133"/>
                </a:cubicBezTo>
                <a:lnTo>
                  <a:pt x="3146" y="11059"/>
                </a:lnTo>
                <a:cubicBezTo>
                  <a:pt x="3713" y="4306"/>
                  <a:pt x="9339" y="-868"/>
                  <a:pt x="16109" y="-923"/>
                </a:cubicBezTo>
                <a:cubicBezTo>
                  <a:pt x="22994" y="-705"/>
                  <a:pt x="28386" y="5068"/>
                  <a:pt x="28152" y="11986"/>
                </a:cubicBezTo>
                <a:cubicBezTo>
                  <a:pt x="28146" y="11986"/>
                  <a:pt x="28146" y="12040"/>
                  <a:pt x="28146" y="12040"/>
                </a:cubicBezTo>
                <a:lnTo>
                  <a:pt x="24279" y="111113"/>
                </a:lnTo>
                <a:cubicBezTo>
                  <a:pt x="24017" y="117813"/>
                  <a:pt x="18516" y="123150"/>
                  <a:pt x="11806" y="12315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0" name="任意多边形: 形状 189"/>
          <p:cNvSpPr/>
          <p:nvPr userDrawn="1">
            <p:custDataLst>
              <p:tags r:id="rId133"/>
            </p:custDataLst>
          </p:nvPr>
        </p:nvSpPr>
        <p:spPr>
          <a:xfrm rot="6465150">
            <a:off x="10199370" y="1282065"/>
            <a:ext cx="26670" cy="125095"/>
          </a:xfrm>
          <a:custGeom>
            <a:avLst/>
            <a:gdLst>
              <a:gd name="connsiteX0" fmla="*/ 11579 w 26745"/>
              <a:gd name="connsiteY0" fmla="*/ 124403 h 125327"/>
              <a:gd name="connsiteX1" fmla="*/ 11579 w 26745"/>
              <a:gd name="connsiteY1" fmla="*/ 124403 h 125327"/>
              <a:gd name="connsiteX2" fmla="*/ -730 w 26745"/>
              <a:gd name="connsiteY2" fmla="*/ 111658 h 125327"/>
              <a:gd name="connsiteX3" fmla="*/ 1012 w 26745"/>
              <a:gd name="connsiteY3" fmla="*/ 11387 h 125327"/>
              <a:gd name="connsiteX4" fmla="*/ 13703 w 26745"/>
              <a:gd name="connsiteY4" fmla="*/ -923 h 125327"/>
              <a:gd name="connsiteX5" fmla="*/ 26012 w 26745"/>
              <a:gd name="connsiteY5" fmla="*/ 11822 h 125327"/>
              <a:gd name="connsiteX6" fmla="*/ 26012 w 26745"/>
              <a:gd name="connsiteY6" fmla="*/ 11822 h 125327"/>
              <a:gd name="connsiteX7" fmla="*/ 24270 w 26745"/>
              <a:gd name="connsiteY7" fmla="*/ 112094 h 125327"/>
              <a:gd name="connsiteX8" fmla="*/ 11639 w 26745"/>
              <a:gd name="connsiteY8" fmla="*/ 124403 h 125327"/>
              <a:gd name="connsiteX9" fmla="*/ 11579 w 26745"/>
              <a:gd name="connsiteY9" fmla="*/ 124403 h 125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45" h="125327">
                <a:moveTo>
                  <a:pt x="11579" y="124403"/>
                </a:moveTo>
                <a:lnTo>
                  <a:pt x="11579" y="124403"/>
                </a:lnTo>
                <a:cubicBezTo>
                  <a:pt x="4673" y="124240"/>
                  <a:pt x="-823" y="118575"/>
                  <a:pt x="-730" y="111658"/>
                </a:cubicBezTo>
                <a:lnTo>
                  <a:pt x="1012" y="11387"/>
                </a:lnTo>
                <a:cubicBezTo>
                  <a:pt x="1503" y="4633"/>
                  <a:pt x="6960" y="-651"/>
                  <a:pt x="13703" y="-923"/>
                </a:cubicBezTo>
                <a:cubicBezTo>
                  <a:pt x="20620" y="-814"/>
                  <a:pt x="26132" y="4905"/>
                  <a:pt x="26012" y="11822"/>
                </a:cubicBezTo>
                <a:cubicBezTo>
                  <a:pt x="26012" y="11822"/>
                  <a:pt x="26012" y="11822"/>
                  <a:pt x="26012" y="11822"/>
                </a:cubicBezTo>
                <a:lnTo>
                  <a:pt x="24270" y="112094"/>
                </a:lnTo>
                <a:cubicBezTo>
                  <a:pt x="24182" y="118957"/>
                  <a:pt x="18523" y="124512"/>
                  <a:pt x="11639" y="124403"/>
                </a:cubicBezTo>
                <a:cubicBezTo>
                  <a:pt x="11617" y="124403"/>
                  <a:pt x="11601" y="124403"/>
                  <a:pt x="11579" y="12440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1" name="任意多边形: 形状 190"/>
          <p:cNvSpPr/>
          <p:nvPr userDrawn="1">
            <p:custDataLst>
              <p:tags r:id="rId134"/>
            </p:custDataLst>
          </p:nvPr>
        </p:nvSpPr>
        <p:spPr>
          <a:xfrm rot="6465150">
            <a:off x="10582275" y="1431925"/>
            <a:ext cx="26035" cy="109855"/>
          </a:xfrm>
          <a:custGeom>
            <a:avLst/>
            <a:gdLst>
              <a:gd name="connsiteX0" fmla="*/ 11633 w 25926"/>
              <a:gd name="connsiteY0" fmla="*/ 108881 h 109803"/>
              <a:gd name="connsiteX1" fmla="*/ 11633 w 25926"/>
              <a:gd name="connsiteY1" fmla="*/ 108881 h 109803"/>
              <a:gd name="connsiteX2" fmla="*/ -731 w 25926"/>
              <a:gd name="connsiteY2" fmla="*/ 96245 h 109803"/>
              <a:gd name="connsiteX3" fmla="*/ 358 w 25926"/>
              <a:gd name="connsiteY3" fmla="*/ 11387 h 109803"/>
              <a:gd name="connsiteX4" fmla="*/ 12831 w 25926"/>
              <a:gd name="connsiteY4" fmla="*/ -922 h 109803"/>
              <a:gd name="connsiteX5" fmla="*/ 12831 w 25926"/>
              <a:gd name="connsiteY5" fmla="*/ -922 h 109803"/>
              <a:gd name="connsiteX6" fmla="*/ 25195 w 25926"/>
              <a:gd name="connsiteY6" fmla="*/ 11659 h 109803"/>
              <a:gd name="connsiteX7" fmla="*/ 25195 w 25926"/>
              <a:gd name="connsiteY7" fmla="*/ 11713 h 109803"/>
              <a:gd name="connsiteX8" fmla="*/ 24106 w 25926"/>
              <a:gd name="connsiteY8" fmla="*/ 96517 h 109803"/>
              <a:gd name="connsiteX9" fmla="*/ 11633 w 25926"/>
              <a:gd name="connsiteY9" fmla="*/ 108881 h 109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26" h="109803">
                <a:moveTo>
                  <a:pt x="11633" y="108881"/>
                </a:moveTo>
                <a:lnTo>
                  <a:pt x="11633" y="108881"/>
                </a:lnTo>
                <a:cubicBezTo>
                  <a:pt x="4737" y="108772"/>
                  <a:pt x="-791" y="103162"/>
                  <a:pt x="-731" y="96245"/>
                </a:cubicBezTo>
                <a:lnTo>
                  <a:pt x="358" y="11387"/>
                </a:lnTo>
                <a:cubicBezTo>
                  <a:pt x="418" y="4524"/>
                  <a:pt x="5996" y="-977"/>
                  <a:pt x="12831" y="-922"/>
                </a:cubicBezTo>
                <a:lnTo>
                  <a:pt x="12831" y="-922"/>
                </a:lnTo>
                <a:cubicBezTo>
                  <a:pt x="19721" y="-868"/>
                  <a:pt x="25255" y="4796"/>
                  <a:pt x="25195" y="11659"/>
                </a:cubicBezTo>
                <a:cubicBezTo>
                  <a:pt x="25195" y="11659"/>
                  <a:pt x="25195" y="11713"/>
                  <a:pt x="25195" y="11713"/>
                </a:cubicBezTo>
                <a:lnTo>
                  <a:pt x="24106" y="96517"/>
                </a:lnTo>
                <a:cubicBezTo>
                  <a:pt x="24045" y="103380"/>
                  <a:pt x="18479" y="108881"/>
                  <a:pt x="11633" y="108881"/>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135"/>
            </p:custDataLst>
          </p:nvPr>
        </p:nvSpPr>
        <p:spPr>
          <a:xfrm rot="6465150">
            <a:off x="10664190" y="1202690"/>
            <a:ext cx="29845" cy="127000"/>
          </a:xfrm>
          <a:custGeom>
            <a:avLst/>
            <a:gdLst>
              <a:gd name="connsiteX0" fmla="*/ 11810 w 30091"/>
              <a:gd name="connsiteY0" fmla="*/ 126310 h 127233"/>
              <a:gd name="connsiteX1" fmla="*/ 11156 w 30091"/>
              <a:gd name="connsiteY1" fmla="*/ 126310 h 127233"/>
              <a:gd name="connsiteX2" fmla="*/ -717 w 30091"/>
              <a:gd name="connsiteY2" fmla="*/ 113293 h 127233"/>
              <a:gd name="connsiteX3" fmla="*/ -717 w 30091"/>
              <a:gd name="connsiteY3" fmla="*/ 113238 h 127233"/>
              <a:gd name="connsiteX4" fmla="*/ 4348 w 30091"/>
              <a:gd name="connsiteY4" fmla="*/ 11006 h 127233"/>
              <a:gd name="connsiteX5" fmla="*/ 16385 w 30091"/>
              <a:gd name="connsiteY5" fmla="*/ -922 h 127233"/>
              <a:gd name="connsiteX6" fmla="*/ 17474 w 30091"/>
              <a:gd name="connsiteY6" fmla="*/ -868 h 127233"/>
              <a:gd name="connsiteX7" fmla="*/ 29347 w 30091"/>
              <a:gd name="connsiteY7" fmla="*/ 12204 h 127233"/>
              <a:gd name="connsiteX8" fmla="*/ 24282 w 30091"/>
              <a:gd name="connsiteY8" fmla="*/ 114491 h 127233"/>
              <a:gd name="connsiteX9" fmla="*/ 11810 w 30091"/>
              <a:gd name="connsiteY9" fmla="*/ 126310 h 12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91" h="127233">
                <a:moveTo>
                  <a:pt x="11810" y="126310"/>
                </a:moveTo>
                <a:lnTo>
                  <a:pt x="11156" y="126310"/>
                </a:lnTo>
                <a:cubicBezTo>
                  <a:pt x="4277" y="125983"/>
                  <a:pt x="-1039" y="120156"/>
                  <a:pt x="-717" y="113293"/>
                </a:cubicBezTo>
                <a:cubicBezTo>
                  <a:pt x="-717" y="113238"/>
                  <a:pt x="-717" y="113238"/>
                  <a:pt x="-717" y="113238"/>
                </a:cubicBezTo>
                <a:lnTo>
                  <a:pt x="4348" y="11006"/>
                </a:lnTo>
                <a:cubicBezTo>
                  <a:pt x="4380" y="4361"/>
                  <a:pt x="9767" y="-977"/>
                  <a:pt x="16385" y="-922"/>
                </a:cubicBezTo>
                <a:cubicBezTo>
                  <a:pt x="16750" y="-922"/>
                  <a:pt x="17109" y="-922"/>
                  <a:pt x="17474" y="-868"/>
                </a:cubicBezTo>
                <a:cubicBezTo>
                  <a:pt x="24353" y="-541"/>
                  <a:pt x="29658" y="5341"/>
                  <a:pt x="29347" y="12204"/>
                </a:cubicBezTo>
                <a:lnTo>
                  <a:pt x="24282" y="114491"/>
                </a:lnTo>
                <a:cubicBezTo>
                  <a:pt x="23907" y="121136"/>
                  <a:pt x="18438" y="126310"/>
                  <a:pt x="11810" y="126310"/>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3" name="任意多边形: 形状 192"/>
          <p:cNvSpPr/>
          <p:nvPr userDrawn="1">
            <p:custDataLst>
              <p:tags r:id="rId136"/>
            </p:custDataLst>
          </p:nvPr>
        </p:nvSpPr>
        <p:spPr>
          <a:xfrm rot="6465150">
            <a:off x="10743565" y="966470"/>
            <a:ext cx="28575" cy="132080"/>
          </a:xfrm>
          <a:custGeom>
            <a:avLst/>
            <a:gdLst>
              <a:gd name="connsiteX0" fmla="*/ 11803 w 28827"/>
              <a:gd name="connsiteY0" fmla="*/ 130943 h 131865"/>
              <a:gd name="connsiteX1" fmla="*/ 11313 w 28827"/>
              <a:gd name="connsiteY1" fmla="*/ 130943 h 131865"/>
              <a:gd name="connsiteX2" fmla="*/ -724 w 28827"/>
              <a:gd name="connsiteY2" fmla="*/ 118035 h 131865"/>
              <a:gd name="connsiteX3" fmla="*/ -724 w 28827"/>
              <a:gd name="connsiteY3" fmla="*/ 118035 h 131865"/>
              <a:gd name="connsiteX4" fmla="*/ 3089 w 28827"/>
              <a:gd name="connsiteY4" fmla="*/ 11118 h 131865"/>
              <a:gd name="connsiteX5" fmla="*/ 16052 w 28827"/>
              <a:gd name="connsiteY5" fmla="*/ -919 h 131865"/>
              <a:gd name="connsiteX6" fmla="*/ 28089 w 28827"/>
              <a:gd name="connsiteY6" fmla="*/ 11989 h 131865"/>
              <a:gd name="connsiteX7" fmla="*/ 28089 w 28827"/>
              <a:gd name="connsiteY7" fmla="*/ 11989 h 131865"/>
              <a:gd name="connsiteX8" fmla="*/ 24276 w 28827"/>
              <a:gd name="connsiteY8" fmla="*/ 118906 h 131865"/>
              <a:gd name="connsiteX9" fmla="*/ 11803 w 28827"/>
              <a:gd name="connsiteY9" fmla="*/ 130943 h 13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827" h="131865">
                <a:moveTo>
                  <a:pt x="11803" y="130943"/>
                </a:moveTo>
                <a:lnTo>
                  <a:pt x="11313" y="130943"/>
                </a:lnTo>
                <a:cubicBezTo>
                  <a:pt x="4429" y="130725"/>
                  <a:pt x="-958" y="124952"/>
                  <a:pt x="-724" y="118035"/>
                </a:cubicBezTo>
                <a:cubicBezTo>
                  <a:pt x="-724" y="118035"/>
                  <a:pt x="-724" y="118035"/>
                  <a:pt x="-724" y="118035"/>
                </a:cubicBezTo>
                <a:lnTo>
                  <a:pt x="3089" y="11118"/>
                </a:lnTo>
                <a:cubicBezTo>
                  <a:pt x="3443" y="4255"/>
                  <a:pt x="9184" y="-1082"/>
                  <a:pt x="16052" y="-919"/>
                </a:cubicBezTo>
                <a:cubicBezTo>
                  <a:pt x="22936" y="-701"/>
                  <a:pt x="28323" y="5072"/>
                  <a:pt x="28089" y="11989"/>
                </a:cubicBezTo>
                <a:cubicBezTo>
                  <a:pt x="28089" y="11989"/>
                  <a:pt x="28089" y="11989"/>
                  <a:pt x="28089" y="11989"/>
                </a:cubicBezTo>
                <a:lnTo>
                  <a:pt x="24276" y="118906"/>
                </a:lnTo>
                <a:cubicBezTo>
                  <a:pt x="24014" y="125605"/>
                  <a:pt x="18514" y="130943"/>
                  <a:pt x="11803" y="130943"/>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137"/>
            </p:custDataLst>
          </p:nvPr>
        </p:nvSpPr>
        <p:spPr>
          <a:xfrm rot="6465150">
            <a:off x="8908415" y="4258310"/>
            <a:ext cx="236855" cy="335915"/>
          </a:xfrm>
          <a:custGeom>
            <a:avLst/>
            <a:gdLst>
              <a:gd name="connsiteX0" fmla="*/ 228804 w 236979"/>
              <a:gd name="connsiteY0" fmla="*/ 111834 h 336028"/>
              <a:gd name="connsiteX1" fmla="*/ 15788 w 236979"/>
              <a:gd name="connsiteY1" fmla="*/ 334436 h 336028"/>
              <a:gd name="connsiteX2" fmla="*/ -62 w 236979"/>
              <a:gd name="connsiteY2" fmla="*/ 326539 h 336028"/>
              <a:gd name="connsiteX3" fmla="*/ 7781 w 236979"/>
              <a:gd name="connsiteY3" fmla="*/ 310689 h 336028"/>
              <a:gd name="connsiteX4" fmla="*/ 9197 w 236979"/>
              <a:gd name="connsiteY4" fmla="*/ 310308 h 336028"/>
              <a:gd name="connsiteX5" fmla="*/ 204403 w 236979"/>
              <a:gd name="connsiteY5" fmla="*/ 106387 h 336028"/>
              <a:gd name="connsiteX6" fmla="*/ 209142 w 236979"/>
              <a:gd name="connsiteY6" fmla="*/ 12924 h 336028"/>
              <a:gd name="connsiteX7" fmla="*/ 220307 w 236979"/>
              <a:gd name="connsiteY7" fmla="*/ -856 h 336028"/>
              <a:gd name="connsiteX8" fmla="*/ 233815 w 236979"/>
              <a:gd name="connsiteY8" fmla="*/ 8839 h 336028"/>
              <a:gd name="connsiteX9" fmla="*/ 228804 w 236979"/>
              <a:gd name="connsiteY9" fmla="*/ 111834 h 336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979" h="336028">
                <a:moveTo>
                  <a:pt x="228804" y="111834"/>
                </a:moveTo>
                <a:cubicBezTo>
                  <a:pt x="204676" y="219840"/>
                  <a:pt x="122650" y="305624"/>
                  <a:pt x="15788" y="334436"/>
                </a:cubicBezTo>
                <a:cubicBezTo>
                  <a:pt x="9252" y="336669"/>
                  <a:pt x="2117" y="333129"/>
                  <a:pt x="-62" y="326539"/>
                </a:cubicBezTo>
                <a:cubicBezTo>
                  <a:pt x="-2295" y="320003"/>
                  <a:pt x="1246" y="312922"/>
                  <a:pt x="7781" y="310689"/>
                </a:cubicBezTo>
                <a:cubicBezTo>
                  <a:pt x="8271" y="310526"/>
                  <a:pt x="8707" y="310417"/>
                  <a:pt x="9197" y="310308"/>
                </a:cubicBezTo>
                <a:cubicBezTo>
                  <a:pt x="107127" y="283892"/>
                  <a:pt x="182290" y="205352"/>
                  <a:pt x="204403" y="106387"/>
                </a:cubicBezTo>
                <a:cubicBezTo>
                  <a:pt x="211429" y="75777"/>
                  <a:pt x="213063" y="44133"/>
                  <a:pt x="209142" y="12924"/>
                </a:cubicBezTo>
                <a:cubicBezTo>
                  <a:pt x="208434" y="6061"/>
                  <a:pt x="213445" y="-93"/>
                  <a:pt x="220307" y="-856"/>
                </a:cubicBezTo>
                <a:cubicBezTo>
                  <a:pt x="226626" y="-1509"/>
                  <a:pt x="232399" y="2685"/>
                  <a:pt x="233815" y="8839"/>
                </a:cubicBezTo>
                <a:cubicBezTo>
                  <a:pt x="238281" y="43207"/>
                  <a:pt x="236593" y="78065"/>
                  <a:pt x="228804" y="111834"/>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userDrawn="1">
            <p:custDataLst>
              <p:tags r:id="rId138"/>
            </p:custDataLst>
          </p:nvPr>
        </p:nvSpPr>
        <p:spPr>
          <a:xfrm rot="6465150">
            <a:off x="9149080" y="4337050"/>
            <a:ext cx="267970" cy="310515"/>
          </a:xfrm>
          <a:custGeom>
            <a:avLst/>
            <a:gdLst>
              <a:gd name="connsiteX0" fmla="*/ 110562 w 268168"/>
              <a:gd name="connsiteY0" fmla="*/ 31575 h 310273"/>
              <a:gd name="connsiteX1" fmla="*/ 267424 w 268168"/>
              <a:gd name="connsiteY1" fmla="*/ 296823 h 310273"/>
              <a:gd name="connsiteX2" fmla="*/ 254897 w 268168"/>
              <a:gd name="connsiteY2" fmla="*/ 309351 h 310273"/>
              <a:gd name="connsiteX3" fmla="*/ 242370 w 268168"/>
              <a:gd name="connsiteY3" fmla="*/ 296823 h 310273"/>
              <a:gd name="connsiteX4" fmla="*/ 98743 w 268168"/>
              <a:gd name="connsiteY4" fmla="*/ 53742 h 310273"/>
              <a:gd name="connsiteX5" fmla="*/ 10018 w 268168"/>
              <a:gd name="connsiteY5" fmla="*/ 24004 h 310273"/>
              <a:gd name="connsiteX6" fmla="*/ -603 w 268168"/>
              <a:gd name="connsiteY6" fmla="*/ 9788 h 310273"/>
              <a:gd name="connsiteX7" fmla="*/ 12741 w 268168"/>
              <a:gd name="connsiteY7" fmla="*/ -888 h 310273"/>
              <a:gd name="connsiteX8" fmla="*/ 110562 w 268168"/>
              <a:gd name="connsiteY8" fmla="*/ 31575 h 310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168" h="310273">
                <a:moveTo>
                  <a:pt x="110562" y="31575"/>
                </a:moveTo>
                <a:cubicBezTo>
                  <a:pt x="208056" y="83971"/>
                  <a:pt x="268459" y="186149"/>
                  <a:pt x="267424" y="296823"/>
                </a:cubicBezTo>
                <a:cubicBezTo>
                  <a:pt x="267424" y="303741"/>
                  <a:pt x="261814" y="309351"/>
                  <a:pt x="254897" y="309351"/>
                </a:cubicBezTo>
                <a:cubicBezTo>
                  <a:pt x="247980" y="309351"/>
                  <a:pt x="242370" y="303741"/>
                  <a:pt x="242370" y="296823"/>
                </a:cubicBezTo>
                <a:cubicBezTo>
                  <a:pt x="243404" y="195408"/>
                  <a:pt x="188067" y="101781"/>
                  <a:pt x="98743" y="53742"/>
                </a:cubicBezTo>
                <a:cubicBezTo>
                  <a:pt x="71129" y="38709"/>
                  <a:pt x="41118" y="28688"/>
                  <a:pt x="10018" y="24004"/>
                </a:cubicBezTo>
                <a:cubicBezTo>
                  <a:pt x="3155" y="23023"/>
                  <a:pt x="-1584" y="16651"/>
                  <a:pt x="-603" y="9788"/>
                </a:cubicBezTo>
                <a:cubicBezTo>
                  <a:pt x="377" y="3306"/>
                  <a:pt x="6151" y="-1378"/>
                  <a:pt x="12741" y="-888"/>
                </a:cubicBezTo>
                <a:cubicBezTo>
                  <a:pt x="47000" y="4014"/>
                  <a:pt x="80115" y="15017"/>
                  <a:pt x="110562" y="31575"/>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196" name="任意多边形: 形状 195"/>
          <p:cNvSpPr/>
          <p:nvPr userDrawn="1">
            <p:custDataLst>
              <p:tags r:id="rId139"/>
            </p:custDataLst>
          </p:nvPr>
        </p:nvSpPr>
        <p:spPr>
          <a:xfrm rot="6465150">
            <a:off x="8756650" y="4996815"/>
            <a:ext cx="233680" cy="835025"/>
          </a:xfrm>
          <a:custGeom>
            <a:avLst/>
            <a:gdLst>
              <a:gd name="connsiteX0" fmla="*/ 222742 w 233899"/>
              <a:gd name="connsiteY0" fmla="*/ 13246 h 834757"/>
              <a:gd name="connsiteX1" fmla="*/ 221326 w 233899"/>
              <a:gd name="connsiteY1" fmla="*/ 13246 h 834757"/>
              <a:gd name="connsiteX2" fmla="*/ 90607 w 233899"/>
              <a:gd name="connsiteY2" fmla="*/ -861 h 834757"/>
              <a:gd name="connsiteX3" fmla="*/ 81403 w 233899"/>
              <a:gd name="connsiteY3" fmla="*/ 1862 h 834757"/>
              <a:gd name="connsiteX4" fmla="*/ 76828 w 233899"/>
              <a:gd name="connsiteY4" fmla="*/ 10250 h 834757"/>
              <a:gd name="connsiteX5" fmla="*/ -731 w 233899"/>
              <a:gd name="connsiteY5" fmla="*/ 729201 h 834757"/>
              <a:gd name="connsiteX6" fmla="*/ 11577 w 233899"/>
              <a:gd name="connsiteY6" fmla="*/ 731760 h 834757"/>
              <a:gd name="connsiteX7" fmla="*/ 23996 w 233899"/>
              <a:gd name="connsiteY7" fmla="*/ 733067 h 834757"/>
              <a:gd name="connsiteX8" fmla="*/ 25466 w 233899"/>
              <a:gd name="connsiteY8" fmla="*/ 719505 h 834757"/>
              <a:gd name="connsiteX9" fmla="*/ 100357 w 233899"/>
              <a:gd name="connsiteY9" fmla="*/ 25174 h 834757"/>
              <a:gd name="connsiteX10" fmla="*/ 205204 w 233899"/>
              <a:gd name="connsiteY10" fmla="*/ 36502 h 834757"/>
              <a:gd name="connsiteX11" fmla="*/ 191915 w 233899"/>
              <a:gd name="connsiteY11" fmla="*/ 204857 h 834757"/>
              <a:gd name="connsiteX12" fmla="*/ 199376 w 233899"/>
              <a:gd name="connsiteY12" fmla="*/ 302895 h 834757"/>
              <a:gd name="connsiteX13" fmla="*/ 204006 w 233899"/>
              <a:gd name="connsiteY13" fmla="*/ 520051 h 834757"/>
              <a:gd name="connsiteX14" fmla="*/ 151991 w 233899"/>
              <a:gd name="connsiteY14" fmla="*/ 752240 h 834757"/>
              <a:gd name="connsiteX15" fmla="*/ 132982 w 233899"/>
              <a:gd name="connsiteY15" fmla="*/ 818198 h 834757"/>
              <a:gd name="connsiteX16" fmla="*/ 141860 w 233899"/>
              <a:gd name="connsiteY16" fmla="*/ 833503 h 834757"/>
              <a:gd name="connsiteX17" fmla="*/ 157165 w 233899"/>
              <a:gd name="connsiteY17" fmla="*/ 824679 h 834757"/>
              <a:gd name="connsiteX18" fmla="*/ 175956 w 233899"/>
              <a:gd name="connsiteY18" fmla="*/ 759320 h 834757"/>
              <a:gd name="connsiteX19" fmla="*/ 228897 w 233899"/>
              <a:gd name="connsiteY19" fmla="*/ 522720 h 834757"/>
              <a:gd name="connsiteX20" fmla="*/ 224267 w 233899"/>
              <a:gd name="connsiteY20" fmla="*/ 300390 h 834757"/>
              <a:gd name="connsiteX21" fmla="*/ 216914 w 233899"/>
              <a:gd name="connsiteY21" fmla="*/ 204421 h 834757"/>
              <a:gd name="connsiteX22" fmla="*/ 232219 w 233899"/>
              <a:gd name="connsiteY22" fmla="*/ 28224 h 834757"/>
              <a:gd name="connsiteX23" fmla="*/ 222687 w 233899"/>
              <a:gd name="connsiteY23" fmla="*/ 13572 h 8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3899" h="834757">
                <a:moveTo>
                  <a:pt x="222742" y="13246"/>
                </a:moveTo>
                <a:lnTo>
                  <a:pt x="221326" y="13246"/>
                </a:lnTo>
                <a:lnTo>
                  <a:pt x="90607" y="-861"/>
                </a:lnTo>
                <a:cubicBezTo>
                  <a:pt x="87285" y="-1188"/>
                  <a:pt x="84017" y="-208"/>
                  <a:pt x="81403" y="1862"/>
                </a:cubicBezTo>
                <a:cubicBezTo>
                  <a:pt x="78789" y="3932"/>
                  <a:pt x="77155" y="6928"/>
                  <a:pt x="76828" y="10250"/>
                </a:cubicBezTo>
                <a:lnTo>
                  <a:pt x="-731" y="729201"/>
                </a:lnTo>
                <a:lnTo>
                  <a:pt x="11577" y="731760"/>
                </a:lnTo>
                <a:lnTo>
                  <a:pt x="23996" y="733067"/>
                </a:lnTo>
                <a:lnTo>
                  <a:pt x="25466" y="719505"/>
                </a:lnTo>
                <a:lnTo>
                  <a:pt x="100357" y="25174"/>
                </a:lnTo>
                <a:lnTo>
                  <a:pt x="205204" y="36502"/>
                </a:lnTo>
                <a:cubicBezTo>
                  <a:pt x="195563" y="92113"/>
                  <a:pt x="191098" y="148430"/>
                  <a:pt x="191915" y="204857"/>
                </a:cubicBezTo>
                <a:cubicBezTo>
                  <a:pt x="192840" y="236883"/>
                  <a:pt x="196000" y="268854"/>
                  <a:pt x="199376" y="302895"/>
                </a:cubicBezTo>
                <a:cubicBezTo>
                  <a:pt x="206021" y="369344"/>
                  <a:pt x="212829" y="438080"/>
                  <a:pt x="204006" y="520051"/>
                </a:cubicBezTo>
                <a:cubicBezTo>
                  <a:pt x="194365" y="609375"/>
                  <a:pt x="171871" y="685247"/>
                  <a:pt x="151991" y="752240"/>
                </a:cubicBezTo>
                <a:cubicBezTo>
                  <a:pt x="145291" y="774788"/>
                  <a:pt x="138810" y="796684"/>
                  <a:pt x="132982" y="818198"/>
                </a:cubicBezTo>
                <a:cubicBezTo>
                  <a:pt x="131240" y="824897"/>
                  <a:pt x="135215" y="831705"/>
                  <a:pt x="141860" y="833503"/>
                </a:cubicBezTo>
                <a:cubicBezTo>
                  <a:pt x="148505" y="835028"/>
                  <a:pt x="155150" y="831161"/>
                  <a:pt x="157165" y="824679"/>
                </a:cubicBezTo>
                <a:cubicBezTo>
                  <a:pt x="162612" y="803383"/>
                  <a:pt x="169311" y="781706"/>
                  <a:pt x="175956" y="759320"/>
                </a:cubicBezTo>
                <a:cubicBezTo>
                  <a:pt x="196162" y="691347"/>
                  <a:pt x="218984" y="614332"/>
                  <a:pt x="228897" y="522720"/>
                </a:cubicBezTo>
                <a:cubicBezTo>
                  <a:pt x="237993" y="438189"/>
                  <a:pt x="230694" y="364769"/>
                  <a:pt x="224267" y="300390"/>
                </a:cubicBezTo>
                <a:cubicBezTo>
                  <a:pt x="220945" y="267003"/>
                  <a:pt x="217786" y="235521"/>
                  <a:pt x="216914" y="204421"/>
                </a:cubicBezTo>
                <a:cubicBezTo>
                  <a:pt x="216261" y="145326"/>
                  <a:pt x="221380" y="86339"/>
                  <a:pt x="232219" y="28224"/>
                </a:cubicBezTo>
                <a:cubicBezTo>
                  <a:pt x="233581" y="21579"/>
                  <a:pt x="229333" y="15043"/>
                  <a:pt x="222687" y="13572"/>
                </a:cubicBezTo>
                <a:close/>
              </a:path>
            </a:pathLst>
          </a:custGeom>
          <a:solidFill>
            <a:srgbClr val="5B2714"/>
          </a:solidFill>
          <a:ln w="5443"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pic>
        <p:nvPicPr>
          <p:cNvPr id="198" name="图片 1" descr="303b333635393631363bd2f4b7fb"/>
          <p:cNvPicPr>
            <a:picLocks noChangeAspect="1"/>
          </p:cNvPicPr>
          <p:nvPr userDrawn="1">
            <p:custDataLst>
              <p:tags r:id="rId140"/>
            </p:custDataLst>
          </p:nvPr>
        </p:nvPicPr>
        <p:blipFill>
          <a:blip r:embed="rId141">
            <a:extLst>
              <a:ext uri="{96DAC541-7B7A-43D3-8B79-37D633B846F1}">
                <asvg:svgBlip xmlns:asvg="http://schemas.microsoft.com/office/drawing/2016/SVG/main" r:embed="rId142"/>
              </a:ext>
            </a:extLst>
          </a:blip>
          <a:stretch>
            <a:fillRect/>
          </a:stretch>
        </p:blipFill>
        <p:spPr>
          <a:xfrm>
            <a:off x="7776845" y="1769745"/>
            <a:ext cx="914400" cy="914400"/>
          </a:xfrm>
          <a:prstGeom prst="rect">
            <a:avLst/>
          </a:prstGeom>
        </p:spPr>
      </p:pic>
      <p:pic>
        <p:nvPicPr>
          <p:cNvPr id="199" name="图片 2" descr="303b333635393631363bd2f4b7fb"/>
          <p:cNvPicPr>
            <a:picLocks noChangeAspect="1"/>
          </p:cNvPicPr>
          <p:nvPr userDrawn="1">
            <p:custDataLst>
              <p:tags r:id="rId143"/>
            </p:custDataLst>
          </p:nvPr>
        </p:nvPicPr>
        <p:blipFill>
          <a:blip r:embed="rId144">
            <a:extLst>
              <a:ext uri="{96DAC541-7B7A-43D3-8B79-37D633B846F1}">
                <asvg:svgBlip xmlns:asvg="http://schemas.microsoft.com/office/drawing/2016/SVG/main" r:embed="rId145"/>
              </a:ext>
            </a:extLst>
          </a:blip>
          <a:stretch>
            <a:fillRect/>
          </a:stretch>
        </p:blipFill>
        <p:spPr>
          <a:xfrm>
            <a:off x="7524115" y="2755900"/>
            <a:ext cx="532130" cy="532130"/>
          </a:xfrm>
          <a:prstGeom prst="rect">
            <a:avLst/>
          </a:prstGeom>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839788" y="360000"/>
            <a:ext cx="10515600" cy="864000"/>
          </a:xfrm>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46" name="矩形 45"/>
          <p:cNvSpPr/>
          <p:nvPr userDrawn="1">
            <p:custDataLst>
              <p:tags r:id="rId2"/>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78" name="直接连接符 77"/>
          <p:cNvCxnSpPr/>
          <p:nvPr>
            <p:custDataLst>
              <p:tags r:id="rId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1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1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1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1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1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1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1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1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1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1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2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2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custDataLst>
              <p:tags r:id="rId2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2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2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2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3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3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3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3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3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3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3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3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custDataLst>
              <p:tags r:id="rId3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custDataLst>
              <p:tags r:id="rId3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custDataLst>
              <p:tags r:id="rId4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custDataLst>
              <p:tags r:id="rId4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custDataLst>
              <p:tags r:id="rId4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custDataLst>
              <p:tags r:id="rId4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custDataLst>
              <p:tags r:id="rId4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custDataLst>
              <p:tags r:id="rId4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custDataLst>
              <p:tags r:id="rId4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custDataLst>
              <p:tags r:id="rId4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custDataLst>
              <p:tags r:id="rId4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custDataLst>
              <p:tags r:id="rId4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custDataLst>
              <p:tags r:id="rId5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custDataLst>
              <p:tags r:id="rId5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custDataLst>
              <p:tags r:id="rId5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custDataLst>
              <p:tags r:id="rId5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custDataLst>
              <p:tags r:id="rId5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12" name="任意多边形: 形状 211"/>
          <p:cNvSpPr/>
          <p:nvPr userDrawn="1">
            <p:custDataLst>
              <p:tags r:id="rId55"/>
            </p:custDataLst>
          </p:nvPr>
        </p:nvSpPr>
        <p:spPr>
          <a:xfrm flipV="1">
            <a:off x="8172718" y="0"/>
            <a:ext cx="4019282" cy="6858000"/>
          </a:xfrm>
          <a:custGeom>
            <a:avLst/>
            <a:gdLst>
              <a:gd name="connsiteX0" fmla="*/ 4019282 w 4019282"/>
              <a:gd name="connsiteY0" fmla="*/ 6858000 h 6858000"/>
              <a:gd name="connsiteX1" fmla="*/ 4019282 w 4019282"/>
              <a:gd name="connsiteY1" fmla="*/ 0 h 6858000"/>
              <a:gd name="connsiteX2" fmla="*/ 35565 w 4019282"/>
              <a:gd name="connsiteY2" fmla="*/ 0 h 6858000"/>
              <a:gd name="connsiteX3" fmla="*/ 20904 w 4019282"/>
              <a:gd name="connsiteY3" fmla="*/ 27053 h 6858000"/>
              <a:gd name="connsiteX4" fmla="*/ 2204746 w 4019282"/>
              <a:gd name="connsiteY4" fmla="*/ 3892664 h 6858000"/>
              <a:gd name="connsiteX5" fmla="*/ 845974 w 4019282"/>
              <a:gd name="connsiteY5" fmla="*/ 68543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9282" h="6858000">
                <a:moveTo>
                  <a:pt x="4019282" y="6858000"/>
                </a:moveTo>
                <a:lnTo>
                  <a:pt x="4019282" y="0"/>
                </a:lnTo>
                <a:lnTo>
                  <a:pt x="35565" y="0"/>
                </a:lnTo>
                <a:lnTo>
                  <a:pt x="20904" y="27053"/>
                </a:lnTo>
                <a:cubicBezTo>
                  <a:pt x="-243018" y="716056"/>
                  <a:pt x="2076983" y="2780284"/>
                  <a:pt x="2204746" y="3892664"/>
                </a:cubicBezTo>
                <a:cubicBezTo>
                  <a:pt x="2336630" y="5040927"/>
                  <a:pt x="386650" y="6325807"/>
                  <a:pt x="845974" y="6854325"/>
                </a:cubicBezTo>
                <a:close/>
              </a:path>
            </a:pathLst>
          </a:cu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grpSp>
        <p:nvGrpSpPr>
          <p:cNvPr id="204" name="组合 203"/>
          <p:cNvGrpSpPr/>
          <p:nvPr userDrawn="1">
            <p:custDataLst>
              <p:tags r:id="rId56"/>
            </p:custDataLst>
          </p:nvPr>
        </p:nvGrpSpPr>
        <p:grpSpPr>
          <a:xfrm>
            <a:off x="5523230" y="5386705"/>
            <a:ext cx="6653530" cy="953770"/>
            <a:chOff x="5745060" y="4424771"/>
            <a:chExt cx="4703109" cy="674364"/>
          </a:xfrm>
        </p:grpSpPr>
        <p:sp>
          <p:nvSpPr>
            <p:cNvPr id="205" name="任意多边形: 形状 204"/>
            <p:cNvSpPr/>
            <p:nvPr>
              <p:custDataLst>
                <p:tags r:id="rId57"/>
              </p:custDataLst>
            </p:nvPr>
          </p:nvSpPr>
          <p:spPr>
            <a:xfrm>
              <a:off x="5745060" y="4424771"/>
              <a:ext cx="4703109" cy="674364"/>
            </a:xfrm>
            <a:custGeom>
              <a:avLst/>
              <a:gdLst>
                <a:gd name="connsiteX0" fmla="*/ 4701539 w 4703109"/>
                <a:gd name="connsiteY0" fmla="*/ 455543 h 674364"/>
                <a:gd name="connsiteX1" fmla="*/ 2089022 w 4703109"/>
                <a:gd name="connsiteY1" fmla="*/ 673381 h 674364"/>
                <a:gd name="connsiteX2" fmla="*/ 1353692 w 4703109"/>
                <a:gd name="connsiteY2" fmla="*/ 667760 h 674364"/>
                <a:gd name="connsiteX3" fmla="*/ 93249 w 4703109"/>
                <a:gd name="connsiteY3" fmla="*/ 392107 h 674364"/>
                <a:gd name="connsiteX4" fmla="*/ 1523 w 4703109"/>
                <a:gd name="connsiteY4" fmla="*/ 306382 h 674364"/>
                <a:gd name="connsiteX5" fmla="*/ -478 w 4703109"/>
                <a:gd name="connsiteY5" fmla="*/ 275140 h 674364"/>
                <a:gd name="connsiteX6" fmla="*/ 48005 w 4703109"/>
                <a:gd name="connsiteY6" fmla="*/ 210655 h 674364"/>
                <a:gd name="connsiteX7" fmla="*/ 298227 w 4703109"/>
                <a:gd name="connsiteY7" fmla="*/ 128074 h 674364"/>
                <a:gd name="connsiteX8" fmla="*/ 2933699 w 4703109"/>
                <a:gd name="connsiteY8" fmla="*/ 12345 h 674364"/>
                <a:gd name="connsiteX9" fmla="*/ 4580381 w 4703109"/>
                <a:gd name="connsiteY9" fmla="*/ 323527 h 674364"/>
                <a:gd name="connsiteX10" fmla="*/ 4682870 w 4703109"/>
                <a:gd name="connsiteY10" fmla="*/ 403727 h 674364"/>
                <a:gd name="connsiteX11" fmla="*/ 4701539 w 4703109"/>
                <a:gd name="connsiteY11" fmla="*/ 455543 h 674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3109" h="674364">
                  <a:moveTo>
                    <a:pt x="4701539" y="455543"/>
                  </a:moveTo>
                  <a:cubicBezTo>
                    <a:pt x="4712111" y="591751"/>
                    <a:pt x="2325146" y="675190"/>
                    <a:pt x="2089022" y="673381"/>
                  </a:cubicBezTo>
                  <a:lnTo>
                    <a:pt x="1353692" y="667760"/>
                  </a:lnTo>
                  <a:cubicBezTo>
                    <a:pt x="911922" y="664426"/>
                    <a:pt x="491108" y="593275"/>
                    <a:pt x="93249" y="392107"/>
                  </a:cubicBezTo>
                  <a:cubicBezTo>
                    <a:pt x="55149" y="373057"/>
                    <a:pt x="12953" y="343911"/>
                    <a:pt x="1523" y="306382"/>
                  </a:cubicBezTo>
                  <a:cubicBezTo>
                    <a:pt x="-1715" y="296286"/>
                    <a:pt x="-2383" y="285560"/>
                    <a:pt x="-478" y="275140"/>
                  </a:cubicBezTo>
                  <a:cubicBezTo>
                    <a:pt x="4190" y="248089"/>
                    <a:pt x="25431" y="226848"/>
                    <a:pt x="48005" y="210655"/>
                  </a:cubicBezTo>
                  <a:cubicBezTo>
                    <a:pt x="119918" y="158839"/>
                    <a:pt x="210692" y="142076"/>
                    <a:pt x="298227" y="128074"/>
                  </a:cubicBezTo>
                  <a:cubicBezTo>
                    <a:pt x="1167859" y="-11182"/>
                    <a:pt x="2053493" y="-14801"/>
                    <a:pt x="2933699" y="12345"/>
                  </a:cubicBezTo>
                  <a:cubicBezTo>
                    <a:pt x="3496817" y="29871"/>
                    <a:pt x="4079842" y="64733"/>
                    <a:pt x="4580381" y="323527"/>
                  </a:cubicBezTo>
                  <a:cubicBezTo>
                    <a:pt x="4618958" y="343339"/>
                    <a:pt x="4659819" y="369056"/>
                    <a:pt x="4682870" y="403727"/>
                  </a:cubicBezTo>
                  <a:cubicBezTo>
                    <a:pt x="4693443" y="419091"/>
                    <a:pt x="4699920" y="436969"/>
                    <a:pt x="4701539" y="455543"/>
                  </a:cubicBezTo>
                  <a:close/>
                </a:path>
              </a:pathLst>
            </a:custGeom>
            <a:solidFill>
              <a:srgbClr val="8C9B3A"/>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6" name="任意多边形: 形状 205"/>
            <p:cNvSpPr/>
            <p:nvPr>
              <p:custDataLst>
                <p:tags r:id="rId58"/>
              </p:custDataLst>
            </p:nvPr>
          </p:nvSpPr>
          <p:spPr>
            <a:xfrm>
              <a:off x="5748119" y="4709593"/>
              <a:ext cx="4700050" cy="389542"/>
            </a:xfrm>
            <a:custGeom>
              <a:avLst/>
              <a:gdLst>
                <a:gd name="connsiteX0" fmla="*/ 4698480 w 4700050"/>
                <a:gd name="connsiteY0" fmla="*/ 170722 h 389542"/>
                <a:gd name="connsiteX1" fmla="*/ 2085964 w 4700050"/>
                <a:gd name="connsiteY1" fmla="*/ 388559 h 389542"/>
                <a:gd name="connsiteX2" fmla="*/ 1350633 w 4700050"/>
                <a:gd name="connsiteY2" fmla="*/ 382938 h 389542"/>
                <a:gd name="connsiteX3" fmla="*/ 90190 w 4700050"/>
                <a:gd name="connsiteY3" fmla="*/ 107285 h 389542"/>
                <a:gd name="connsiteX4" fmla="*/ -1536 w 4700050"/>
                <a:gd name="connsiteY4" fmla="*/ 21560 h 389542"/>
                <a:gd name="connsiteX5" fmla="*/ 1512 w 4700050"/>
                <a:gd name="connsiteY5" fmla="*/ 16416 h 389542"/>
                <a:gd name="connsiteX6" fmla="*/ 133052 w 4700050"/>
                <a:gd name="connsiteY6" fmla="*/ 40991 h 389542"/>
                <a:gd name="connsiteX7" fmla="*/ 516052 w 4700050"/>
                <a:gd name="connsiteY7" fmla="*/ 163006 h 389542"/>
                <a:gd name="connsiteX8" fmla="*/ 915245 w 4700050"/>
                <a:gd name="connsiteY8" fmla="*/ 209679 h 389542"/>
                <a:gd name="connsiteX9" fmla="*/ 888384 w 4700050"/>
                <a:gd name="connsiteY9" fmla="*/ 1462 h 389542"/>
                <a:gd name="connsiteX10" fmla="*/ 994779 w 4700050"/>
                <a:gd name="connsiteY10" fmla="*/ 191962 h 389542"/>
                <a:gd name="connsiteX11" fmla="*/ 1025545 w 4700050"/>
                <a:gd name="connsiteY11" fmla="*/ 16416 h 389542"/>
                <a:gd name="connsiteX12" fmla="*/ 1052595 w 4700050"/>
                <a:gd name="connsiteY12" fmla="*/ 173674 h 389542"/>
                <a:gd name="connsiteX13" fmla="*/ 1117270 w 4700050"/>
                <a:gd name="connsiteY13" fmla="*/ 109190 h 389542"/>
                <a:gd name="connsiteX14" fmla="*/ 1109841 w 4700050"/>
                <a:gd name="connsiteY14" fmla="*/ 217870 h 389542"/>
                <a:gd name="connsiteX15" fmla="*/ 2854535 w 4700050"/>
                <a:gd name="connsiteY15" fmla="*/ 245398 h 389542"/>
                <a:gd name="connsiteX16" fmla="*/ 2880252 w 4700050"/>
                <a:gd name="connsiteY16" fmla="*/ 153005 h 389542"/>
                <a:gd name="connsiteX17" fmla="*/ 2914067 w 4700050"/>
                <a:gd name="connsiteY17" fmla="*/ 257780 h 389542"/>
                <a:gd name="connsiteX18" fmla="*/ 2956929 w 4700050"/>
                <a:gd name="connsiteY18" fmla="*/ 200630 h 389542"/>
                <a:gd name="connsiteX19" fmla="*/ 2989314 w 4700050"/>
                <a:gd name="connsiteY19" fmla="*/ 253303 h 389542"/>
                <a:gd name="connsiteX20" fmla="*/ 4680193 w 4700050"/>
                <a:gd name="connsiteY20" fmla="*/ 118620 h 389542"/>
                <a:gd name="connsiteX21" fmla="*/ 4698480 w 4700050"/>
                <a:gd name="connsiteY21" fmla="*/ 170722 h 3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00050" h="389542">
                  <a:moveTo>
                    <a:pt x="4698480" y="170722"/>
                  </a:moveTo>
                  <a:cubicBezTo>
                    <a:pt x="4709052" y="306929"/>
                    <a:pt x="2322088" y="390368"/>
                    <a:pt x="2085964" y="388559"/>
                  </a:cubicBezTo>
                  <a:lnTo>
                    <a:pt x="1350633" y="382938"/>
                  </a:lnTo>
                  <a:cubicBezTo>
                    <a:pt x="908863" y="379605"/>
                    <a:pt x="488049" y="308453"/>
                    <a:pt x="90190" y="107285"/>
                  </a:cubicBezTo>
                  <a:cubicBezTo>
                    <a:pt x="52090" y="88235"/>
                    <a:pt x="9894" y="59089"/>
                    <a:pt x="-1536" y="21560"/>
                  </a:cubicBezTo>
                  <a:cubicBezTo>
                    <a:pt x="-679" y="19779"/>
                    <a:pt x="369" y="18065"/>
                    <a:pt x="1512" y="16416"/>
                  </a:cubicBezTo>
                  <a:cubicBezTo>
                    <a:pt x="32182" y="-27589"/>
                    <a:pt x="92951" y="23846"/>
                    <a:pt x="133052" y="40991"/>
                  </a:cubicBezTo>
                  <a:cubicBezTo>
                    <a:pt x="256496" y="93941"/>
                    <a:pt x="384702" y="134803"/>
                    <a:pt x="516052" y="163006"/>
                  </a:cubicBezTo>
                  <a:cubicBezTo>
                    <a:pt x="549199" y="170341"/>
                    <a:pt x="916102" y="215013"/>
                    <a:pt x="915245" y="209679"/>
                  </a:cubicBezTo>
                  <a:cubicBezTo>
                    <a:pt x="906291" y="140146"/>
                    <a:pt x="897338" y="70738"/>
                    <a:pt x="888384" y="1462"/>
                  </a:cubicBezTo>
                  <a:cubicBezTo>
                    <a:pt x="904768" y="73900"/>
                    <a:pt x="941630" y="140061"/>
                    <a:pt x="994779" y="191962"/>
                  </a:cubicBezTo>
                  <a:cubicBezTo>
                    <a:pt x="992398" y="131926"/>
                    <a:pt x="1002875" y="72081"/>
                    <a:pt x="1025545" y="16416"/>
                  </a:cubicBezTo>
                  <a:cubicBezTo>
                    <a:pt x="1025163" y="70023"/>
                    <a:pt x="1034308" y="123277"/>
                    <a:pt x="1052595" y="173674"/>
                  </a:cubicBezTo>
                  <a:cubicBezTo>
                    <a:pt x="1074217" y="152243"/>
                    <a:pt x="1095648" y="130812"/>
                    <a:pt x="1117270" y="109190"/>
                  </a:cubicBezTo>
                  <a:cubicBezTo>
                    <a:pt x="1126795" y="145290"/>
                    <a:pt x="1124128" y="183390"/>
                    <a:pt x="1109841" y="217870"/>
                  </a:cubicBezTo>
                  <a:cubicBezTo>
                    <a:pt x="1685151" y="330646"/>
                    <a:pt x="2275987" y="339886"/>
                    <a:pt x="2854535" y="245398"/>
                  </a:cubicBezTo>
                  <a:cubicBezTo>
                    <a:pt x="2863108" y="214442"/>
                    <a:pt x="2871681" y="183771"/>
                    <a:pt x="2880252" y="153005"/>
                  </a:cubicBezTo>
                  <a:cubicBezTo>
                    <a:pt x="2891492" y="187866"/>
                    <a:pt x="2902732" y="222824"/>
                    <a:pt x="2914067" y="257780"/>
                  </a:cubicBezTo>
                  <a:cubicBezTo>
                    <a:pt x="2934069" y="243778"/>
                    <a:pt x="2949024" y="223776"/>
                    <a:pt x="2956929" y="200630"/>
                  </a:cubicBezTo>
                  <a:lnTo>
                    <a:pt x="2989314" y="253303"/>
                  </a:lnTo>
                  <a:cubicBezTo>
                    <a:pt x="3555956" y="263210"/>
                    <a:pt x="4122217" y="218156"/>
                    <a:pt x="4680193" y="118620"/>
                  </a:cubicBezTo>
                  <a:cubicBezTo>
                    <a:pt x="4690670" y="134108"/>
                    <a:pt x="4697051" y="152052"/>
                    <a:pt x="4698480" y="170722"/>
                  </a:cubicBezTo>
                  <a:close/>
                </a:path>
              </a:pathLst>
            </a:custGeom>
            <a:solidFill>
              <a:srgbClr val="3F6323"/>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sp>
          <p:nvSpPr>
            <p:cNvPr id="207" name="任意多边形: 形状 206"/>
            <p:cNvSpPr/>
            <p:nvPr>
              <p:custDataLst>
                <p:tags r:id="rId59"/>
              </p:custDataLst>
            </p:nvPr>
          </p:nvSpPr>
          <p:spPr>
            <a:xfrm>
              <a:off x="6322286" y="4425884"/>
              <a:ext cx="3323557" cy="362418"/>
            </a:xfrm>
            <a:custGeom>
              <a:avLst/>
              <a:gdLst>
                <a:gd name="connsiteX0" fmla="*/ 2604218 w 3323557"/>
                <a:gd name="connsiteY0" fmla="*/ 23139 h 362418"/>
                <a:gd name="connsiteX1" fmla="*/ 2056816 w 3323557"/>
                <a:gd name="connsiteY1" fmla="*/ 21519 h 362418"/>
                <a:gd name="connsiteX2" fmla="*/ 745319 w 3323557"/>
                <a:gd name="connsiteY2" fmla="*/ 25710 h 362418"/>
                <a:gd name="connsiteX3" fmla="*/ 37707 w 3323557"/>
                <a:gd name="connsiteY3" fmla="*/ 158584 h 362418"/>
                <a:gd name="connsiteX4" fmla="*/ -1536 w 3323557"/>
                <a:gd name="connsiteY4" fmla="*/ 184778 h 362418"/>
                <a:gd name="connsiteX5" fmla="*/ 42659 w 3323557"/>
                <a:gd name="connsiteY5" fmla="*/ 211543 h 362418"/>
                <a:gd name="connsiteX6" fmla="*/ 1082123 w 3323557"/>
                <a:gd name="connsiteY6" fmla="*/ 326891 h 362418"/>
                <a:gd name="connsiteX7" fmla="*/ 1858982 w 3323557"/>
                <a:gd name="connsiteY7" fmla="*/ 190874 h 362418"/>
                <a:gd name="connsiteX8" fmla="*/ 1965186 w 3323557"/>
                <a:gd name="connsiteY8" fmla="*/ 225164 h 362418"/>
                <a:gd name="connsiteX9" fmla="*/ 2631936 w 3323557"/>
                <a:gd name="connsiteY9" fmla="*/ 260883 h 362418"/>
                <a:gd name="connsiteX10" fmla="*/ 2541353 w 3323557"/>
                <a:gd name="connsiteY10" fmla="*/ 312889 h 362418"/>
                <a:gd name="connsiteX11" fmla="*/ 2531352 w 3323557"/>
                <a:gd name="connsiteY11" fmla="*/ 325462 h 362418"/>
                <a:gd name="connsiteX12" fmla="*/ 2545544 w 3323557"/>
                <a:gd name="connsiteY12" fmla="*/ 332987 h 362418"/>
                <a:gd name="connsiteX13" fmla="*/ 3049798 w 3323557"/>
                <a:gd name="connsiteY13" fmla="*/ 322128 h 362418"/>
                <a:gd name="connsiteX14" fmla="*/ 3070181 w 3323557"/>
                <a:gd name="connsiteY14" fmla="*/ 310793 h 362418"/>
                <a:gd name="connsiteX15" fmla="*/ 3046845 w 3323557"/>
                <a:gd name="connsiteY15" fmla="*/ 285267 h 362418"/>
                <a:gd name="connsiteX16" fmla="*/ 2928068 w 3323557"/>
                <a:gd name="connsiteY16" fmla="*/ 232022 h 362418"/>
                <a:gd name="connsiteX17" fmla="*/ 3322022 w 3323557"/>
                <a:gd name="connsiteY17" fmla="*/ 178968 h 362418"/>
                <a:gd name="connsiteX18" fmla="*/ 3238012 w 3323557"/>
                <a:gd name="connsiteY18" fmla="*/ 127628 h 362418"/>
                <a:gd name="connsiteX19" fmla="*/ 2604218 w 3323557"/>
                <a:gd name="connsiteY19" fmla="*/ 23139 h 36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23557" h="362418">
                  <a:moveTo>
                    <a:pt x="2604218" y="23139"/>
                  </a:moveTo>
                  <a:cubicBezTo>
                    <a:pt x="2417242" y="19900"/>
                    <a:pt x="2229219" y="28187"/>
                    <a:pt x="2056816" y="21519"/>
                  </a:cubicBezTo>
                  <a:cubicBezTo>
                    <a:pt x="1619905" y="4565"/>
                    <a:pt x="1180516" y="-21153"/>
                    <a:pt x="745319" y="25710"/>
                  </a:cubicBezTo>
                  <a:cubicBezTo>
                    <a:pt x="506146" y="49990"/>
                    <a:pt x="269450" y="94443"/>
                    <a:pt x="37707" y="158584"/>
                  </a:cubicBezTo>
                  <a:cubicBezTo>
                    <a:pt x="19419" y="163823"/>
                    <a:pt x="-1536" y="171824"/>
                    <a:pt x="-1536" y="184778"/>
                  </a:cubicBezTo>
                  <a:cubicBezTo>
                    <a:pt x="-1536" y="197732"/>
                    <a:pt x="22371" y="206781"/>
                    <a:pt x="42659" y="211543"/>
                  </a:cubicBezTo>
                  <a:cubicBezTo>
                    <a:pt x="383369" y="290772"/>
                    <a:pt x="732269" y="329482"/>
                    <a:pt x="1082123" y="326891"/>
                  </a:cubicBezTo>
                  <a:cubicBezTo>
                    <a:pt x="1355586" y="325176"/>
                    <a:pt x="1640384" y="295458"/>
                    <a:pt x="1858982" y="190874"/>
                  </a:cubicBezTo>
                  <a:cubicBezTo>
                    <a:pt x="1880604" y="213258"/>
                    <a:pt x="1925085" y="220401"/>
                    <a:pt x="1965186" y="225164"/>
                  </a:cubicBezTo>
                  <a:cubicBezTo>
                    <a:pt x="2178546" y="250501"/>
                    <a:pt x="2416671" y="277837"/>
                    <a:pt x="2631936" y="260883"/>
                  </a:cubicBezTo>
                  <a:lnTo>
                    <a:pt x="2541353" y="312889"/>
                  </a:lnTo>
                  <a:cubicBezTo>
                    <a:pt x="2535543" y="316223"/>
                    <a:pt x="2529256" y="320700"/>
                    <a:pt x="2531352" y="325462"/>
                  </a:cubicBezTo>
                  <a:cubicBezTo>
                    <a:pt x="2533447" y="330225"/>
                    <a:pt x="2539638" y="331463"/>
                    <a:pt x="2545544" y="332987"/>
                  </a:cubicBezTo>
                  <a:cubicBezTo>
                    <a:pt x="2711565" y="374344"/>
                    <a:pt x="2885682" y="370592"/>
                    <a:pt x="3049798" y="322128"/>
                  </a:cubicBezTo>
                  <a:cubicBezTo>
                    <a:pt x="3057703" y="320728"/>
                    <a:pt x="3064847" y="316737"/>
                    <a:pt x="3070181" y="310793"/>
                  </a:cubicBezTo>
                  <a:cubicBezTo>
                    <a:pt x="3075896" y="300792"/>
                    <a:pt x="3060656" y="291743"/>
                    <a:pt x="3046845" y="285267"/>
                  </a:cubicBezTo>
                  <a:lnTo>
                    <a:pt x="2928068" y="232022"/>
                  </a:lnTo>
                  <a:cubicBezTo>
                    <a:pt x="2989695" y="259644"/>
                    <a:pt x="3256681" y="191446"/>
                    <a:pt x="3322022" y="178968"/>
                  </a:cubicBezTo>
                  <a:cubicBezTo>
                    <a:pt x="3318784" y="179635"/>
                    <a:pt x="3248871" y="132295"/>
                    <a:pt x="3238012" y="127628"/>
                  </a:cubicBezTo>
                  <a:cubicBezTo>
                    <a:pt x="3047131" y="46951"/>
                    <a:pt x="2826246" y="26853"/>
                    <a:pt x="2604218" y="23139"/>
                  </a:cubicBezTo>
                  <a:close/>
                </a:path>
              </a:pathLst>
            </a:custGeom>
            <a:solidFill>
              <a:srgbClr val="ACAD40"/>
            </a:solidFill>
            <a:ln w="9525" cap="flat">
              <a:noFill/>
              <a:prstDash val="solid"/>
              <a:miter/>
            </a:ln>
          </p:spPr>
          <p:txBody>
            <a:bodyPr rtlCol="0" anchor="ctr"/>
            <a:lstStyle/>
            <a:p>
              <a:endParaRPr lang="en-US">
                <a:latin typeface="Arial" panose="020B0604020202020204" pitchFamily="34" charset="0"/>
                <a:ea typeface="Mali" panose="00000500000000000000" charset="0"/>
                <a:sym typeface="Arial" panose="020B0604020202020204" pitchFamily="34" charset="0"/>
              </a:endParaRPr>
            </a:p>
          </p:txBody>
        </p:sp>
      </p:grpSp>
      <p:sp>
        <p:nvSpPr>
          <p:cNvPr id="208" name="任意多边形: 形状 207"/>
          <p:cNvSpPr/>
          <p:nvPr userDrawn="1">
            <p:custDataLst>
              <p:tags r:id="rId60"/>
            </p:custDataLst>
          </p:nvPr>
        </p:nvSpPr>
        <p:spPr>
          <a:xfrm>
            <a:off x="8433078" y="2619249"/>
            <a:ext cx="3315889" cy="1653353"/>
          </a:xfrm>
          <a:custGeom>
            <a:avLst/>
            <a:gdLst>
              <a:gd name="connsiteX0" fmla="*/ 1138985 w 3315771"/>
              <a:gd name="connsiteY0" fmla="*/ -373 h 1653300"/>
              <a:gd name="connsiteX1" fmla="*/ 1806689 w 3315771"/>
              <a:gd name="connsiteY1" fmla="*/ 70659 h 1653300"/>
              <a:gd name="connsiteX2" fmla="*/ 1944823 w 3315771"/>
              <a:gd name="connsiteY2" fmla="*/ 132220 h 1653300"/>
              <a:gd name="connsiteX3" fmla="*/ 2337016 w 3315771"/>
              <a:gd name="connsiteY3" fmla="*/ 291712 h 1653300"/>
              <a:gd name="connsiteX4" fmla="*/ 2569055 w 3315771"/>
              <a:gd name="connsiteY4" fmla="*/ 491786 h 1653300"/>
              <a:gd name="connsiteX5" fmla="*/ 2864881 w 3315771"/>
              <a:gd name="connsiteY5" fmla="*/ 749633 h 1653300"/>
              <a:gd name="connsiteX6" fmla="*/ 3290554 w 3315771"/>
              <a:gd name="connsiteY6" fmla="*/ 1112040 h 1653300"/>
              <a:gd name="connsiteX7" fmla="*/ 3307886 w 3315771"/>
              <a:gd name="connsiteY7" fmla="*/ 1257088 h 1653300"/>
              <a:gd name="connsiteX8" fmla="*/ 3048570 w 3315771"/>
              <a:gd name="connsiteY8" fmla="*/ 1460004 h 1653300"/>
              <a:gd name="connsiteX9" fmla="*/ 2660261 w 3315771"/>
              <a:gd name="connsiteY9" fmla="*/ 1605289 h 1653300"/>
              <a:gd name="connsiteX10" fmla="*/ 2619298 w 3315771"/>
              <a:gd name="connsiteY10" fmla="*/ 1409524 h 1653300"/>
              <a:gd name="connsiteX11" fmla="*/ 2483295 w 3315771"/>
              <a:gd name="connsiteY11" fmla="*/ 1300891 h 1653300"/>
              <a:gd name="connsiteX12" fmla="*/ 2480691 w 3315771"/>
              <a:gd name="connsiteY12" fmla="*/ 1047496 h 1653300"/>
              <a:gd name="connsiteX13" fmla="*/ 2186001 w 3315771"/>
              <a:gd name="connsiteY13" fmla="*/ 882748 h 1653300"/>
              <a:gd name="connsiteX14" fmla="*/ 2159767 w 3315771"/>
              <a:gd name="connsiteY14" fmla="*/ 1104842 h 1653300"/>
              <a:gd name="connsiteX15" fmla="*/ 1685887 w 3315771"/>
              <a:gd name="connsiteY15" fmla="*/ 1388356 h 1653300"/>
              <a:gd name="connsiteX16" fmla="*/ 730597 w 3315771"/>
              <a:gd name="connsiteY16" fmla="*/ 1301602 h 1653300"/>
              <a:gd name="connsiteX17" fmla="*/ 714544 w 3315771"/>
              <a:gd name="connsiteY17" fmla="*/ 1220341 h 1653300"/>
              <a:gd name="connsiteX18" fmla="*/ 598761 w 3315771"/>
              <a:gd name="connsiteY18" fmla="*/ 1494999 h 1653300"/>
              <a:gd name="connsiteX19" fmla="*/ 507934 w 3315771"/>
              <a:gd name="connsiteY19" fmla="*/ 1652927 h 1653300"/>
              <a:gd name="connsiteX20" fmla="*/ 92585 w 3315771"/>
              <a:gd name="connsiteY20" fmla="*/ 1626693 h 1653300"/>
              <a:gd name="connsiteX21" fmla="*/ 49966 w 3315771"/>
              <a:gd name="connsiteY21" fmla="*/ 1585825 h 1653300"/>
              <a:gd name="connsiteX22" fmla="*/ -373 w 3315771"/>
              <a:gd name="connsiteY22" fmla="*/ 1556466 h 1653300"/>
              <a:gd name="connsiteX23" fmla="*/ 198802 w 3315771"/>
              <a:gd name="connsiteY23" fmla="*/ 1385988 h 1653300"/>
              <a:gd name="connsiteX24" fmla="*/ 326660 w 3315771"/>
              <a:gd name="connsiteY24" fmla="*/ 940568 h 1653300"/>
              <a:gd name="connsiteX25" fmla="*/ 499032 w 3315771"/>
              <a:gd name="connsiteY25" fmla="*/ 276605 h 1653300"/>
              <a:gd name="connsiteX26" fmla="*/ 608658 w 3315771"/>
              <a:gd name="connsiteY26" fmla="*/ 141928 h 1653300"/>
              <a:gd name="connsiteX27" fmla="*/ 863191 w 3315771"/>
              <a:gd name="connsiteY27" fmla="*/ 45656 h 1653300"/>
              <a:gd name="connsiteX28" fmla="*/ 1138985 w 3315771"/>
              <a:gd name="connsiteY28" fmla="*/ -373 h 165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315771" h="1653300">
                <a:moveTo>
                  <a:pt x="1138985" y="-373"/>
                </a:moveTo>
                <a:lnTo>
                  <a:pt x="1806689" y="70659"/>
                </a:lnTo>
                <a:cubicBezTo>
                  <a:pt x="1850492" y="95842"/>
                  <a:pt x="1896805" y="116470"/>
                  <a:pt x="1944823" y="132220"/>
                </a:cubicBezTo>
                <a:cubicBezTo>
                  <a:pt x="2049620" y="167405"/>
                  <a:pt x="2198740" y="205384"/>
                  <a:pt x="2337016" y="291712"/>
                </a:cubicBezTo>
                <a:cubicBezTo>
                  <a:pt x="2427275" y="347969"/>
                  <a:pt x="2491346" y="416634"/>
                  <a:pt x="2569055" y="491786"/>
                </a:cubicBezTo>
                <a:cubicBezTo>
                  <a:pt x="2657845" y="577924"/>
                  <a:pt x="2759895" y="671734"/>
                  <a:pt x="2864881" y="749633"/>
                </a:cubicBezTo>
                <a:cubicBezTo>
                  <a:pt x="3042982" y="881611"/>
                  <a:pt x="3229892" y="1002982"/>
                  <a:pt x="3290554" y="1112040"/>
                </a:cubicBezTo>
                <a:cubicBezTo>
                  <a:pt x="3315888" y="1155990"/>
                  <a:pt x="3322187" y="1208403"/>
                  <a:pt x="3307886" y="1257088"/>
                </a:cubicBezTo>
                <a:cubicBezTo>
                  <a:pt x="3280609" y="1351088"/>
                  <a:pt x="3167526" y="1406540"/>
                  <a:pt x="3048570" y="1460004"/>
                </a:cubicBezTo>
                <a:cubicBezTo>
                  <a:pt x="2857730" y="1545811"/>
                  <a:pt x="2660261" y="1605289"/>
                  <a:pt x="2660261" y="1605289"/>
                </a:cubicBezTo>
                <a:cubicBezTo>
                  <a:pt x="2660261" y="1605289"/>
                  <a:pt x="2663528" y="1485575"/>
                  <a:pt x="2619298" y="1409524"/>
                </a:cubicBezTo>
                <a:cubicBezTo>
                  <a:pt x="2575069" y="1333472"/>
                  <a:pt x="2483295" y="1300891"/>
                  <a:pt x="2483295" y="1300891"/>
                </a:cubicBezTo>
                <a:lnTo>
                  <a:pt x="2480691" y="1047496"/>
                </a:lnTo>
                <a:lnTo>
                  <a:pt x="2186001" y="882748"/>
                </a:lnTo>
                <a:lnTo>
                  <a:pt x="2159767" y="1104842"/>
                </a:lnTo>
                <a:cubicBezTo>
                  <a:pt x="2159767" y="1104842"/>
                  <a:pt x="2043226" y="1339154"/>
                  <a:pt x="1685887" y="1388356"/>
                </a:cubicBezTo>
                <a:cubicBezTo>
                  <a:pt x="1328547" y="1437558"/>
                  <a:pt x="730597" y="1301602"/>
                  <a:pt x="730597" y="1301602"/>
                </a:cubicBezTo>
                <a:lnTo>
                  <a:pt x="714544" y="1220341"/>
                </a:lnTo>
                <a:cubicBezTo>
                  <a:pt x="714544" y="1220341"/>
                  <a:pt x="645548" y="1374718"/>
                  <a:pt x="598761" y="1494999"/>
                </a:cubicBezTo>
                <a:cubicBezTo>
                  <a:pt x="555242" y="1606662"/>
                  <a:pt x="507934" y="1652927"/>
                  <a:pt x="507934" y="1652927"/>
                </a:cubicBezTo>
                <a:lnTo>
                  <a:pt x="92585" y="1626693"/>
                </a:lnTo>
                <a:cubicBezTo>
                  <a:pt x="79799" y="1611681"/>
                  <a:pt x="65498" y="1597948"/>
                  <a:pt x="49966" y="1585825"/>
                </a:cubicBezTo>
                <a:cubicBezTo>
                  <a:pt x="34244" y="1574318"/>
                  <a:pt x="17386" y="1564516"/>
                  <a:pt x="-373" y="1556466"/>
                </a:cubicBezTo>
                <a:cubicBezTo>
                  <a:pt x="-373" y="1556466"/>
                  <a:pt x="172520" y="1455979"/>
                  <a:pt x="198802" y="1385988"/>
                </a:cubicBezTo>
                <a:cubicBezTo>
                  <a:pt x="240237" y="1275651"/>
                  <a:pt x="284561" y="1115213"/>
                  <a:pt x="326660" y="940568"/>
                </a:cubicBezTo>
                <a:cubicBezTo>
                  <a:pt x="392957" y="664158"/>
                  <a:pt x="454992" y="365680"/>
                  <a:pt x="499032" y="276605"/>
                </a:cubicBezTo>
                <a:cubicBezTo>
                  <a:pt x="530097" y="213813"/>
                  <a:pt x="563150" y="180333"/>
                  <a:pt x="608658" y="141928"/>
                </a:cubicBezTo>
                <a:cubicBezTo>
                  <a:pt x="677749" y="83587"/>
                  <a:pt x="785055" y="66776"/>
                  <a:pt x="863191" y="45656"/>
                </a:cubicBezTo>
                <a:cubicBezTo>
                  <a:pt x="1020977" y="3037"/>
                  <a:pt x="1138985" y="-373"/>
                  <a:pt x="1138985" y="-373"/>
                </a:cubicBezTo>
                <a:close/>
              </a:path>
            </a:pathLst>
          </a:custGeom>
          <a:solidFill>
            <a:schemeClr val="accent3">
              <a:lumMod val="40000"/>
              <a:lumOff val="60000"/>
            </a:schemeClr>
          </a:solidFill>
          <a:ln w="4730" cap="flat">
            <a:noFill/>
            <a:prstDash val="solid"/>
            <a:miter/>
          </a:ln>
        </p:spPr>
        <p:txBody>
          <a:bodyPr rtlCol="0" anchor="ctr"/>
          <a:lstStyle/>
          <a:p>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sp>
        <p:nvSpPr>
          <p:cNvPr id="209" name="任意多边形: 形状 208"/>
          <p:cNvSpPr/>
          <p:nvPr userDrawn="1">
            <p:custDataLst>
              <p:tags r:id="rId61"/>
            </p:custDataLst>
          </p:nvPr>
        </p:nvSpPr>
        <p:spPr>
          <a:xfrm>
            <a:off x="6685629" y="4558762"/>
            <a:ext cx="3944889" cy="1263103"/>
          </a:xfrm>
          <a:custGeom>
            <a:avLst/>
            <a:gdLst>
              <a:gd name="connsiteX0" fmla="*/ 104892 w 3944749"/>
              <a:gd name="connsiteY0" fmla="*/ 105946 h 1263062"/>
              <a:gd name="connsiteX1" fmla="*/ 582513 w 3944749"/>
              <a:gd name="connsiteY1" fmla="*/ -223 h 1263062"/>
              <a:gd name="connsiteX2" fmla="*/ 1371303 w 3944749"/>
              <a:gd name="connsiteY2" fmla="*/ 57076 h 1263062"/>
              <a:gd name="connsiteX3" fmla="*/ 1959166 w 3944749"/>
              <a:gd name="connsiteY3" fmla="*/ 121242 h 1263062"/>
              <a:gd name="connsiteX4" fmla="*/ 2334738 w 3944749"/>
              <a:gd name="connsiteY4" fmla="*/ 187539 h 1263062"/>
              <a:gd name="connsiteX5" fmla="*/ 2373474 w 3944749"/>
              <a:gd name="connsiteY5" fmla="*/ 281680 h 1263062"/>
              <a:gd name="connsiteX6" fmla="*/ 2420166 w 3944749"/>
              <a:gd name="connsiteY6" fmla="*/ 358347 h 1263062"/>
              <a:gd name="connsiteX7" fmla="*/ 2904654 w 3944749"/>
              <a:gd name="connsiteY7" fmla="*/ 326573 h 1263062"/>
              <a:gd name="connsiteX8" fmla="*/ 3499241 w 3944749"/>
              <a:gd name="connsiteY8" fmla="*/ 738560 h 1263062"/>
              <a:gd name="connsiteX9" fmla="*/ 3944377 w 3944749"/>
              <a:gd name="connsiteY9" fmla="*/ 955398 h 1263062"/>
              <a:gd name="connsiteX10" fmla="*/ 3722377 w 3944749"/>
              <a:gd name="connsiteY10" fmla="*/ 1084393 h 1263062"/>
              <a:gd name="connsiteX11" fmla="*/ 3221411 w 3944749"/>
              <a:gd name="connsiteY11" fmla="*/ 1248524 h 1263062"/>
              <a:gd name="connsiteX12" fmla="*/ 2634589 w 3944749"/>
              <a:gd name="connsiteY12" fmla="*/ 1179528 h 1263062"/>
              <a:gd name="connsiteX13" fmla="*/ 2244480 w 3944749"/>
              <a:gd name="connsiteY13" fmla="*/ 1248666 h 1263062"/>
              <a:gd name="connsiteX14" fmla="*/ 1426850 w 3944749"/>
              <a:gd name="connsiteY14" fmla="*/ 1221863 h 1263062"/>
              <a:gd name="connsiteX15" fmla="*/ 960689 w 3944749"/>
              <a:gd name="connsiteY15" fmla="*/ 1047598 h 1263062"/>
              <a:gd name="connsiteX16" fmla="*/ 175735 w 3944749"/>
              <a:gd name="connsiteY16" fmla="*/ 623772 h 1263062"/>
              <a:gd name="connsiteX17" fmla="*/ 1848 w 3944749"/>
              <a:gd name="connsiteY17" fmla="*/ 351008 h 1263062"/>
              <a:gd name="connsiteX18" fmla="*/ 104892 w 3944749"/>
              <a:gd name="connsiteY18" fmla="*/ 105946 h 126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4749" h="1263062">
                <a:moveTo>
                  <a:pt x="104892" y="105946"/>
                </a:moveTo>
                <a:cubicBezTo>
                  <a:pt x="166453" y="59112"/>
                  <a:pt x="367854" y="1766"/>
                  <a:pt x="582513" y="-223"/>
                </a:cubicBezTo>
                <a:cubicBezTo>
                  <a:pt x="843580" y="-2496"/>
                  <a:pt x="1069653" y="21323"/>
                  <a:pt x="1371303" y="57076"/>
                </a:cubicBezTo>
                <a:cubicBezTo>
                  <a:pt x="1584400" y="82363"/>
                  <a:pt x="1782296" y="96475"/>
                  <a:pt x="1959166" y="121242"/>
                </a:cubicBezTo>
                <a:cubicBezTo>
                  <a:pt x="2165445" y="150081"/>
                  <a:pt x="2334738" y="187539"/>
                  <a:pt x="2334738" y="187539"/>
                </a:cubicBezTo>
                <a:cubicBezTo>
                  <a:pt x="2345819" y="219645"/>
                  <a:pt x="2358747" y="251089"/>
                  <a:pt x="2373474" y="281680"/>
                </a:cubicBezTo>
                <a:cubicBezTo>
                  <a:pt x="2387018" y="308436"/>
                  <a:pt x="2402597" y="334054"/>
                  <a:pt x="2420166" y="358347"/>
                </a:cubicBezTo>
                <a:cubicBezTo>
                  <a:pt x="2420166" y="358347"/>
                  <a:pt x="2616405" y="221587"/>
                  <a:pt x="2904654" y="326573"/>
                </a:cubicBezTo>
                <a:cubicBezTo>
                  <a:pt x="3095494" y="396089"/>
                  <a:pt x="3288228" y="599810"/>
                  <a:pt x="3499241" y="738560"/>
                </a:cubicBezTo>
                <a:cubicBezTo>
                  <a:pt x="3713380" y="879583"/>
                  <a:pt x="3944377" y="955398"/>
                  <a:pt x="3944377" y="955398"/>
                </a:cubicBezTo>
                <a:cubicBezTo>
                  <a:pt x="3944377" y="955398"/>
                  <a:pt x="3861411" y="1018285"/>
                  <a:pt x="3722377" y="1084393"/>
                </a:cubicBezTo>
                <a:cubicBezTo>
                  <a:pt x="3582349" y="1150973"/>
                  <a:pt x="3385590" y="1220822"/>
                  <a:pt x="3221411" y="1248524"/>
                </a:cubicBezTo>
                <a:cubicBezTo>
                  <a:pt x="2894235" y="1303788"/>
                  <a:pt x="2634589" y="1179528"/>
                  <a:pt x="2634589" y="1179528"/>
                </a:cubicBezTo>
                <a:cubicBezTo>
                  <a:pt x="2634589" y="1179528"/>
                  <a:pt x="2546414" y="1238059"/>
                  <a:pt x="2244480" y="1248666"/>
                </a:cubicBezTo>
                <a:cubicBezTo>
                  <a:pt x="1942545" y="1259274"/>
                  <a:pt x="1426850" y="1221863"/>
                  <a:pt x="1426850" y="1221863"/>
                </a:cubicBezTo>
                <a:cubicBezTo>
                  <a:pt x="1426850" y="1221863"/>
                  <a:pt x="1216168" y="1153010"/>
                  <a:pt x="960689" y="1047598"/>
                </a:cubicBezTo>
                <a:cubicBezTo>
                  <a:pt x="694460" y="937829"/>
                  <a:pt x="379124" y="788140"/>
                  <a:pt x="175735" y="623772"/>
                </a:cubicBezTo>
                <a:cubicBezTo>
                  <a:pt x="79036" y="545636"/>
                  <a:pt x="13118" y="437430"/>
                  <a:pt x="1848" y="351008"/>
                </a:cubicBezTo>
                <a:cubicBezTo>
                  <a:pt x="-13353" y="234988"/>
                  <a:pt x="52612" y="145677"/>
                  <a:pt x="104892" y="105946"/>
                </a:cubicBezTo>
                <a:close/>
              </a:path>
            </a:pathLst>
          </a:custGeom>
          <a:solidFill>
            <a:schemeClr val="accent2">
              <a:lumMod val="60000"/>
              <a:lumOff val="40000"/>
            </a:schemeClr>
          </a:solidFill>
          <a:ln w="4730" cap="flat">
            <a:noFill/>
            <a:prstDash val="solid"/>
            <a:miter/>
          </a:ln>
        </p:spPr>
        <p:txBody>
          <a:bodyPr rtlCol="0" anchor="ctr"/>
          <a:lstStyle/>
          <a:p>
            <a:pPr lvl="0"/>
            <a:endParaRPr lang="en-US">
              <a:solidFill>
                <a:schemeClr val="dk1"/>
              </a:solidFill>
              <a:latin typeface="Arial" panose="020B0604020202020204" pitchFamily="34" charset="0"/>
              <a:ea typeface="Mali" panose="00000500000000000000" charset="0"/>
              <a:sym typeface="Arial" panose="020B0604020202020204" pitchFamily="34" charset="0"/>
            </a:endParaRPr>
          </a:p>
        </p:txBody>
      </p:sp>
      <p:pic>
        <p:nvPicPr>
          <p:cNvPr id="210" name="图片 209"/>
          <p:cNvPicPr>
            <a:picLocks noChangeAspect="1"/>
          </p:cNvPicPr>
          <p:nvPr userDrawn="1">
            <p:custDataLst>
              <p:tags r:id="rId62"/>
            </p:custDataLst>
          </p:nvPr>
        </p:nvPicPr>
        <p:blipFill>
          <a:blip r:embed="rId63" cstate="print">
            <a:extLst>
              <a:ext uri="{28A0092B-C50C-407E-A947-70E740481C1C}">
                <a14:useLocalDpi xmlns:a14="http://schemas.microsoft.com/office/drawing/2010/main" val="0"/>
              </a:ext>
            </a:extLst>
          </a:blip>
          <a:stretch>
            <a:fillRect/>
          </a:stretch>
        </p:blipFill>
        <p:spPr>
          <a:xfrm>
            <a:off x="6419423" y="1006442"/>
            <a:ext cx="5342365" cy="5140086"/>
          </a:xfrm>
          <a:prstGeom prst="rect">
            <a:avLst/>
          </a:prstGeom>
        </p:spPr>
      </p:pic>
      <p:sp>
        <p:nvSpPr>
          <p:cNvPr id="48" name="标题 1"/>
          <p:cNvSpPr>
            <a:spLocks noGrp="1"/>
          </p:cNvSpPr>
          <p:nvPr userDrawn="1">
            <p:ph type="ctrTitle" hasCustomPrompt="1"/>
            <p:custDataLst>
              <p:tags r:id="rId64"/>
            </p:custDataLst>
          </p:nvPr>
        </p:nvSpPr>
        <p:spPr>
          <a:xfrm>
            <a:off x="1084580" y="1981200"/>
            <a:ext cx="6526530" cy="2566035"/>
          </a:xfrm>
        </p:spPr>
        <p:txBody>
          <a:bodyPr wrap="square" lIns="90000" tIns="46800" rIns="90000" bIns="46800" anchor="ctr">
            <a:normAutofit/>
          </a:bodyPr>
          <a:lstStyle>
            <a:lvl1pPr algn="l">
              <a:lnSpc>
                <a:spcPct val="100000"/>
              </a:lnSpc>
              <a:defRPr sz="6600" b="0" i="0">
                <a:solidFill>
                  <a:schemeClr val="tx2"/>
                </a:solidFill>
                <a:effectLst/>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50" name="公司名占位符 6"/>
          <p:cNvSpPr>
            <a:spLocks noGrp="1"/>
          </p:cNvSpPr>
          <p:nvPr userDrawn="1">
            <p:ph type="body" sz="quarter" idx="13" hasCustomPrompt="1"/>
            <p:custDataLst>
              <p:tags r:id="rId65"/>
            </p:custDataLst>
          </p:nvPr>
        </p:nvSpPr>
        <p:spPr>
          <a:xfrm>
            <a:off x="1109989" y="1275026"/>
            <a:ext cx="4064400" cy="685600"/>
          </a:xfrm>
        </p:spPr>
        <p:txBody>
          <a:bodyPr wrap="square" lIns="90000" tIns="0" rIns="90000" bIns="0" anchor="b">
            <a:normAutofit/>
          </a:bodyPr>
          <a:lstStyle>
            <a:lvl1pPr marL="0" indent="0" algn="l">
              <a:lnSpc>
                <a:spcPct val="100000"/>
              </a:lnSpc>
              <a:buNone/>
              <a:defRPr sz="2400" b="1" i="0">
                <a:solidFill>
                  <a:schemeClr val="tx2"/>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1" name="署名占位符 10"/>
          <p:cNvSpPr>
            <a:spLocks noGrp="1"/>
          </p:cNvSpPr>
          <p:nvPr userDrawn="1">
            <p:ph type="body" sz="quarter" idx="17" hasCustomPrompt="1"/>
            <p:custDataLst>
              <p:tags r:id="rId66"/>
            </p:custDataLst>
          </p:nvPr>
        </p:nvSpPr>
        <p:spPr>
          <a:xfrm>
            <a:off x="1184400" y="4696400"/>
            <a:ext cx="2282700" cy="485200"/>
          </a:xfrm>
          <a:noFill/>
          <a:ln w="38100">
            <a:noFill/>
          </a:ln>
        </p:spPr>
        <p:txBody>
          <a:bodyPr wrap="square" lIns="90000" tIns="46800" rIns="90000" bIns="46800" anchor="ctr">
            <a:normAutofit/>
          </a:bodyPr>
          <a:lstStyle>
            <a:lvl1pPr marL="0" indent="0" algn="l">
              <a:lnSpc>
                <a:spcPct val="100000"/>
              </a:lnSpc>
              <a:buNone/>
              <a:defRPr sz="2200" b="0">
                <a:solidFill>
                  <a:schemeClr val="accent1"/>
                </a:solidFill>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191" name="任意多边形: 形状 190"/>
          <p:cNvSpPr/>
          <p:nvPr userDrawn="1">
            <p:custDataLst>
              <p:tags r:id="rId67"/>
            </p:custDataLst>
          </p:nvPr>
        </p:nvSpPr>
        <p:spPr>
          <a:xfrm>
            <a:off x="9698990" y="5409565"/>
            <a:ext cx="2493010" cy="1448435"/>
          </a:xfrm>
          <a:custGeom>
            <a:avLst/>
            <a:gdLst>
              <a:gd name="connsiteX0" fmla="*/ 2160440 w 2445889"/>
              <a:gd name="connsiteY0" fmla="*/ 112 h 1448512"/>
              <a:gd name="connsiteX1" fmla="*/ 2440485 w 2445889"/>
              <a:gd name="connsiteY1" fmla="*/ 164556 h 1448512"/>
              <a:gd name="connsiteX2" fmla="*/ 2445461 w 2445889"/>
              <a:gd name="connsiteY2" fmla="*/ 171885 h 1448512"/>
              <a:gd name="connsiteX3" fmla="*/ 2445889 w 2445889"/>
              <a:gd name="connsiteY3" fmla="*/ 1357490 h 1448512"/>
              <a:gd name="connsiteX4" fmla="*/ 2146392 w 2445889"/>
              <a:gd name="connsiteY4" fmla="*/ 1416127 h 1448512"/>
              <a:gd name="connsiteX5" fmla="*/ 1966251 w 2445889"/>
              <a:gd name="connsiteY5" fmla="*/ 1448512 h 1448512"/>
              <a:gd name="connsiteX6" fmla="*/ 402990 w 2445889"/>
              <a:gd name="connsiteY6" fmla="*/ 1448512 h 1448512"/>
              <a:gd name="connsiteX7" fmla="*/ 243080 w 2445889"/>
              <a:gd name="connsiteY7" fmla="*/ 1407186 h 1448512"/>
              <a:gd name="connsiteX8" fmla="*/ 22147 w 2445889"/>
              <a:gd name="connsiteY8" fmla="*/ 1238785 h 1448512"/>
              <a:gd name="connsiteX9" fmla="*/ 0 w 2445889"/>
              <a:gd name="connsiteY9" fmla="*/ 1182187 h 1448512"/>
              <a:gd name="connsiteX10" fmla="*/ 23966 w 2445889"/>
              <a:gd name="connsiteY10" fmla="*/ 1123343 h 1448512"/>
              <a:gd name="connsiteX11" fmla="*/ 199375 w 2445889"/>
              <a:gd name="connsiteY11" fmla="*/ 1084185 h 1448512"/>
              <a:gd name="connsiteX12" fmla="*/ 438604 w 2445889"/>
              <a:gd name="connsiteY12" fmla="*/ 1112216 h 1448512"/>
              <a:gd name="connsiteX13" fmla="*/ 476906 w 2445889"/>
              <a:gd name="connsiteY13" fmla="*/ 996400 h 1448512"/>
              <a:gd name="connsiteX14" fmla="*/ 655686 w 2445889"/>
              <a:gd name="connsiteY14" fmla="*/ 1039196 h 1448512"/>
              <a:gd name="connsiteX15" fmla="*/ 644131 w 2445889"/>
              <a:gd name="connsiteY15" fmla="*/ 694583 h 1448512"/>
              <a:gd name="connsiteX16" fmla="*/ 700781 w 2445889"/>
              <a:gd name="connsiteY16" fmla="*/ 631726 h 1448512"/>
              <a:gd name="connsiteX17" fmla="*/ 816705 w 2445889"/>
              <a:gd name="connsiteY17" fmla="*/ 675164 h 1448512"/>
              <a:gd name="connsiteX18" fmla="*/ 986337 w 2445889"/>
              <a:gd name="connsiteY18" fmla="*/ 862396 h 1448512"/>
              <a:gd name="connsiteX19" fmla="*/ 1102314 w 2445889"/>
              <a:gd name="connsiteY19" fmla="*/ 719030 h 1448512"/>
              <a:gd name="connsiteX20" fmla="*/ 1126226 w 2445889"/>
              <a:gd name="connsiteY20" fmla="*/ 709347 h 1448512"/>
              <a:gd name="connsiteX21" fmla="*/ 1161051 w 2445889"/>
              <a:gd name="connsiteY21" fmla="*/ 744493 h 1448512"/>
              <a:gd name="connsiteX22" fmla="*/ 1173729 w 2445889"/>
              <a:gd name="connsiteY22" fmla="*/ 796223 h 1448512"/>
              <a:gd name="connsiteX23" fmla="*/ 1300298 w 2445889"/>
              <a:gd name="connsiteY23" fmla="*/ 780174 h 1448512"/>
              <a:gd name="connsiteX24" fmla="*/ 1414562 w 2445889"/>
              <a:gd name="connsiteY24" fmla="*/ 919582 h 1448512"/>
              <a:gd name="connsiteX25" fmla="*/ 1482929 w 2445889"/>
              <a:gd name="connsiteY25" fmla="*/ 811469 h 1448512"/>
              <a:gd name="connsiteX26" fmla="*/ 1512886 w 2445889"/>
              <a:gd name="connsiteY26" fmla="*/ 785791 h 1448512"/>
              <a:gd name="connsiteX27" fmla="*/ 1559158 w 2445889"/>
              <a:gd name="connsiteY27" fmla="*/ 802642 h 1448512"/>
              <a:gd name="connsiteX28" fmla="*/ 1647212 w 2445889"/>
              <a:gd name="connsiteY28" fmla="*/ 867478 h 1448512"/>
              <a:gd name="connsiteX29" fmla="*/ 1583018 w 2445889"/>
              <a:gd name="connsiteY29" fmla="*/ 644618 h 1448512"/>
              <a:gd name="connsiteX30" fmla="*/ 1592005 w 2445889"/>
              <a:gd name="connsiteY30" fmla="*/ 426947 h 1448512"/>
              <a:gd name="connsiteX31" fmla="*/ 1608053 w 2445889"/>
              <a:gd name="connsiteY31" fmla="*/ 405550 h 1448512"/>
              <a:gd name="connsiteX32" fmla="*/ 1637636 w 2445889"/>
              <a:gd name="connsiteY32" fmla="*/ 408920 h 1448512"/>
              <a:gd name="connsiteX33" fmla="*/ 1880930 w 2445889"/>
              <a:gd name="connsiteY33" fmla="*/ 573417 h 1448512"/>
              <a:gd name="connsiteX34" fmla="*/ 1919125 w 2445889"/>
              <a:gd name="connsiteY34" fmla="*/ 461077 h 1448512"/>
              <a:gd name="connsiteX35" fmla="*/ 1979521 w 2445889"/>
              <a:gd name="connsiteY35" fmla="*/ 405764 h 1448512"/>
              <a:gd name="connsiteX36" fmla="*/ 2019589 w 2445889"/>
              <a:gd name="connsiteY36" fmla="*/ 435079 h 1448512"/>
              <a:gd name="connsiteX37" fmla="*/ 2132570 w 2445889"/>
              <a:gd name="connsiteY37" fmla="*/ 569672 h 1448512"/>
              <a:gd name="connsiteX38" fmla="*/ 2109193 w 2445889"/>
              <a:gd name="connsiteY38" fmla="*/ 39324 h 1448512"/>
              <a:gd name="connsiteX39" fmla="*/ 2131553 w 2445889"/>
              <a:gd name="connsiteY39" fmla="*/ 5890 h 1448512"/>
              <a:gd name="connsiteX40" fmla="*/ 2160440 w 2445889"/>
              <a:gd name="connsiteY40" fmla="*/ 112 h 1448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45889" h="1448512">
                <a:moveTo>
                  <a:pt x="2160440" y="112"/>
                </a:moveTo>
                <a:cubicBezTo>
                  <a:pt x="2272994" y="-155"/>
                  <a:pt x="2375597" y="72598"/>
                  <a:pt x="2440485" y="164556"/>
                </a:cubicBezTo>
                <a:cubicBezTo>
                  <a:pt x="2442198" y="166963"/>
                  <a:pt x="2443803" y="169424"/>
                  <a:pt x="2445461" y="171885"/>
                </a:cubicBezTo>
                <a:lnTo>
                  <a:pt x="2445889" y="1357490"/>
                </a:lnTo>
                <a:cubicBezTo>
                  <a:pt x="2345881" y="1376614"/>
                  <a:pt x="2246220" y="1396755"/>
                  <a:pt x="2146392" y="1416127"/>
                </a:cubicBezTo>
                <a:lnTo>
                  <a:pt x="1966251" y="1448512"/>
                </a:lnTo>
                <a:lnTo>
                  <a:pt x="402990" y="1448512"/>
                </a:lnTo>
                <a:lnTo>
                  <a:pt x="243080" y="1407186"/>
                </a:lnTo>
                <a:cubicBezTo>
                  <a:pt x="152268" y="1378112"/>
                  <a:pt x="74245" y="1318642"/>
                  <a:pt x="22147" y="1238785"/>
                </a:cubicBezTo>
                <a:cubicBezTo>
                  <a:pt x="10967" y="1221560"/>
                  <a:pt x="856" y="1202676"/>
                  <a:pt x="0" y="1182187"/>
                </a:cubicBezTo>
                <a:cubicBezTo>
                  <a:pt x="-107" y="1160175"/>
                  <a:pt x="8511" y="1139018"/>
                  <a:pt x="23966" y="1123343"/>
                </a:cubicBezTo>
                <a:cubicBezTo>
                  <a:pt x="66441" y="1078033"/>
                  <a:pt x="137482" y="1078835"/>
                  <a:pt x="199375" y="1084185"/>
                </a:cubicBezTo>
                <a:cubicBezTo>
                  <a:pt x="279403" y="1091209"/>
                  <a:pt x="359164" y="1100555"/>
                  <a:pt x="438604" y="1112216"/>
                </a:cubicBezTo>
                <a:cubicBezTo>
                  <a:pt x="428333" y="1081403"/>
                  <a:pt x="453422" y="1018868"/>
                  <a:pt x="476906" y="996400"/>
                </a:cubicBezTo>
                <a:cubicBezTo>
                  <a:pt x="537248" y="1007452"/>
                  <a:pt x="596895" y="1021735"/>
                  <a:pt x="655686" y="1039196"/>
                </a:cubicBezTo>
                <a:cubicBezTo>
                  <a:pt x="586463" y="936700"/>
                  <a:pt x="592829" y="806922"/>
                  <a:pt x="644131" y="694583"/>
                </a:cubicBezTo>
                <a:cubicBezTo>
                  <a:pt x="656167" y="668209"/>
                  <a:pt x="673446" y="641462"/>
                  <a:pt x="700781" y="631726"/>
                </a:cubicBezTo>
                <a:cubicBezTo>
                  <a:pt x="741812" y="617175"/>
                  <a:pt x="784608" y="646169"/>
                  <a:pt x="816705" y="675164"/>
                </a:cubicBezTo>
                <a:cubicBezTo>
                  <a:pt x="879615" y="731520"/>
                  <a:pt x="936426" y="794270"/>
                  <a:pt x="986337" y="862396"/>
                </a:cubicBezTo>
                <a:cubicBezTo>
                  <a:pt x="994682" y="812003"/>
                  <a:pt x="1060214" y="748024"/>
                  <a:pt x="1102314" y="719030"/>
                </a:cubicBezTo>
                <a:cubicBezTo>
                  <a:pt x="1109160" y="713557"/>
                  <a:pt x="1117506" y="710192"/>
                  <a:pt x="1126226" y="709347"/>
                </a:cubicBezTo>
                <a:cubicBezTo>
                  <a:pt x="1144040" y="709133"/>
                  <a:pt x="1156610" y="727214"/>
                  <a:pt x="1161051" y="744493"/>
                </a:cubicBezTo>
                <a:cubicBezTo>
                  <a:pt x="1165491" y="761772"/>
                  <a:pt x="1165277" y="780548"/>
                  <a:pt x="1173729" y="796223"/>
                </a:cubicBezTo>
                <a:cubicBezTo>
                  <a:pt x="1192720" y="758776"/>
                  <a:pt x="1261247" y="764447"/>
                  <a:pt x="1300298" y="780174"/>
                </a:cubicBezTo>
                <a:cubicBezTo>
                  <a:pt x="1356949" y="802963"/>
                  <a:pt x="1372409" y="875448"/>
                  <a:pt x="1414562" y="919582"/>
                </a:cubicBezTo>
                <a:cubicBezTo>
                  <a:pt x="1419591" y="879247"/>
                  <a:pt x="1460515" y="845331"/>
                  <a:pt x="1482929" y="811469"/>
                </a:cubicBezTo>
                <a:cubicBezTo>
                  <a:pt x="1490364" y="800181"/>
                  <a:pt x="1499726" y="788787"/>
                  <a:pt x="1512886" y="785791"/>
                </a:cubicBezTo>
                <a:cubicBezTo>
                  <a:pt x="1529416" y="781940"/>
                  <a:pt x="1545518" y="792585"/>
                  <a:pt x="1559158" y="802642"/>
                </a:cubicBezTo>
                <a:lnTo>
                  <a:pt x="1647212" y="867478"/>
                </a:lnTo>
                <a:cubicBezTo>
                  <a:pt x="1615918" y="800556"/>
                  <a:pt x="1599815" y="716461"/>
                  <a:pt x="1583018" y="644618"/>
                </a:cubicBezTo>
                <a:cubicBezTo>
                  <a:pt x="1566220" y="572775"/>
                  <a:pt x="1564615" y="495421"/>
                  <a:pt x="1592005" y="426947"/>
                </a:cubicBezTo>
                <a:cubicBezTo>
                  <a:pt x="1595268" y="418335"/>
                  <a:pt x="1599762" y="409348"/>
                  <a:pt x="1608053" y="405550"/>
                </a:cubicBezTo>
                <a:cubicBezTo>
                  <a:pt x="1617361" y="401324"/>
                  <a:pt x="1628220" y="405015"/>
                  <a:pt x="1637636" y="408920"/>
                </a:cubicBezTo>
                <a:cubicBezTo>
                  <a:pt x="1729005" y="446773"/>
                  <a:pt x="1811762" y="502729"/>
                  <a:pt x="1880930" y="573417"/>
                </a:cubicBezTo>
                <a:cubicBezTo>
                  <a:pt x="1885959" y="540250"/>
                  <a:pt x="1907464" y="492854"/>
                  <a:pt x="1919125" y="461077"/>
                </a:cubicBezTo>
                <a:cubicBezTo>
                  <a:pt x="1929343" y="433260"/>
                  <a:pt x="1950206" y="401484"/>
                  <a:pt x="1979521" y="405764"/>
                </a:cubicBezTo>
                <a:cubicBezTo>
                  <a:pt x="1996318" y="408332"/>
                  <a:pt x="2008890" y="422080"/>
                  <a:pt x="2019589" y="435079"/>
                </a:cubicBezTo>
                <a:lnTo>
                  <a:pt x="2132570" y="569672"/>
                </a:lnTo>
                <a:cubicBezTo>
                  <a:pt x="2060245" y="401057"/>
                  <a:pt x="2046176" y="211685"/>
                  <a:pt x="2109193" y="39324"/>
                </a:cubicBezTo>
                <a:cubicBezTo>
                  <a:pt x="2113900" y="26432"/>
                  <a:pt x="2119784" y="12844"/>
                  <a:pt x="2131553" y="5890"/>
                </a:cubicBezTo>
                <a:cubicBezTo>
                  <a:pt x="2140487" y="1477"/>
                  <a:pt x="2150490" y="-514"/>
                  <a:pt x="2160440" y="11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2" name="任意多边形: 形状 191"/>
          <p:cNvSpPr/>
          <p:nvPr userDrawn="1">
            <p:custDataLst>
              <p:tags r:id="rId68"/>
            </p:custDataLst>
          </p:nvPr>
        </p:nvSpPr>
        <p:spPr>
          <a:xfrm>
            <a:off x="9980628" y="6119461"/>
            <a:ext cx="2211372" cy="738539"/>
          </a:xfrm>
          <a:custGeom>
            <a:avLst/>
            <a:gdLst>
              <a:gd name="connsiteX0" fmla="*/ 1533575 w 2169574"/>
              <a:gd name="connsiteY0" fmla="*/ 0 h 738578"/>
              <a:gd name="connsiteX1" fmla="*/ 1663728 w 2169574"/>
              <a:gd name="connsiteY1" fmla="*/ 101641 h 738578"/>
              <a:gd name="connsiteX2" fmla="*/ 1726263 w 2169574"/>
              <a:gd name="connsiteY2" fmla="*/ 258756 h 738578"/>
              <a:gd name="connsiteX3" fmla="*/ 1770396 w 2169574"/>
              <a:gd name="connsiteY3" fmla="*/ 230403 h 738578"/>
              <a:gd name="connsiteX4" fmla="*/ 1816990 w 2169574"/>
              <a:gd name="connsiteY4" fmla="*/ 257151 h 738578"/>
              <a:gd name="connsiteX5" fmla="*/ 1887496 w 2169574"/>
              <a:gd name="connsiteY5" fmla="*/ 352532 h 738578"/>
              <a:gd name="connsiteX6" fmla="*/ 1922750 w 2169574"/>
              <a:gd name="connsiteY6" fmla="*/ 234843 h 738578"/>
              <a:gd name="connsiteX7" fmla="*/ 1946234 w 2169574"/>
              <a:gd name="connsiteY7" fmla="*/ 212054 h 738578"/>
              <a:gd name="connsiteX8" fmla="*/ 1976030 w 2169574"/>
              <a:gd name="connsiteY8" fmla="*/ 121755 h 738578"/>
              <a:gd name="connsiteX9" fmla="*/ 2056272 w 2169574"/>
              <a:gd name="connsiteY9" fmla="*/ 87840 h 738578"/>
              <a:gd name="connsiteX10" fmla="*/ 2169574 w 2169574"/>
              <a:gd name="connsiteY10" fmla="*/ 95062 h 738578"/>
              <a:gd name="connsiteX11" fmla="*/ 2169574 w 2169574"/>
              <a:gd name="connsiteY11" fmla="*/ 738578 h 738578"/>
              <a:gd name="connsiteX12" fmla="*/ 59089 w 2169574"/>
              <a:gd name="connsiteY12" fmla="*/ 738578 h 738578"/>
              <a:gd name="connsiteX13" fmla="*/ 23451 w 2169574"/>
              <a:gd name="connsiteY13" fmla="*/ 680696 h 738578"/>
              <a:gd name="connsiteX14" fmla="*/ 1003 w 2169574"/>
              <a:gd name="connsiteY14" fmla="*/ 613854 h 738578"/>
              <a:gd name="connsiteX15" fmla="*/ 94404 w 2169574"/>
              <a:gd name="connsiteY15" fmla="*/ 546450 h 738578"/>
              <a:gd name="connsiteX16" fmla="*/ 183366 w 2169574"/>
              <a:gd name="connsiteY16" fmla="*/ 523608 h 738578"/>
              <a:gd name="connsiteX17" fmla="*/ 310470 w 2169574"/>
              <a:gd name="connsiteY17" fmla="*/ 503281 h 738578"/>
              <a:gd name="connsiteX18" fmla="*/ 426018 w 2169574"/>
              <a:gd name="connsiteY18" fmla="*/ 552014 h 738578"/>
              <a:gd name="connsiteX19" fmla="*/ 442067 w 2169574"/>
              <a:gd name="connsiteY19" fmla="*/ 476212 h 738578"/>
              <a:gd name="connsiteX20" fmla="*/ 497542 w 2169574"/>
              <a:gd name="connsiteY20" fmla="*/ 438766 h 738578"/>
              <a:gd name="connsiteX21" fmla="*/ 567085 w 2169574"/>
              <a:gd name="connsiteY21" fmla="*/ 445185 h 738578"/>
              <a:gd name="connsiteX22" fmla="*/ 591906 w 2169574"/>
              <a:gd name="connsiteY22" fmla="*/ 364943 h 738578"/>
              <a:gd name="connsiteX23" fmla="*/ 599182 w 2169574"/>
              <a:gd name="connsiteY23" fmla="*/ 348894 h 738578"/>
              <a:gd name="connsiteX24" fmla="*/ 614909 w 2169574"/>
              <a:gd name="connsiteY24" fmla="*/ 346166 h 738578"/>
              <a:gd name="connsiteX25" fmla="*/ 872379 w 2169574"/>
              <a:gd name="connsiteY25" fmla="*/ 434807 h 738578"/>
              <a:gd name="connsiteX26" fmla="*/ 893777 w 2169574"/>
              <a:gd name="connsiteY26" fmla="*/ 345845 h 738578"/>
              <a:gd name="connsiteX27" fmla="*/ 930849 w 2169574"/>
              <a:gd name="connsiteY27" fmla="*/ 236876 h 738578"/>
              <a:gd name="connsiteX28" fmla="*/ 1026658 w 2169574"/>
              <a:gd name="connsiteY28" fmla="*/ 261484 h 738578"/>
              <a:gd name="connsiteX29" fmla="*/ 1135467 w 2169574"/>
              <a:gd name="connsiteY29" fmla="*/ 418972 h 738578"/>
              <a:gd name="connsiteX30" fmla="*/ 1195595 w 2169574"/>
              <a:gd name="connsiteY30" fmla="*/ 339319 h 738578"/>
              <a:gd name="connsiteX31" fmla="*/ 1257274 w 2169574"/>
              <a:gd name="connsiteY31" fmla="*/ 239337 h 738578"/>
              <a:gd name="connsiteX32" fmla="*/ 1348697 w 2169574"/>
              <a:gd name="connsiteY32" fmla="*/ 238962 h 738578"/>
              <a:gd name="connsiteX33" fmla="*/ 1427334 w 2169574"/>
              <a:gd name="connsiteY33" fmla="*/ 290639 h 738578"/>
              <a:gd name="connsiteX34" fmla="*/ 1544274 w 2169574"/>
              <a:gd name="connsiteY34" fmla="*/ 403994 h 738578"/>
              <a:gd name="connsiteX35" fmla="*/ 1533575 w 2169574"/>
              <a:gd name="connsiteY35" fmla="*/ 0 h 738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169574" h="738578">
                <a:moveTo>
                  <a:pt x="1533575" y="0"/>
                </a:moveTo>
                <a:cubicBezTo>
                  <a:pt x="1588835" y="12358"/>
                  <a:pt x="1633931" y="53603"/>
                  <a:pt x="1663728" y="101641"/>
                </a:cubicBezTo>
                <a:cubicBezTo>
                  <a:pt x="1693524" y="149680"/>
                  <a:pt x="1710215" y="204565"/>
                  <a:pt x="1726263" y="258756"/>
                </a:cubicBezTo>
                <a:cubicBezTo>
                  <a:pt x="1718934" y="242065"/>
                  <a:pt x="1752154" y="229066"/>
                  <a:pt x="1770396" y="230403"/>
                </a:cubicBezTo>
                <a:cubicBezTo>
                  <a:pt x="1788638" y="231740"/>
                  <a:pt x="1803562" y="244793"/>
                  <a:pt x="1816990" y="257151"/>
                </a:cubicBezTo>
                <a:cubicBezTo>
                  <a:pt x="1846412" y="284379"/>
                  <a:pt x="1877225" y="313748"/>
                  <a:pt x="1887496" y="352532"/>
                </a:cubicBezTo>
                <a:cubicBezTo>
                  <a:pt x="1877386" y="314176"/>
                  <a:pt x="1896858" y="264105"/>
                  <a:pt x="1922750" y="234843"/>
                </a:cubicBezTo>
                <a:cubicBezTo>
                  <a:pt x="1930185" y="226712"/>
                  <a:pt x="1939600" y="220721"/>
                  <a:pt x="1946234" y="212054"/>
                </a:cubicBezTo>
                <a:cubicBezTo>
                  <a:pt x="1966294" y="185949"/>
                  <a:pt x="1956452" y="148502"/>
                  <a:pt x="1976030" y="121755"/>
                </a:cubicBezTo>
                <a:cubicBezTo>
                  <a:pt x="1993790" y="97629"/>
                  <a:pt x="2026690" y="91745"/>
                  <a:pt x="2056272" y="87840"/>
                </a:cubicBezTo>
                <a:cubicBezTo>
                  <a:pt x="2093933" y="82811"/>
                  <a:pt x="2136835" y="79708"/>
                  <a:pt x="2169574" y="95062"/>
                </a:cubicBezTo>
                <a:lnTo>
                  <a:pt x="2169574" y="738578"/>
                </a:lnTo>
                <a:lnTo>
                  <a:pt x="59089" y="738578"/>
                </a:lnTo>
                <a:lnTo>
                  <a:pt x="23451" y="680696"/>
                </a:lnTo>
                <a:cubicBezTo>
                  <a:pt x="8412" y="659686"/>
                  <a:pt x="-3624" y="638489"/>
                  <a:pt x="1003" y="613854"/>
                </a:cubicBezTo>
                <a:cubicBezTo>
                  <a:pt x="8545" y="573893"/>
                  <a:pt x="55033" y="556561"/>
                  <a:pt x="94404" y="546450"/>
                </a:cubicBezTo>
                <a:lnTo>
                  <a:pt x="183366" y="523608"/>
                </a:lnTo>
                <a:cubicBezTo>
                  <a:pt x="224878" y="512909"/>
                  <a:pt x="267460" y="502103"/>
                  <a:pt x="310470" y="503281"/>
                </a:cubicBezTo>
                <a:cubicBezTo>
                  <a:pt x="353480" y="504457"/>
                  <a:pt x="398041" y="519222"/>
                  <a:pt x="426018" y="552014"/>
                </a:cubicBezTo>
                <a:cubicBezTo>
                  <a:pt x="411789" y="525053"/>
                  <a:pt x="429978" y="504136"/>
                  <a:pt x="442067" y="476212"/>
                </a:cubicBezTo>
                <a:cubicBezTo>
                  <a:pt x="451268" y="454814"/>
                  <a:pt x="474163" y="441921"/>
                  <a:pt x="497542" y="438766"/>
                </a:cubicBezTo>
                <a:cubicBezTo>
                  <a:pt x="520919" y="435609"/>
                  <a:pt x="544296" y="440370"/>
                  <a:pt x="567085" y="445185"/>
                </a:cubicBezTo>
                <a:cubicBezTo>
                  <a:pt x="562644" y="420631"/>
                  <a:pt x="588268" y="389818"/>
                  <a:pt x="591906" y="364943"/>
                </a:cubicBezTo>
                <a:cubicBezTo>
                  <a:pt x="592120" y="358845"/>
                  <a:pt x="594741" y="353078"/>
                  <a:pt x="599182" y="348894"/>
                </a:cubicBezTo>
                <a:cubicBezTo>
                  <a:pt x="603942" y="346182"/>
                  <a:pt x="609506" y="345213"/>
                  <a:pt x="614909" y="346166"/>
                </a:cubicBezTo>
                <a:cubicBezTo>
                  <a:pt x="707080" y="352297"/>
                  <a:pt x="795989" y="382896"/>
                  <a:pt x="872379" y="434807"/>
                </a:cubicBezTo>
                <a:cubicBezTo>
                  <a:pt x="870881" y="406080"/>
                  <a:pt x="895329" y="374572"/>
                  <a:pt x="893777" y="345845"/>
                </a:cubicBezTo>
                <a:cubicBezTo>
                  <a:pt x="891584" y="305135"/>
                  <a:pt x="894419" y="255171"/>
                  <a:pt x="930849" y="236876"/>
                </a:cubicBezTo>
                <a:cubicBezTo>
                  <a:pt x="962036" y="221202"/>
                  <a:pt x="999537" y="239444"/>
                  <a:pt x="1026658" y="261484"/>
                </a:cubicBezTo>
                <a:cubicBezTo>
                  <a:pt x="1077157" y="302579"/>
                  <a:pt x="1114871" y="357207"/>
                  <a:pt x="1135467" y="418972"/>
                </a:cubicBezTo>
                <a:cubicBezTo>
                  <a:pt x="1140388" y="383024"/>
                  <a:pt x="1186340" y="374411"/>
                  <a:pt x="1195595" y="339319"/>
                </a:cubicBezTo>
                <a:cubicBezTo>
                  <a:pt x="1205865" y="300321"/>
                  <a:pt x="1221753" y="258434"/>
                  <a:pt x="1257274" y="239337"/>
                </a:cubicBezTo>
                <a:cubicBezTo>
                  <a:pt x="1284984" y="224412"/>
                  <a:pt x="1319542" y="227140"/>
                  <a:pt x="1348697" y="238962"/>
                </a:cubicBezTo>
                <a:cubicBezTo>
                  <a:pt x="1377851" y="250785"/>
                  <a:pt x="1402834" y="270845"/>
                  <a:pt x="1427334" y="290639"/>
                </a:cubicBezTo>
                <a:cubicBezTo>
                  <a:pt x="1475640" y="329582"/>
                  <a:pt x="1524428" y="345150"/>
                  <a:pt x="1544274" y="403994"/>
                </a:cubicBezTo>
                <a:cubicBezTo>
                  <a:pt x="1508540" y="270952"/>
                  <a:pt x="1473714" y="124109"/>
                  <a:pt x="1533575" y="0"/>
                </a:cubicBezTo>
                <a:close/>
              </a:path>
            </a:pathLst>
          </a:custGeom>
          <a:solidFill>
            <a:srgbClr val="214F4B"/>
          </a:solidFill>
          <a:ln w="9525" cap="flat">
            <a:noFill/>
            <a:prstDash val="solid"/>
            <a:miter/>
          </a:ln>
        </p:spPr>
        <p:txBody>
          <a:bodyPr wrap="square" rtlCol="0" anchor="ctr">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4" name="任意多边形: 形状 193"/>
          <p:cNvSpPr/>
          <p:nvPr userDrawn="1">
            <p:custDataLst>
              <p:tags r:id="rId69"/>
            </p:custDataLst>
          </p:nvPr>
        </p:nvSpPr>
        <p:spPr>
          <a:xfrm>
            <a:off x="0" y="5665763"/>
            <a:ext cx="2174737" cy="1192824"/>
          </a:xfrm>
          <a:custGeom>
            <a:avLst/>
            <a:gdLst>
              <a:gd name="connsiteX0" fmla="*/ 75211 w 2174737"/>
              <a:gd name="connsiteY0" fmla="*/ 432 h 1192824"/>
              <a:gd name="connsiteX1" fmla="*/ 102698 w 2174737"/>
              <a:gd name="connsiteY1" fmla="*/ 4158 h 1192824"/>
              <a:gd name="connsiteX2" fmla="*/ 125704 w 2174737"/>
              <a:gd name="connsiteY2" fmla="*/ 34363 h 1192824"/>
              <a:gd name="connsiteX3" fmla="*/ 135068 w 2174737"/>
              <a:gd name="connsiteY3" fmla="*/ 533856 h 1192824"/>
              <a:gd name="connsiteX4" fmla="*/ 233285 w 2174737"/>
              <a:gd name="connsiteY4" fmla="*/ 400651 h 1192824"/>
              <a:gd name="connsiteX5" fmla="*/ 269179 w 2174737"/>
              <a:gd name="connsiteY5" fmla="*/ 370798 h 1192824"/>
              <a:gd name="connsiteX6" fmla="*/ 329186 w 2174737"/>
              <a:gd name="connsiteY6" fmla="*/ 419177 h 1192824"/>
              <a:gd name="connsiteX7" fmla="*/ 371725 w 2174737"/>
              <a:gd name="connsiteY7" fmla="*/ 522680 h 1192824"/>
              <a:gd name="connsiteX8" fmla="*/ 590512 w 2174737"/>
              <a:gd name="connsiteY8" fmla="*/ 353833 h 1192824"/>
              <a:gd name="connsiteX9" fmla="*/ 618049 w 2174737"/>
              <a:gd name="connsiteY9" fmla="*/ 348799 h 1192824"/>
              <a:gd name="connsiteX10" fmla="*/ 634561 w 2174737"/>
              <a:gd name="connsiteY10" fmla="*/ 367828 h 1192824"/>
              <a:gd name="connsiteX11" fmla="*/ 655855 w 2174737"/>
              <a:gd name="connsiteY11" fmla="*/ 571713 h 1192824"/>
              <a:gd name="connsiteX12" fmla="*/ 608987 w 2174737"/>
              <a:gd name="connsiteY12" fmla="*/ 784811 h 1192824"/>
              <a:gd name="connsiteX13" fmla="*/ 687823 w 2174737"/>
              <a:gd name="connsiteY13" fmla="*/ 718712 h 1192824"/>
              <a:gd name="connsiteX14" fmla="*/ 730311 w 2174737"/>
              <a:gd name="connsiteY14" fmla="*/ 700086 h 1192824"/>
              <a:gd name="connsiteX15" fmla="*/ 759963 w 2174737"/>
              <a:gd name="connsiteY15" fmla="*/ 722488 h 1192824"/>
              <a:gd name="connsiteX16" fmla="*/ 830441 w 2174737"/>
              <a:gd name="connsiteY16" fmla="*/ 819950 h 1192824"/>
              <a:gd name="connsiteX17" fmla="*/ 929514 w 2174737"/>
              <a:gd name="connsiteY17" fmla="*/ 682315 h 1192824"/>
              <a:gd name="connsiteX18" fmla="*/ 1049379 w 2174737"/>
              <a:gd name="connsiteY18" fmla="*/ 690068 h 1192824"/>
              <a:gd name="connsiteX19" fmla="*/ 1058189 w 2174737"/>
              <a:gd name="connsiteY19" fmla="*/ 640732 h 1192824"/>
              <a:gd name="connsiteX20" fmla="*/ 1088898 w 2174737"/>
              <a:gd name="connsiteY20" fmla="*/ 605493 h 1192824"/>
              <a:gd name="connsiteX21" fmla="*/ 1111904 w 2174737"/>
              <a:gd name="connsiteY21" fmla="*/ 613145 h 1192824"/>
              <a:gd name="connsiteX22" fmla="*/ 1229251 w 2174737"/>
              <a:gd name="connsiteY22" fmla="*/ 740963 h 1192824"/>
              <a:gd name="connsiteX23" fmla="*/ 1377558 w 2174737"/>
              <a:gd name="connsiteY23" fmla="*/ 554950 h 1192824"/>
              <a:gd name="connsiteX24" fmla="*/ 1483830 w 2174737"/>
              <a:gd name="connsiteY24" fmla="*/ 507326 h 1192824"/>
              <a:gd name="connsiteX25" fmla="*/ 1540767 w 2174737"/>
              <a:gd name="connsiteY25" fmla="*/ 563004 h 1192824"/>
              <a:gd name="connsiteX26" fmla="*/ 1550282 w 2174737"/>
              <a:gd name="connsiteY26" fmla="*/ 887357 h 1192824"/>
              <a:gd name="connsiteX27" fmla="*/ 1715655 w 2174737"/>
              <a:gd name="connsiteY27" fmla="*/ 836613 h 1192824"/>
              <a:gd name="connsiteX28" fmla="*/ 1758446 w 2174737"/>
              <a:gd name="connsiteY28" fmla="*/ 943086 h 1192824"/>
              <a:gd name="connsiteX29" fmla="*/ 1981461 w 2174737"/>
              <a:gd name="connsiteY29" fmla="*/ 902813 h 1192824"/>
              <a:gd name="connsiteX30" fmla="*/ 2148546 w 2174737"/>
              <a:gd name="connsiteY30" fmla="*/ 929242 h 1192824"/>
              <a:gd name="connsiteX31" fmla="*/ 2174724 w 2174737"/>
              <a:gd name="connsiteY31" fmla="*/ 983310 h 1192824"/>
              <a:gd name="connsiteX32" fmla="*/ 2157306 w 2174737"/>
              <a:gd name="connsiteY32" fmla="*/ 1037730 h 1192824"/>
              <a:gd name="connsiteX33" fmla="*/ 2019626 w 2174737"/>
              <a:gd name="connsiteY33" fmla="*/ 1179351 h 1192824"/>
              <a:gd name="connsiteX34" fmla="*/ 1992301 w 2174737"/>
              <a:gd name="connsiteY34" fmla="*/ 1192824 h 1192824"/>
              <a:gd name="connsiteX35" fmla="*/ 0 w 2174737"/>
              <a:gd name="connsiteY35" fmla="*/ 1192824 h 1192824"/>
              <a:gd name="connsiteX36" fmla="*/ 0 w 2174737"/>
              <a:gd name="connsiteY36" fmla="*/ 16743 h 1192824"/>
              <a:gd name="connsiteX37" fmla="*/ 75211 w 2174737"/>
              <a:gd name="connsiteY37" fmla="*/ 432 h 119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174737" h="1192824">
                <a:moveTo>
                  <a:pt x="75211" y="432"/>
                </a:moveTo>
                <a:cubicBezTo>
                  <a:pt x="84541" y="-761"/>
                  <a:pt x="94022" y="523"/>
                  <a:pt x="102698" y="4158"/>
                </a:cubicBezTo>
                <a:cubicBezTo>
                  <a:pt x="114176" y="10148"/>
                  <a:pt x="120670" y="22533"/>
                  <a:pt x="125704" y="34363"/>
                </a:cubicBezTo>
                <a:cubicBezTo>
                  <a:pt x="195025" y="192487"/>
                  <a:pt x="193011" y="371201"/>
                  <a:pt x="135068" y="533856"/>
                </a:cubicBezTo>
                <a:cubicBezTo>
                  <a:pt x="167756" y="489354"/>
                  <a:pt x="200496" y="444952"/>
                  <a:pt x="233285" y="400651"/>
                </a:cubicBezTo>
                <a:cubicBezTo>
                  <a:pt x="242749" y="387814"/>
                  <a:pt x="253572" y="374071"/>
                  <a:pt x="269179" y="370798"/>
                </a:cubicBezTo>
                <a:cubicBezTo>
                  <a:pt x="296515" y="365009"/>
                  <a:pt x="317960" y="393654"/>
                  <a:pt x="329186" y="419177"/>
                </a:cubicBezTo>
                <a:cubicBezTo>
                  <a:pt x="342024" y="448325"/>
                  <a:pt x="364980" y="491569"/>
                  <a:pt x="371725" y="522680"/>
                </a:cubicBezTo>
                <a:cubicBezTo>
                  <a:pt x="432503" y="452202"/>
                  <a:pt x="506929" y="394761"/>
                  <a:pt x="590512" y="353833"/>
                </a:cubicBezTo>
                <a:cubicBezTo>
                  <a:pt x="599120" y="349504"/>
                  <a:pt x="609088" y="345376"/>
                  <a:pt x="618049" y="348799"/>
                </a:cubicBezTo>
                <a:cubicBezTo>
                  <a:pt x="626104" y="351870"/>
                  <a:pt x="630836" y="360025"/>
                  <a:pt x="634561" y="367828"/>
                </a:cubicBezTo>
                <a:cubicBezTo>
                  <a:pt x="664364" y="430756"/>
                  <a:pt x="667485" y="503298"/>
                  <a:pt x="655855" y="571713"/>
                </a:cubicBezTo>
                <a:cubicBezTo>
                  <a:pt x="644227" y="640128"/>
                  <a:pt x="634158" y="720122"/>
                  <a:pt x="608987" y="784811"/>
                </a:cubicBezTo>
                <a:lnTo>
                  <a:pt x="687823" y="718712"/>
                </a:lnTo>
                <a:cubicBezTo>
                  <a:pt x="700106" y="708442"/>
                  <a:pt x="714554" y="697518"/>
                  <a:pt x="730311" y="700086"/>
                </a:cubicBezTo>
                <a:cubicBezTo>
                  <a:pt x="742846" y="702351"/>
                  <a:pt x="752311" y="712419"/>
                  <a:pt x="759963" y="722488"/>
                </a:cubicBezTo>
                <a:cubicBezTo>
                  <a:pt x="782868" y="752995"/>
                  <a:pt x="823343" y="782394"/>
                  <a:pt x="830441" y="819950"/>
                </a:cubicBezTo>
                <a:cubicBezTo>
                  <a:pt x="867443" y="776052"/>
                  <a:pt x="877662" y="707033"/>
                  <a:pt x="929514" y="682315"/>
                </a:cubicBezTo>
                <a:cubicBezTo>
                  <a:pt x="965258" y="665248"/>
                  <a:pt x="1029242" y="655885"/>
                  <a:pt x="1049379" y="690068"/>
                </a:cubicBezTo>
                <a:cubicBezTo>
                  <a:pt x="1056376" y="674814"/>
                  <a:pt x="1055068" y="657395"/>
                  <a:pt x="1058189" y="640732"/>
                </a:cubicBezTo>
                <a:cubicBezTo>
                  <a:pt x="1061310" y="624069"/>
                  <a:pt x="1072134" y="606298"/>
                  <a:pt x="1088898" y="605493"/>
                </a:cubicBezTo>
                <a:cubicBezTo>
                  <a:pt x="1097154" y="605729"/>
                  <a:pt x="1105153" y="608388"/>
                  <a:pt x="1111904" y="613145"/>
                </a:cubicBezTo>
                <a:cubicBezTo>
                  <a:pt x="1153134" y="637913"/>
                  <a:pt x="1218427" y="694095"/>
                  <a:pt x="1229251" y="740963"/>
                </a:cubicBezTo>
                <a:cubicBezTo>
                  <a:pt x="1272097" y="673978"/>
                  <a:pt x="1321799" y="611640"/>
                  <a:pt x="1377558" y="554950"/>
                </a:cubicBezTo>
                <a:cubicBezTo>
                  <a:pt x="1406203" y="525801"/>
                  <a:pt x="1444564" y="496049"/>
                  <a:pt x="1483830" y="507326"/>
                </a:cubicBezTo>
                <a:cubicBezTo>
                  <a:pt x="1510109" y="514827"/>
                  <a:pt x="1527930" y="538941"/>
                  <a:pt x="1540767" y="563004"/>
                </a:cubicBezTo>
                <a:cubicBezTo>
                  <a:pt x="1595590" y="665853"/>
                  <a:pt x="1609232" y="786976"/>
                  <a:pt x="1550282" y="887357"/>
                </a:cubicBezTo>
                <a:cubicBezTo>
                  <a:pt x="1604444" y="867458"/>
                  <a:pt x="1659650" y="850518"/>
                  <a:pt x="1715655" y="836613"/>
                </a:cubicBezTo>
                <a:cubicBezTo>
                  <a:pt x="1739014" y="856297"/>
                  <a:pt x="1766299" y="913536"/>
                  <a:pt x="1758446" y="943086"/>
                </a:cubicBezTo>
                <a:cubicBezTo>
                  <a:pt x="1832414" y="927581"/>
                  <a:pt x="1906753" y="914155"/>
                  <a:pt x="1981461" y="902813"/>
                </a:cubicBezTo>
                <a:cubicBezTo>
                  <a:pt x="2039304" y="894003"/>
                  <a:pt x="2105957" y="889220"/>
                  <a:pt x="2148546" y="929242"/>
                </a:cubicBezTo>
                <a:cubicBezTo>
                  <a:pt x="2164122" y="943061"/>
                  <a:pt x="2173546" y="962518"/>
                  <a:pt x="2174724" y="983310"/>
                </a:cubicBezTo>
                <a:cubicBezTo>
                  <a:pt x="2175127" y="1002490"/>
                  <a:pt x="2166719" y="1020915"/>
                  <a:pt x="2157306" y="1037730"/>
                </a:cubicBezTo>
                <a:cubicBezTo>
                  <a:pt x="2124129" y="1096279"/>
                  <a:pt x="2076584" y="1144916"/>
                  <a:pt x="2019626" y="1179351"/>
                </a:cubicBezTo>
                <a:lnTo>
                  <a:pt x="1992301" y="1192824"/>
                </a:lnTo>
                <a:lnTo>
                  <a:pt x="0" y="1192824"/>
                </a:lnTo>
                <a:lnTo>
                  <a:pt x="0" y="16743"/>
                </a:lnTo>
                <a:cubicBezTo>
                  <a:pt x="24112" y="7571"/>
                  <a:pt x="49465" y="2074"/>
                  <a:pt x="75211" y="432"/>
                </a:cubicBezTo>
                <a:close/>
              </a:path>
            </a:pathLst>
          </a:custGeom>
          <a:solidFill>
            <a:srgbClr val="285E59"/>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195" name="任意多边形: 形状 194"/>
          <p:cNvSpPr/>
          <p:nvPr userDrawn="1">
            <p:custDataLst>
              <p:tags r:id="rId70"/>
            </p:custDataLst>
          </p:nvPr>
        </p:nvSpPr>
        <p:spPr>
          <a:xfrm>
            <a:off x="0" y="6317828"/>
            <a:ext cx="1922057" cy="540172"/>
          </a:xfrm>
          <a:custGeom>
            <a:avLst/>
            <a:gdLst>
              <a:gd name="connsiteX0" fmla="*/ 446785 w 1922057"/>
              <a:gd name="connsiteY0" fmla="*/ 0 h 540172"/>
              <a:gd name="connsiteX1" fmla="*/ 460428 w 1922057"/>
              <a:gd name="connsiteY1" fmla="*/ 380032 h 540172"/>
              <a:gd name="connsiteX2" fmla="*/ 563528 w 1922057"/>
              <a:gd name="connsiteY2" fmla="*/ 266662 h 540172"/>
              <a:gd name="connsiteX3" fmla="*/ 634360 w 1922057"/>
              <a:gd name="connsiteY3" fmla="*/ 213450 h 540172"/>
              <a:gd name="connsiteX4" fmla="*/ 720293 w 1922057"/>
              <a:gd name="connsiteY4" fmla="*/ 208416 h 540172"/>
              <a:gd name="connsiteX5" fmla="*/ 784077 w 1922057"/>
              <a:gd name="connsiteY5" fmla="*/ 298679 h 540172"/>
              <a:gd name="connsiteX6" fmla="*/ 845242 w 1922057"/>
              <a:gd name="connsiteY6" fmla="*/ 369964 h 540172"/>
              <a:gd name="connsiteX7" fmla="*/ 938123 w 1922057"/>
              <a:gd name="connsiteY7" fmla="*/ 215565 h 540172"/>
              <a:gd name="connsiteX8" fmla="*/ 1026675 w 1922057"/>
              <a:gd name="connsiteY8" fmla="*/ 186820 h 540172"/>
              <a:gd name="connsiteX9" fmla="*/ 1067955 w 1922057"/>
              <a:gd name="connsiteY9" fmla="*/ 286950 h 540172"/>
              <a:gd name="connsiteX10" fmla="*/ 1093126 w 1922057"/>
              <a:gd name="connsiteY10" fmla="*/ 369259 h 540172"/>
              <a:gd name="connsiteX11" fmla="*/ 1329734 w 1922057"/>
              <a:gd name="connsiteY11" fmla="*/ 270790 h 540172"/>
              <a:gd name="connsiteX12" fmla="*/ 1344836 w 1922057"/>
              <a:gd name="connsiteY12" fmla="*/ 272451 h 540172"/>
              <a:gd name="connsiteX13" fmla="*/ 1352589 w 1922057"/>
              <a:gd name="connsiteY13" fmla="*/ 287101 h 540172"/>
              <a:gd name="connsiteX14" fmla="*/ 1380630 w 1922057"/>
              <a:gd name="connsiteY14" fmla="*/ 361204 h 540172"/>
              <a:gd name="connsiteX15" fmla="*/ 1445319 w 1922057"/>
              <a:gd name="connsiteY15" fmla="*/ 351136 h 540172"/>
              <a:gd name="connsiteX16" fmla="*/ 1499638 w 1922057"/>
              <a:gd name="connsiteY16" fmla="*/ 382851 h 540172"/>
              <a:gd name="connsiteX17" fmla="*/ 1519171 w 1922057"/>
              <a:gd name="connsiteY17" fmla="*/ 453330 h 540172"/>
              <a:gd name="connsiteX18" fmla="*/ 1624889 w 1922057"/>
              <a:gd name="connsiteY18" fmla="*/ 400824 h 540172"/>
              <a:gd name="connsiteX19" fmla="*/ 1745458 w 1922057"/>
              <a:gd name="connsiteY19" fmla="*/ 412402 h 540172"/>
              <a:gd name="connsiteX20" fmla="*/ 1830334 w 1922057"/>
              <a:gd name="connsiteY20" fmla="*/ 428612 h 540172"/>
              <a:gd name="connsiteX21" fmla="*/ 1922057 w 1922057"/>
              <a:gd name="connsiteY21" fmla="*/ 486405 h 540172"/>
              <a:gd name="connsiteX22" fmla="*/ 1907598 w 1922057"/>
              <a:gd name="connsiteY22" fmla="*/ 540172 h 540172"/>
              <a:gd name="connsiteX23" fmla="*/ 0 w 1922057"/>
              <a:gd name="connsiteY23" fmla="*/ 540172 h 540172"/>
              <a:gd name="connsiteX24" fmla="*/ 0 w 1922057"/>
              <a:gd name="connsiteY24" fmla="*/ 118656 h 540172"/>
              <a:gd name="connsiteX25" fmla="*/ 38260 w 1922057"/>
              <a:gd name="connsiteY25" fmla="*/ 140505 h 540172"/>
              <a:gd name="connsiteX26" fmla="*/ 71587 w 1922057"/>
              <a:gd name="connsiteY26" fmla="*/ 223619 h 540172"/>
              <a:gd name="connsiteX27" fmla="*/ 94995 w 1922057"/>
              <a:gd name="connsiteY27" fmla="*/ 243756 h 540172"/>
              <a:gd name="connsiteX28" fmla="*/ 135269 w 1922057"/>
              <a:gd name="connsiteY28" fmla="*/ 352092 h 540172"/>
              <a:gd name="connsiteX29" fmla="*/ 195780 w 1922057"/>
              <a:gd name="connsiteY29" fmla="*/ 257953 h 540172"/>
              <a:gd name="connsiteX30" fmla="*/ 237916 w 1922057"/>
              <a:gd name="connsiteY30" fmla="*/ 230264 h 540172"/>
              <a:gd name="connsiteX31" fmla="*/ 281110 w 1922057"/>
              <a:gd name="connsiteY31" fmla="*/ 254228 h 540172"/>
              <a:gd name="connsiteX32" fmla="*/ 330546 w 1922057"/>
              <a:gd name="connsiteY32" fmla="*/ 103202 h 540172"/>
              <a:gd name="connsiteX33" fmla="*/ 446785 w 1922057"/>
              <a:gd name="connsiteY33" fmla="*/ 0 h 54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2057" h="540172">
                <a:moveTo>
                  <a:pt x="446785" y="0"/>
                </a:moveTo>
                <a:cubicBezTo>
                  <a:pt x="510317" y="113219"/>
                  <a:pt x="486304" y="252969"/>
                  <a:pt x="460428" y="380032"/>
                </a:cubicBezTo>
                <a:cubicBezTo>
                  <a:pt x="475581" y="323649"/>
                  <a:pt x="520486" y="306130"/>
                  <a:pt x="563528" y="266662"/>
                </a:cubicBezTo>
                <a:cubicBezTo>
                  <a:pt x="585377" y="246626"/>
                  <a:pt x="607628" y="226338"/>
                  <a:pt x="634360" y="213450"/>
                </a:cubicBezTo>
                <a:cubicBezTo>
                  <a:pt x="661091" y="200563"/>
                  <a:pt x="693361" y="196032"/>
                  <a:pt x="720293" y="208416"/>
                </a:cubicBezTo>
                <a:cubicBezTo>
                  <a:pt x="754727" y="224274"/>
                  <a:pt x="772095" y="262634"/>
                  <a:pt x="784077" y="298679"/>
                </a:cubicBezTo>
                <a:cubicBezTo>
                  <a:pt x="794900" y="331049"/>
                  <a:pt x="838547" y="336436"/>
                  <a:pt x="845242" y="369964"/>
                </a:cubicBezTo>
                <a:cubicBezTo>
                  <a:pt x="860914" y="310721"/>
                  <a:pt x="893132" y="257167"/>
                  <a:pt x="938123" y="215565"/>
                </a:cubicBezTo>
                <a:cubicBezTo>
                  <a:pt x="962337" y="193314"/>
                  <a:pt x="996470" y="173932"/>
                  <a:pt x="1026675" y="186820"/>
                </a:cubicBezTo>
                <a:cubicBezTo>
                  <a:pt x="1061964" y="201872"/>
                  <a:pt x="1067603" y="248640"/>
                  <a:pt x="1067955" y="286950"/>
                </a:cubicBezTo>
                <a:cubicBezTo>
                  <a:pt x="1067955" y="313883"/>
                  <a:pt x="1092875" y="342175"/>
                  <a:pt x="1093126" y="369259"/>
                </a:cubicBezTo>
                <a:cubicBezTo>
                  <a:pt x="1161843" y="315992"/>
                  <a:pt x="1243513" y="282001"/>
                  <a:pt x="1329734" y="270790"/>
                </a:cubicBezTo>
                <a:cubicBezTo>
                  <a:pt x="1334808" y="269562"/>
                  <a:pt x="1340149" y="270145"/>
                  <a:pt x="1344836" y="272451"/>
                </a:cubicBezTo>
                <a:cubicBezTo>
                  <a:pt x="1349226" y="276141"/>
                  <a:pt x="1352010" y="281397"/>
                  <a:pt x="1352589" y="287101"/>
                </a:cubicBezTo>
                <a:cubicBezTo>
                  <a:pt x="1357472" y="310308"/>
                  <a:pt x="1383348" y="337694"/>
                  <a:pt x="1380630" y="361204"/>
                </a:cubicBezTo>
                <a:cubicBezTo>
                  <a:pt x="1401773" y="355415"/>
                  <a:pt x="1423420" y="349625"/>
                  <a:pt x="1445319" y="351136"/>
                </a:cubicBezTo>
                <a:cubicBezTo>
                  <a:pt x="1467218" y="352646"/>
                  <a:pt x="1489570" y="363318"/>
                  <a:pt x="1499638" y="382851"/>
                </a:cubicBezTo>
                <a:cubicBezTo>
                  <a:pt x="1512626" y="408676"/>
                  <a:pt x="1531001" y="427253"/>
                  <a:pt x="1519171" y="453330"/>
                </a:cubicBezTo>
                <a:cubicBezTo>
                  <a:pt x="1543536" y="420960"/>
                  <a:pt x="1584514" y="404347"/>
                  <a:pt x="1624889" y="400824"/>
                </a:cubicBezTo>
                <a:cubicBezTo>
                  <a:pt x="1665263" y="397299"/>
                  <a:pt x="1705688" y="404801"/>
                  <a:pt x="1745458" y="412402"/>
                </a:cubicBezTo>
                <a:lnTo>
                  <a:pt x="1830334" y="428612"/>
                </a:lnTo>
                <a:cubicBezTo>
                  <a:pt x="1867940" y="435761"/>
                  <a:pt x="1912644" y="449302"/>
                  <a:pt x="1922057" y="486405"/>
                </a:cubicBezTo>
                <a:lnTo>
                  <a:pt x="1907598" y="540172"/>
                </a:lnTo>
                <a:lnTo>
                  <a:pt x="0" y="540172"/>
                </a:lnTo>
                <a:lnTo>
                  <a:pt x="0" y="118656"/>
                </a:lnTo>
                <a:cubicBezTo>
                  <a:pt x="14780" y="121611"/>
                  <a:pt x="28204" y="129279"/>
                  <a:pt x="38260" y="140505"/>
                </a:cubicBezTo>
                <a:cubicBezTo>
                  <a:pt x="58246" y="164568"/>
                  <a:pt x="51450" y="200261"/>
                  <a:pt x="71587" y="223619"/>
                </a:cubicBezTo>
                <a:cubicBezTo>
                  <a:pt x="78332" y="231473"/>
                  <a:pt x="87696" y="236507"/>
                  <a:pt x="94995" y="243756"/>
                </a:cubicBezTo>
                <a:cubicBezTo>
                  <a:pt x="121274" y="269682"/>
                  <a:pt x="142518" y="315544"/>
                  <a:pt x="135269" y="352092"/>
                </a:cubicBezTo>
                <a:cubicBezTo>
                  <a:pt x="142619" y="315091"/>
                  <a:pt x="169804" y="285440"/>
                  <a:pt x="195780" y="257953"/>
                </a:cubicBezTo>
                <a:cubicBezTo>
                  <a:pt x="207711" y="245367"/>
                  <a:pt x="220850" y="232429"/>
                  <a:pt x="237916" y="230264"/>
                </a:cubicBezTo>
                <a:cubicBezTo>
                  <a:pt x="254983" y="228100"/>
                  <a:pt x="287000" y="238118"/>
                  <a:pt x="281110" y="254228"/>
                </a:cubicBezTo>
                <a:cubicBezTo>
                  <a:pt x="293142" y="202627"/>
                  <a:pt x="305375" y="150070"/>
                  <a:pt x="330546" y="103202"/>
                </a:cubicBezTo>
                <a:cubicBezTo>
                  <a:pt x="355717" y="56333"/>
                  <a:pt x="395739" y="15103"/>
                  <a:pt x="446785" y="0"/>
                </a:cubicBezTo>
                <a:close/>
              </a:path>
            </a:pathLst>
          </a:custGeom>
          <a:solidFill>
            <a:srgbClr val="214F4B"/>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latin typeface="Arial" panose="020B0604020202020204" pitchFamily="34" charset="0"/>
              <a:ea typeface="Mali" panose="00000500000000000000" charset="0"/>
              <a:sym typeface="Arial" panose="020B0604020202020204" pitchFamily="34" charset="0"/>
            </a:endParaRPr>
          </a:p>
        </p:txBody>
      </p:sp>
      <p:sp>
        <p:nvSpPr>
          <p:cNvPr id="4" name="日期占位符 3"/>
          <p:cNvSpPr>
            <a:spLocks noGrp="1"/>
          </p:cNvSpPr>
          <p:nvPr userDrawn="1">
            <p:ph type="dt" sz="half" idx="10"/>
            <p:custDataLst>
              <p:tags r:id="rId71"/>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11"/>
            <p:custDataLst>
              <p:tags r:id="rId72"/>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5"/>
          <p:cNvSpPr>
            <a:spLocks noGrp="1"/>
          </p:cNvSpPr>
          <p:nvPr userDrawn="1">
            <p:ph type="sldNum" sz="quarter" idx="12"/>
            <p:custDataLst>
              <p:tags r:id="rId73"/>
            </p:custDataLst>
          </p:nvPr>
        </p:nvSpPr>
        <p:spPr>
          <a:xfrm>
            <a:off x="8610600" y="6356350"/>
            <a:ext cx="2743200" cy="365125"/>
          </a:xfrm>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76" name="任意多边形: 形状 75"/>
          <p:cNvSpPr/>
          <p:nvPr userDrawn="1">
            <p:custDataLst>
              <p:tags r:id="rId74"/>
            </p:custDataLst>
          </p:nvPr>
        </p:nvSpPr>
        <p:spPr>
          <a:xfrm>
            <a:off x="1209949" y="4196155"/>
            <a:ext cx="4868312" cy="480766"/>
          </a:xfrm>
          <a:custGeom>
            <a:avLst/>
            <a:gdLst>
              <a:gd name="connsiteX0" fmla="*/ 0 w 4406900"/>
              <a:gd name="connsiteY0" fmla="*/ 152400 h 802095"/>
              <a:gd name="connsiteX1" fmla="*/ 1028700 w 4406900"/>
              <a:gd name="connsiteY1" fmla="*/ 800100 h 802095"/>
              <a:gd name="connsiteX2" fmla="*/ 3200400 w 4406900"/>
              <a:gd name="connsiteY2" fmla="*/ 342900 h 802095"/>
              <a:gd name="connsiteX3" fmla="*/ 4406900 w 4406900"/>
              <a:gd name="connsiteY3" fmla="*/ 0 h 802095"/>
              <a:gd name="connsiteX0-1" fmla="*/ 0 w 4406900"/>
              <a:gd name="connsiteY0-2" fmla="*/ 152400 h 691266"/>
              <a:gd name="connsiteX1-3" fmla="*/ 1527046 w 4406900"/>
              <a:gd name="connsiteY1-4" fmla="*/ 688446 h 691266"/>
              <a:gd name="connsiteX2-5" fmla="*/ 3200400 w 4406900"/>
              <a:gd name="connsiteY2-6" fmla="*/ 342900 h 691266"/>
              <a:gd name="connsiteX3-7" fmla="*/ 4406900 w 4406900"/>
              <a:gd name="connsiteY3-8" fmla="*/ 0 h 691266"/>
              <a:gd name="connsiteX0-9" fmla="*/ 0 w 4406900"/>
              <a:gd name="connsiteY0-10" fmla="*/ 152400 h 688474"/>
              <a:gd name="connsiteX1-11" fmla="*/ 1527046 w 4406900"/>
              <a:gd name="connsiteY1-12" fmla="*/ 688446 h 688474"/>
              <a:gd name="connsiteX2-13" fmla="*/ 3432389 w 4406900"/>
              <a:gd name="connsiteY2-14" fmla="*/ 175419 h 688474"/>
              <a:gd name="connsiteX3-15" fmla="*/ 4406900 w 4406900"/>
              <a:gd name="connsiteY3-16" fmla="*/ 0 h 688474"/>
              <a:gd name="connsiteX0-17" fmla="*/ 0 w 4810733"/>
              <a:gd name="connsiteY0-18" fmla="*/ 88598 h 624672"/>
              <a:gd name="connsiteX1-19" fmla="*/ 1527046 w 4810733"/>
              <a:gd name="connsiteY1-20" fmla="*/ 624644 h 624672"/>
              <a:gd name="connsiteX2-21" fmla="*/ 3432389 w 4810733"/>
              <a:gd name="connsiteY2-22" fmla="*/ 111617 h 624672"/>
              <a:gd name="connsiteX3-23" fmla="*/ 4810733 w 4810733"/>
              <a:gd name="connsiteY3-24" fmla="*/ 0 h 624672"/>
              <a:gd name="connsiteX0-25" fmla="*/ 0 w 4716219"/>
              <a:gd name="connsiteY0-26" fmla="*/ 216203 h 626313"/>
              <a:gd name="connsiteX1-27" fmla="*/ 1432532 w 4716219"/>
              <a:gd name="connsiteY1-28" fmla="*/ 624644 h 626313"/>
              <a:gd name="connsiteX2-29" fmla="*/ 3337875 w 4716219"/>
              <a:gd name="connsiteY2-30" fmla="*/ 111617 h 626313"/>
              <a:gd name="connsiteX3-31" fmla="*/ 4716219 w 4716219"/>
              <a:gd name="connsiteY3-32" fmla="*/ 0 h 626313"/>
              <a:gd name="connsiteX0-33" fmla="*/ 0 w 4716219"/>
              <a:gd name="connsiteY0-34" fmla="*/ 216203 h 540808"/>
              <a:gd name="connsiteX1-35" fmla="*/ 1380979 w 4716219"/>
              <a:gd name="connsiteY1-36" fmla="*/ 536916 h 540808"/>
              <a:gd name="connsiteX2-37" fmla="*/ 3337875 w 4716219"/>
              <a:gd name="connsiteY2-38" fmla="*/ 111617 h 540808"/>
              <a:gd name="connsiteX3-39" fmla="*/ 4716219 w 4716219"/>
              <a:gd name="connsiteY3-40" fmla="*/ 0 h 540808"/>
              <a:gd name="connsiteX0-41" fmla="*/ 0 w 4716219"/>
              <a:gd name="connsiteY0-42" fmla="*/ 216203 h 542500"/>
              <a:gd name="connsiteX1-43" fmla="*/ 1380979 w 4716219"/>
              <a:gd name="connsiteY1-44" fmla="*/ 536916 h 542500"/>
              <a:gd name="connsiteX2-45" fmla="*/ 3475350 w 4716219"/>
              <a:gd name="connsiteY2-46" fmla="*/ 79715 h 542500"/>
              <a:gd name="connsiteX3-47" fmla="*/ 4716219 w 4716219"/>
              <a:gd name="connsiteY3-48" fmla="*/ 0 h 542500"/>
              <a:gd name="connsiteX0-49" fmla="*/ 0 w 5480923"/>
              <a:gd name="connsiteY0-50" fmla="*/ 190754 h 517051"/>
              <a:gd name="connsiteX1-51" fmla="*/ 1380979 w 5480923"/>
              <a:gd name="connsiteY1-52" fmla="*/ 511467 h 517051"/>
              <a:gd name="connsiteX2-53" fmla="*/ 3475350 w 5480923"/>
              <a:gd name="connsiteY2-54" fmla="*/ 54266 h 517051"/>
              <a:gd name="connsiteX3-55" fmla="*/ 5480923 w 5480923"/>
              <a:gd name="connsiteY3-56" fmla="*/ 38353 h 517051"/>
              <a:gd name="connsiteX0-57" fmla="*/ 0 w 5111459"/>
              <a:gd name="connsiteY0-58" fmla="*/ 280006 h 606303"/>
              <a:gd name="connsiteX1-59" fmla="*/ 1380979 w 5111459"/>
              <a:gd name="connsiteY1-60" fmla="*/ 600719 h 606303"/>
              <a:gd name="connsiteX2-61" fmla="*/ 3475350 w 5111459"/>
              <a:gd name="connsiteY2-62" fmla="*/ 143518 h 606303"/>
              <a:gd name="connsiteX3-63" fmla="*/ 5111459 w 5111459"/>
              <a:gd name="connsiteY3-64" fmla="*/ 0 h 606303"/>
              <a:gd name="connsiteX0-65" fmla="*/ 0 w 5111459"/>
              <a:gd name="connsiteY0-66" fmla="*/ 280006 h 605022"/>
              <a:gd name="connsiteX1-67" fmla="*/ 1380979 w 5111459"/>
              <a:gd name="connsiteY1-68" fmla="*/ 600719 h 605022"/>
              <a:gd name="connsiteX2-69" fmla="*/ 3080109 w 5111459"/>
              <a:gd name="connsiteY2-70" fmla="*/ 167444 h 605022"/>
              <a:gd name="connsiteX3-71" fmla="*/ 5111459 w 5111459"/>
              <a:gd name="connsiteY3-72" fmla="*/ 0 h 605022"/>
              <a:gd name="connsiteX0-73" fmla="*/ 0 w 4656073"/>
              <a:gd name="connsiteY0-74" fmla="*/ 240130 h 565146"/>
              <a:gd name="connsiteX1-75" fmla="*/ 1380979 w 4656073"/>
              <a:gd name="connsiteY1-76" fmla="*/ 560843 h 565146"/>
              <a:gd name="connsiteX2-77" fmla="*/ 3080109 w 4656073"/>
              <a:gd name="connsiteY2-78" fmla="*/ 127568 h 565146"/>
              <a:gd name="connsiteX3-79" fmla="*/ 4656073 w 4656073"/>
              <a:gd name="connsiteY3-80" fmla="*/ 0 h 565146"/>
              <a:gd name="connsiteX0-81" fmla="*/ 0 w 4656073"/>
              <a:gd name="connsiteY0-82" fmla="*/ 240130 h 572500"/>
              <a:gd name="connsiteX1-83" fmla="*/ 1380979 w 4656073"/>
              <a:gd name="connsiteY1-84" fmla="*/ 560843 h 572500"/>
              <a:gd name="connsiteX2-85" fmla="*/ 4656073 w 4656073"/>
              <a:gd name="connsiteY2-86" fmla="*/ 0 h 572500"/>
              <a:gd name="connsiteX0-87" fmla="*/ 0 w 3796854"/>
              <a:gd name="connsiteY0-88" fmla="*/ 272032 h 606387"/>
              <a:gd name="connsiteX1-89" fmla="*/ 1380979 w 3796854"/>
              <a:gd name="connsiteY1-90" fmla="*/ 592745 h 606387"/>
              <a:gd name="connsiteX2-91" fmla="*/ 3796854 w 3796854"/>
              <a:gd name="connsiteY2-92" fmla="*/ 0 h 606387"/>
              <a:gd name="connsiteX0-93" fmla="*/ 0 w 3796854"/>
              <a:gd name="connsiteY0-94" fmla="*/ 104550 h 593810"/>
              <a:gd name="connsiteX1-95" fmla="*/ 1380979 w 3796854"/>
              <a:gd name="connsiteY1-96" fmla="*/ 592745 h 593810"/>
              <a:gd name="connsiteX2-97" fmla="*/ 3796854 w 3796854"/>
              <a:gd name="connsiteY2-98" fmla="*/ 0 h 593810"/>
            </a:gdLst>
            <a:ahLst/>
            <a:cxnLst>
              <a:cxn ang="0">
                <a:pos x="connsiteX0-1" y="connsiteY0-2"/>
              </a:cxn>
              <a:cxn ang="0">
                <a:pos x="connsiteX1-3" y="connsiteY1-4"/>
              </a:cxn>
              <a:cxn ang="0">
                <a:pos x="connsiteX2-5" y="connsiteY2-6"/>
              </a:cxn>
            </a:cxnLst>
            <a:rect l="l" t="t" r="r" b="b"/>
            <a:pathLst>
              <a:path w="3796854" h="593810">
                <a:moveTo>
                  <a:pt x="0" y="104550"/>
                </a:moveTo>
                <a:cubicBezTo>
                  <a:pt x="247650" y="412525"/>
                  <a:pt x="748170" y="610170"/>
                  <a:pt x="1380979" y="592745"/>
                </a:cubicBezTo>
                <a:cubicBezTo>
                  <a:pt x="2013788" y="575320"/>
                  <a:pt x="3114543" y="116842"/>
                  <a:pt x="3796854" y="0"/>
                </a:cubicBezTo>
              </a:path>
            </a:pathLst>
          </a:custGeom>
          <a:noFill/>
          <a:ln w="76200">
            <a:solidFill>
              <a:schemeClr val="bg2">
                <a:lumMod val="50000"/>
                <a:alpha val="10000"/>
              </a:schemeClr>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Arial" panose="020B0604020202020204" pitchFamily="34" charset="0"/>
              <a:ea typeface="Mali" panose="00000500000000000000" charset="0"/>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595" y="360045"/>
            <a:ext cx="10799445" cy="864235"/>
          </a:xfrm>
        </p:spPr>
        <p:txBody>
          <a:bodyPr vert="horz" wrap="square" lIns="0" tIns="0" rIns="0" bIns="0" rtlCol="0" anchor="b">
            <a:normAutofit/>
          </a:bodyPr>
          <a:lstStyle>
            <a:lvl1pPr>
              <a:defRPr lang="en-US" dirty="0">
                <a:latin typeface="Mali SemiBold" panose="00000700000000000000" charset="0"/>
                <a:cs typeface="Mali SemiBold" panose="00000700000000000000" charset="0"/>
                <a:sym typeface="Mali SemiBold" panose="00000700000000000000" charset="0"/>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ali SemiBold" panose="00000700000000000000" charset="0"/>
                <a:cs typeface="Mali SemiBold" panose="00000700000000000000" charset="0"/>
                <a:sym typeface="Mali SemiBold" panose="00000700000000000000"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lvl1pPr>
              <a:defRPr sz="2200">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ali SemiBold" panose="00000700000000000000" charset="0"/>
                <a:cs typeface="Mali SemiBold" panose="00000700000000000000" charset="0"/>
                <a:sym typeface="Mali SemiBold" panose="00000700000000000000" charset="0"/>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lvl1pPr>
              <a:defRPr>
                <a:latin typeface="Mali" panose="00000500000000000000" charset="0"/>
                <a:cs typeface="Mali" panose="00000500000000000000" charset="0"/>
                <a:sym typeface="Mali" panose="00000500000000000000" charset="0"/>
              </a:defRPr>
            </a:lvl1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ea typeface="Mali" panose="00000500000000000000"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7" Type="http://schemas.openxmlformats.org/officeDocument/2006/relationships/theme" Target="../theme/theme1.xml"/><Relationship Id="rId76" Type="http://schemas.openxmlformats.org/officeDocument/2006/relationships/tags" Target="../tags/tag445.xml"/><Relationship Id="rId75" Type="http://schemas.openxmlformats.org/officeDocument/2006/relationships/image" Target="../media/image8.svg"/><Relationship Id="rId74" Type="http://schemas.openxmlformats.org/officeDocument/2006/relationships/tags" Target="../tags/tag444.xml"/><Relationship Id="rId73" Type="http://schemas.openxmlformats.org/officeDocument/2006/relationships/image" Target="../media/image7.svg"/><Relationship Id="rId72" Type="http://schemas.openxmlformats.org/officeDocument/2006/relationships/image" Target="../media/image6.png"/><Relationship Id="rId71" Type="http://schemas.openxmlformats.org/officeDocument/2006/relationships/tags" Target="../tags/tag443.xml"/><Relationship Id="rId70" Type="http://schemas.openxmlformats.org/officeDocument/2006/relationships/tags" Target="../tags/tag442.xml"/><Relationship Id="rId7" Type="http://schemas.openxmlformats.org/officeDocument/2006/relationships/slideLayout" Target="../slideLayouts/slideLayout7.xml"/><Relationship Id="rId69" Type="http://schemas.openxmlformats.org/officeDocument/2006/relationships/tags" Target="../tags/tag441.xml"/><Relationship Id="rId68" Type="http://schemas.openxmlformats.org/officeDocument/2006/relationships/tags" Target="../tags/tag440.xml"/><Relationship Id="rId67" Type="http://schemas.openxmlformats.org/officeDocument/2006/relationships/tags" Target="../tags/tag439.xml"/><Relationship Id="rId66" Type="http://schemas.openxmlformats.org/officeDocument/2006/relationships/tags" Target="../tags/tag438.xml"/><Relationship Id="rId65" Type="http://schemas.openxmlformats.org/officeDocument/2006/relationships/tags" Target="../tags/tag437.xml"/><Relationship Id="rId64" Type="http://schemas.openxmlformats.org/officeDocument/2006/relationships/tags" Target="../tags/tag436.xml"/><Relationship Id="rId63" Type="http://schemas.openxmlformats.org/officeDocument/2006/relationships/tags" Target="../tags/tag435.xml"/><Relationship Id="rId62" Type="http://schemas.openxmlformats.org/officeDocument/2006/relationships/tags" Target="../tags/tag434.xml"/><Relationship Id="rId61" Type="http://schemas.openxmlformats.org/officeDocument/2006/relationships/tags" Target="../tags/tag433.xml"/><Relationship Id="rId60" Type="http://schemas.openxmlformats.org/officeDocument/2006/relationships/tags" Target="../tags/tag432.xml"/><Relationship Id="rId6" Type="http://schemas.openxmlformats.org/officeDocument/2006/relationships/slideLayout" Target="../slideLayouts/slideLayout6.xml"/><Relationship Id="rId59" Type="http://schemas.openxmlformats.org/officeDocument/2006/relationships/tags" Target="../tags/tag431.xml"/><Relationship Id="rId58" Type="http://schemas.openxmlformats.org/officeDocument/2006/relationships/tags" Target="../tags/tag430.xml"/><Relationship Id="rId57" Type="http://schemas.openxmlformats.org/officeDocument/2006/relationships/tags" Target="../tags/tag429.xml"/><Relationship Id="rId56" Type="http://schemas.openxmlformats.org/officeDocument/2006/relationships/tags" Target="../tags/tag428.xml"/><Relationship Id="rId55" Type="http://schemas.openxmlformats.org/officeDocument/2006/relationships/tags" Target="../tags/tag427.xml"/><Relationship Id="rId54" Type="http://schemas.openxmlformats.org/officeDocument/2006/relationships/tags" Target="../tags/tag426.xml"/><Relationship Id="rId53" Type="http://schemas.openxmlformats.org/officeDocument/2006/relationships/tags" Target="../tags/tag425.xml"/><Relationship Id="rId52" Type="http://schemas.openxmlformats.org/officeDocument/2006/relationships/tags" Target="../tags/tag424.xml"/><Relationship Id="rId51" Type="http://schemas.openxmlformats.org/officeDocument/2006/relationships/tags" Target="../tags/tag423.xml"/><Relationship Id="rId50" Type="http://schemas.openxmlformats.org/officeDocument/2006/relationships/tags" Target="../tags/tag422.xml"/><Relationship Id="rId5" Type="http://schemas.openxmlformats.org/officeDocument/2006/relationships/slideLayout" Target="../slideLayouts/slideLayout5.xml"/><Relationship Id="rId49" Type="http://schemas.openxmlformats.org/officeDocument/2006/relationships/tags" Target="../tags/tag421.xml"/><Relationship Id="rId48" Type="http://schemas.openxmlformats.org/officeDocument/2006/relationships/tags" Target="../tags/tag420.xml"/><Relationship Id="rId47" Type="http://schemas.openxmlformats.org/officeDocument/2006/relationships/tags" Target="../tags/tag419.xml"/><Relationship Id="rId46" Type="http://schemas.openxmlformats.org/officeDocument/2006/relationships/tags" Target="../tags/tag418.xml"/><Relationship Id="rId45" Type="http://schemas.openxmlformats.org/officeDocument/2006/relationships/tags" Target="../tags/tag417.xml"/><Relationship Id="rId44" Type="http://schemas.openxmlformats.org/officeDocument/2006/relationships/tags" Target="../tags/tag416.xml"/><Relationship Id="rId43" Type="http://schemas.openxmlformats.org/officeDocument/2006/relationships/tags" Target="../tags/tag415.xml"/><Relationship Id="rId42" Type="http://schemas.openxmlformats.org/officeDocument/2006/relationships/tags" Target="../tags/tag414.xml"/><Relationship Id="rId41" Type="http://schemas.openxmlformats.org/officeDocument/2006/relationships/tags" Target="../tags/tag413.xml"/><Relationship Id="rId40" Type="http://schemas.openxmlformats.org/officeDocument/2006/relationships/tags" Target="../tags/tag412.xml"/><Relationship Id="rId4" Type="http://schemas.openxmlformats.org/officeDocument/2006/relationships/slideLayout" Target="../slideLayouts/slideLayout4.xml"/><Relationship Id="rId39" Type="http://schemas.openxmlformats.org/officeDocument/2006/relationships/tags" Target="../tags/tag411.xml"/><Relationship Id="rId38" Type="http://schemas.openxmlformats.org/officeDocument/2006/relationships/tags" Target="../tags/tag410.xml"/><Relationship Id="rId37" Type="http://schemas.openxmlformats.org/officeDocument/2006/relationships/tags" Target="../tags/tag409.xml"/><Relationship Id="rId36" Type="http://schemas.openxmlformats.org/officeDocument/2006/relationships/tags" Target="../tags/tag408.xml"/><Relationship Id="rId35" Type="http://schemas.openxmlformats.org/officeDocument/2006/relationships/tags" Target="../tags/tag407.xml"/><Relationship Id="rId34" Type="http://schemas.openxmlformats.org/officeDocument/2006/relationships/tags" Target="../tags/tag406.xml"/><Relationship Id="rId33" Type="http://schemas.openxmlformats.org/officeDocument/2006/relationships/tags" Target="../tags/tag405.xml"/><Relationship Id="rId32" Type="http://schemas.openxmlformats.org/officeDocument/2006/relationships/tags" Target="../tags/tag404.xml"/><Relationship Id="rId31" Type="http://schemas.openxmlformats.org/officeDocument/2006/relationships/tags" Target="../tags/tag403.xml"/><Relationship Id="rId30" Type="http://schemas.openxmlformats.org/officeDocument/2006/relationships/tags" Target="../tags/tag402.xml"/><Relationship Id="rId3" Type="http://schemas.openxmlformats.org/officeDocument/2006/relationships/slideLayout" Target="../slideLayouts/slideLayout3.xml"/><Relationship Id="rId29" Type="http://schemas.openxmlformats.org/officeDocument/2006/relationships/tags" Target="../tags/tag401.xml"/><Relationship Id="rId28" Type="http://schemas.openxmlformats.org/officeDocument/2006/relationships/tags" Target="../tags/tag400.xml"/><Relationship Id="rId27" Type="http://schemas.openxmlformats.org/officeDocument/2006/relationships/tags" Target="../tags/tag399.xml"/><Relationship Id="rId26" Type="http://schemas.openxmlformats.org/officeDocument/2006/relationships/tags" Target="../tags/tag398.xml"/><Relationship Id="rId25" Type="http://schemas.openxmlformats.org/officeDocument/2006/relationships/tags" Target="../tags/tag397.xml"/><Relationship Id="rId24" Type="http://schemas.openxmlformats.org/officeDocument/2006/relationships/tags" Target="../tags/tag396.xml"/><Relationship Id="rId23" Type="http://schemas.openxmlformats.org/officeDocument/2006/relationships/tags" Target="../tags/tag395.xml"/><Relationship Id="rId22" Type="http://schemas.openxmlformats.org/officeDocument/2006/relationships/tags" Target="../tags/tag394.xml"/><Relationship Id="rId21" Type="http://schemas.openxmlformats.org/officeDocument/2006/relationships/tags" Target="../tags/tag393.xml"/><Relationship Id="rId20" Type="http://schemas.openxmlformats.org/officeDocument/2006/relationships/tags" Target="../tags/tag392.xml"/><Relationship Id="rId2" Type="http://schemas.openxmlformats.org/officeDocument/2006/relationships/slideLayout" Target="../slideLayouts/slideLayout2.xml"/><Relationship Id="rId19" Type="http://schemas.openxmlformats.org/officeDocument/2006/relationships/tags" Target="../tags/tag391.xml"/><Relationship Id="rId18" Type="http://schemas.openxmlformats.org/officeDocument/2006/relationships/tags" Target="../tags/tag390.xml"/><Relationship Id="rId17" Type="http://schemas.openxmlformats.org/officeDocument/2006/relationships/tags" Target="../tags/tag389.xml"/><Relationship Id="rId16" Type="http://schemas.openxmlformats.org/officeDocument/2006/relationships/tags" Target="../tags/tag388.xml"/><Relationship Id="rId15" Type="http://schemas.openxmlformats.org/officeDocument/2006/relationships/tags" Target="../tags/tag387.xml"/><Relationship Id="rId14" Type="http://schemas.openxmlformats.org/officeDocument/2006/relationships/tags" Target="../tags/tag386.xml"/><Relationship Id="rId13" Type="http://schemas.openxmlformats.org/officeDocument/2006/relationships/tags" Target="../tags/tag385.xml"/><Relationship Id="rId12" Type="http://schemas.openxmlformats.org/officeDocument/2006/relationships/tags" Target="../tags/tag38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7" Type="http://schemas.openxmlformats.org/officeDocument/2006/relationships/theme" Target="../theme/theme2.xml"/><Relationship Id="rId76" Type="http://schemas.openxmlformats.org/officeDocument/2006/relationships/tags" Target="../tags/tag890.xml"/><Relationship Id="rId75" Type="http://schemas.openxmlformats.org/officeDocument/2006/relationships/image" Target="../media/image8.svg"/><Relationship Id="rId74" Type="http://schemas.openxmlformats.org/officeDocument/2006/relationships/tags" Target="../tags/tag889.xml"/><Relationship Id="rId73" Type="http://schemas.openxmlformats.org/officeDocument/2006/relationships/image" Target="../media/image7.svg"/><Relationship Id="rId72" Type="http://schemas.openxmlformats.org/officeDocument/2006/relationships/image" Target="../media/image6.png"/><Relationship Id="rId71" Type="http://schemas.openxmlformats.org/officeDocument/2006/relationships/tags" Target="../tags/tag888.xml"/><Relationship Id="rId70" Type="http://schemas.openxmlformats.org/officeDocument/2006/relationships/tags" Target="../tags/tag887.xml"/><Relationship Id="rId7" Type="http://schemas.openxmlformats.org/officeDocument/2006/relationships/slideLayout" Target="../slideLayouts/slideLayout18.xml"/><Relationship Id="rId69" Type="http://schemas.openxmlformats.org/officeDocument/2006/relationships/tags" Target="../tags/tag886.xml"/><Relationship Id="rId68" Type="http://schemas.openxmlformats.org/officeDocument/2006/relationships/tags" Target="../tags/tag885.xml"/><Relationship Id="rId67" Type="http://schemas.openxmlformats.org/officeDocument/2006/relationships/tags" Target="../tags/tag884.xml"/><Relationship Id="rId66" Type="http://schemas.openxmlformats.org/officeDocument/2006/relationships/tags" Target="../tags/tag883.xml"/><Relationship Id="rId65" Type="http://schemas.openxmlformats.org/officeDocument/2006/relationships/tags" Target="../tags/tag882.xml"/><Relationship Id="rId64" Type="http://schemas.openxmlformats.org/officeDocument/2006/relationships/tags" Target="../tags/tag881.xml"/><Relationship Id="rId63" Type="http://schemas.openxmlformats.org/officeDocument/2006/relationships/tags" Target="../tags/tag880.xml"/><Relationship Id="rId62" Type="http://schemas.openxmlformats.org/officeDocument/2006/relationships/tags" Target="../tags/tag879.xml"/><Relationship Id="rId61" Type="http://schemas.openxmlformats.org/officeDocument/2006/relationships/tags" Target="../tags/tag878.xml"/><Relationship Id="rId60" Type="http://schemas.openxmlformats.org/officeDocument/2006/relationships/tags" Target="../tags/tag877.xml"/><Relationship Id="rId6" Type="http://schemas.openxmlformats.org/officeDocument/2006/relationships/slideLayout" Target="../slideLayouts/slideLayout17.xml"/><Relationship Id="rId59" Type="http://schemas.openxmlformats.org/officeDocument/2006/relationships/tags" Target="../tags/tag876.xml"/><Relationship Id="rId58" Type="http://schemas.openxmlformats.org/officeDocument/2006/relationships/tags" Target="../tags/tag875.xml"/><Relationship Id="rId57" Type="http://schemas.openxmlformats.org/officeDocument/2006/relationships/tags" Target="../tags/tag874.xml"/><Relationship Id="rId56" Type="http://schemas.openxmlformats.org/officeDocument/2006/relationships/tags" Target="../tags/tag873.xml"/><Relationship Id="rId55" Type="http://schemas.openxmlformats.org/officeDocument/2006/relationships/tags" Target="../tags/tag872.xml"/><Relationship Id="rId54" Type="http://schemas.openxmlformats.org/officeDocument/2006/relationships/tags" Target="../tags/tag871.xml"/><Relationship Id="rId53" Type="http://schemas.openxmlformats.org/officeDocument/2006/relationships/tags" Target="../tags/tag870.xml"/><Relationship Id="rId52" Type="http://schemas.openxmlformats.org/officeDocument/2006/relationships/tags" Target="../tags/tag869.xml"/><Relationship Id="rId51" Type="http://schemas.openxmlformats.org/officeDocument/2006/relationships/tags" Target="../tags/tag868.xml"/><Relationship Id="rId50" Type="http://schemas.openxmlformats.org/officeDocument/2006/relationships/tags" Target="../tags/tag867.xml"/><Relationship Id="rId5" Type="http://schemas.openxmlformats.org/officeDocument/2006/relationships/slideLayout" Target="../slideLayouts/slideLayout16.xml"/><Relationship Id="rId49" Type="http://schemas.openxmlformats.org/officeDocument/2006/relationships/tags" Target="../tags/tag866.xml"/><Relationship Id="rId48" Type="http://schemas.openxmlformats.org/officeDocument/2006/relationships/tags" Target="../tags/tag865.xml"/><Relationship Id="rId47" Type="http://schemas.openxmlformats.org/officeDocument/2006/relationships/tags" Target="../tags/tag864.xml"/><Relationship Id="rId46" Type="http://schemas.openxmlformats.org/officeDocument/2006/relationships/tags" Target="../tags/tag863.xml"/><Relationship Id="rId45" Type="http://schemas.openxmlformats.org/officeDocument/2006/relationships/tags" Target="../tags/tag862.xml"/><Relationship Id="rId44" Type="http://schemas.openxmlformats.org/officeDocument/2006/relationships/tags" Target="../tags/tag861.xml"/><Relationship Id="rId43" Type="http://schemas.openxmlformats.org/officeDocument/2006/relationships/tags" Target="../tags/tag860.xml"/><Relationship Id="rId42" Type="http://schemas.openxmlformats.org/officeDocument/2006/relationships/tags" Target="../tags/tag859.xml"/><Relationship Id="rId41" Type="http://schemas.openxmlformats.org/officeDocument/2006/relationships/tags" Target="../tags/tag858.xml"/><Relationship Id="rId40" Type="http://schemas.openxmlformats.org/officeDocument/2006/relationships/tags" Target="../tags/tag857.xml"/><Relationship Id="rId4" Type="http://schemas.openxmlformats.org/officeDocument/2006/relationships/slideLayout" Target="../slideLayouts/slideLayout15.xml"/><Relationship Id="rId39" Type="http://schemas.openxmlformats.org/officeDocument/2006/relationships/tags" Target="../tags/tag856.xml"/><Relationship Id="rId38" Type="http://schemas.openxmlformats.org/officeDocument/2006/relationships/tags" Target="../tags/tag855.xml"/><Relationship Id="rId37" Type="http://schemas.openxmlformats.org/officeDocument/2006/relationships/tags" Target="../tags/tag854.xml"/><Relationship Id="rId36" Type="http://schemas.openxmlformats.org/officeDocument/2006/relationships/tags" Target="../tags/tag853.xml"/><Relationship Id="rId35" Type="http://schemas.openxmlformats.org/officeDocument/2006/relationships/tags" Target="../tags/tag852.xml"/><Relationship Id="rId34" Type="http://schemas.openxmlformats.org/officeDocument/2006/relationships/tags" Target="../tags/tag851.xml"/><Relationship Id="rId33" Type="http://schemas.openxmlformats.org/officeDocument/2006/relationships/tags" Target="../tags/tag850.xml"/><Relationship Id="rId32" Type="http://schemas.openxmlformats.org/officeDocument/2006/relationships/tags" Target="../tags/tag849.xml"/><Relationship Id="rId31" Type="http://schemas.openxmlformats.org/officeDocument/2006/relationships/tags" Target="../tags/tag848.xml"/><Relationship Id="rId30" Type="http://schemas.openxmlformats.org/officeDocument/2006/relationships/tags" Target="../tags/tag847.xml"/><Relationship Id="rId3" Type="http://schemas.openxmlformats.org/officeDocument/2006/relationships/slideLayout" Target="../slideLayouts/slideLayout14.xml"/><Relationship Id="rId29" Type="http://schemas.openxmlformats.org/officeDocument/2006/relationships/tags" Target="../tags/tag846.xml"/><Relationship Id="rId28" Type="http://schemas.openxmlformats.org/officeDocument/2006/relationships/tags" Target="../tags/tag845.xml"/><Relationship Id="rId27" Type="http://schemas.openxmlformats.org/officeDocument/2006/relationships/tags" Target="../tags/tag844.xml"/><Relationship Id="rId26" Type="http://schemas.openxmlformats.org/officeDocument/2006/relationships/tags" Target="../tags/tag843.xml"/><Relationship Id="rId25" Type="http://schemas.openxmlformats.org/officeDocument/2006/relationships/tags" Target="../tags/tag842.xml"/><Relationship Id="rId24" Type="http://schemas.openxmlformats.org/officeDocument/2006/relationships/tags" Target="../tags/tag841.xml"/><Relationship Id="rId23" Type="http://schemas.openxmlformats.org/officeDocument/2006/relationships/tags" Target="../tags/tag840.xml"/><Relationship Id="rId22" Type="http://schemas.openxmlformats.org/officeDocument/2006/relationships/tags" Target="../tags/tag839.xml"/><Relationship Id="rId21" Type="http://schemas.openxmlformats.org/officeDocument/2006/relationships/tags" Target="../tags/tag838.xml"/><Relationship Id="rId20" Type="http://schemas.openxmlformats.org/officeDocument/2006/relationships/tags" Target="../tags/tag837.xml"/><Relationship Id="rId2" Type="http://schemas.openxmlformats.org/officeDocument/2006/relationships/slideLayout" Target="../slideLayouts/slideLayout13.xml"/><Relationship Id="rId19" Type="http://schemas.openxmlformats.org/officeDocument/2006/relationships/tags" Target="../tags/tag836.xml"/><Relationship Id="rId18" Type="http://schemas.openxmlformats.org/officeDocument/2006/relationships/tags" Target="../tags/tag835.xml"/><Relationship Id="rId17" Type="http://schemas.openxmlformats.org/officeDocument/2006/relationships/tags" Target="../tags/tag834.xml"/><Relationship Id="rId16" Type="http://schemas.openxmlformats.org/officeDocument/2006/relationships/tags" Target="../tags/tag833.xml"/><Relationship Id="rId15" Type="http://schemas.openxmlformats.org/officeDocument/2006/relationships/tags" Target="../tags/tag832.xml"/><Relationship Id="rId14" Type="http://schemas.openxmlformats.org/officeDocument/2006/relationships/tags" Target="../tags/tag831.xml"/><Relationship Id="rId13" Type="http://schemas.openxmlformats.org/officeDocument/2006/relationships/tags" Target="../tags/tag830.xml"/><Relationship Id="rId12" Type="http://schemas.openxmlformats.org/officeDocument/2006/relationships/tags" Target="../tags/tag82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7" Type="http://schemas.openxmlformats.org/officeDocument/2006/relationships/theme" Target="../theme/theme3.xml"/><Relationship Id="rId76" Type="http://schemas.openxmlformats.org/officeDocument/2006/relationships/tags" Target="../tags/tag1335.xml"/><Relationship Id="rId75" Type="http://schemas.openxmlformats.org/officeDocument/2006/relationships/image" Target="../media/image8.svg"/><Relationship Id="rId74" Type="http://schemas.openxmlformats.org/officeDocument/2006/relationships/tags" Target="../tags/tag1334.xml"/><Relationship Id="rId73" Type="http://schemas.openxmlformats.org/officeDocument/2006/relationships/image" Target="../media/image7.svg"/><Relationship Id="rId72" Type="http://schemas.openxmlformats.org/officeDocument/2006/relationships/image" Target="../media/image6.png"/><Relationship Id="rId71" Type="http://schemas.openxmlformats.org/officeDocument/2006/relationships/tags" Target="../tags/tag1333.xml"/><Relationship Id="rId70" Type="http://schemas.openxmlformats.org/officeDocument/2006/relationships/tags" Target="../tags/tag1332.xml"/><Relationship Id="rId7" Type="http://schemas.openxmlformats.org/officeDocument/2006/relationships/slideLayout" Target="../slideLayouts/slideLayout29.xml"/><Relationship Id="rId69" Type="http://schemas.openxmlformats.org/officeDocument/2006/relationships/tags" Target="../tags/tag1331.xml"/><Relationship Id="rId68" Type="http://schemas.openxmlformats.org/officeDocument/2006/relationships/tags" Target="../tags/tag1330.xml"/><Relationship Id="rId67" Type="http://schemas.openxmlformats.org/officeDocument/2006/relationships/tags" Target="../tags/tag1329.xml"/><Relationship Id="rId66" Type="http://schemas.openxmlformats.org/officeDocument/2006/relationships/tags" Target="../tags/tag1328.xml"/><Relationship Id="rId65" Type="http://schemas.openxmlformats.org/officeDocument/2006/relationships/tags" Target="../tags/tag1327.xml"/><Relationship Id="rId64" Type="http://schemas.openxmlformats.org/officeDocument/2006/relationships/tags" Target="../tags/tag1326.xml"/><Relationship Id="rId63" Type="http://schemas.openxmlformats.org/officeDocument/2006/relationships/tags" Target="../tags/tag1325.xml"/><Relationship Id="rId62" Type="http://schemas.openxmlformats.org/officeDocument/2006/relationships/tags" Target="../tags/tag1324.xml"/><Relationship Id="rId61" Type="http://schemas.openxmlformats.org/officeDocument/2006/relationships/tags" Target="../tags/tag1323.xml"/><Relationship Id="rId60" Type="http://schemas.openxmlformats.org/officeDocument/2006/relationships/tags" Target="../tags/tag1322.xml"/><Relationship Id="rId6" Type="http://schemas.openxmlformats.org/officeDocument/2006/relationships/slideLayout" Target="../slideLayouts/slideLayout28.xml"/><Relationship Id="rId59" Type="http://schemas.openxmlformats.org/officeDocument/2006/relationships/tags" Target="../tags/tag1321.xml"/><Relationship Id="rId58" Type="http://schemas.openxmlformats.org/officeDocument/2006/relationships/tags" Target="../tags/tag1320.xml"/><Relationship Id="rId57" Type="http://schemas.openxmlformats.org/officeDocument/2006/relationships/tags" Target="../tags/tag1319.xml"/><Relationship Id="rId56" Type="http://schemas.openxmlformats.org/officeDocument/2006/relationships/tags" Target="../tags/tag1318.xml"/><Relationship Id="rId55" Type="http://schemas.openxmlformats.org/officeDocument/2006/relationships/tags" Target="../tags/tag1317.xml"/><Relationship Id="rId54" Type="http://schemas.openxmlformats.org/officeDocument/2006/relationships/tags" Target="../tags/tag1316.xml"/><Relationship Id="rId53" Type="http://schemas.openxmlformats.org/officeDocument/2006/relationships/tags" Target="../tags/tag1315.xml"/><Relationship Id="rId52" Type="http://schemas.openxmlformats.org/officeDocument/2006/relationships/tags" Target="../tags/tag1314.xml"/><Relationship Id="rId51" Type="http://schemas.openxmlformats.org/officeDocument/2006/relationships/tags" Target="../tags/tag1313.xml"/><Relationship Id="rId50" Type="http://schemas.openxmlformats.org/officeDocument/2006/relationships/tags" Target="../tags/tag1312.xml"/><Relationship Id="rId5" Type="http://schemas.openxmlformats.org/officeDocument/2006/relationships/slideLayout" Target="../slideLayouts/slideLayout27.xml"/><Relationship Id="rId49" Type="http://schemas.openxmlformats.org/officeDocument/2006/relationships/tags" Target="../tags/tag1311.xml"/><Relationship Id="rId48" Type="http://schemas.openxmlformats.org/officeDocument/2006/relationships/tags" Target="../tags/tag1310.xml"/><Relationship Id="rId47" Type="http://schemas.openxmlformats.org/officeDocument/2006/relationships/tags" Target="../tags/tag1309.xml"/><Relationship Id="rId46" Type="http://schemas.openxmlformats.org/officeDocument/2006/relationships/tags" Target="../tags/tag1308.xml"/><Relationship Id="rId45" Type="http://schemas.openxmlformats.org/officeDocument/2006/relationships/tags" Target="../tags/tag1307.xml"/><Relationship Id="rId44" Type="http://schemas.openxmlformats.org/officeDocument/2006/relationships/tags" Target="../tags/tag1306.xml"/><Relationship Id="rId43" Type="http://schemas.openxmlformats.org/officeDocument/2006/relationships/tags" Target="../tags/tag1305.xml"/><Relationship Id="rId42" Type="http://schemas.openxmlformats.org/officeDocument/2006/relationships/tags" Target="../tags/tag1304.xml"/><Relationship Id="rId41" Type="http://schemas.openxmlformats.org/officeDocument/2006/relationships/tags" Target="../tags/tag1303.xml"/><Relationship Id="rId40" Type="http://schemas.openxmlformats.org/officeDocument/2006/relationships/tags" Target="../tags/tag1302.xml"/><Relationship Id="rId4" Type="http://schemas.openxmlformats.org/officeDocument/2006/relationships/slideLayout" Target="../slideLayouts/slideLayout26.xml"/><Relationship Id="rId39" Type="http://schemas.openxmlformats.org/officeDocument/2006/relationships/tags" Target="../tags/tag1301.xml"/><Relationship Id="rId38" Type="http://schemas.openxmlformats.org/officeDocument/2006/relationships/tags" Target="../tags/tag1300.xml"/><Relationship Id="rId37" Type="http://schemas.openxmlformats.org/officeDocument/2006/relationships/tags" Target="../tags/tag1299.xml"/><Relationship Id="rId36" Type="http://schemas.openxmlformats.org/officeDocument/2006/relationships/tags" Target="../tags/tag1298.xml"/><Relationship Id="rId35" Type="http://schemas.openxmlformats.org/officeDocument/2006/relationships/tags" Target="../tags/tag1297.xml"/><Relationship Id="rId34" Type="http://schemas.openxmlformats.org/officeDocument/2006/relationships/tags" Target="../tags/tag1296.xml"/><Relationship Id="rId33" Type="http://schemas.openxmlformats.org/officeDocument/2006/relationships/tags" Target="../tags/tag1295.xml"/><Relationship Id="rId32" Type="http://schemas.openxmlformats.org/officeDocument/2006/relationships/tags" Target="../tags/tag1294.xml"/><Relationship Id="rId31" Type="http://schemas.openxmlformats.org/officeDocument/2006/relationships/tags" Target="../tags/tag1293.xml"/><Relationship Id="rId30" Type="http://schemas.openxmlformats.org/officeDocument/2006/relationships/tags" Target="../tags/tag1292.xml"/><Relationship Id="rId3" Type="http://schemas.openxmlformats.org/officeDocument/2006/relationships/slideLayout" Target="../slideLayouts/slideLayout25.xml"/><Relationship Id="rId29" Type="http://schemas.openxmlformats.org/officeDocument/2006/relationships/tags" Target="../tags/tag1291.xml"/><Relationship Id="rId28" Type="http://schemas.openxmlformats.org/officeDocument/2006/relationships/tags" Target="../tags/tag1290.xml"/><Relationship Id="rId27" Type="http://schemas.openxmlformats.org/officeDocument/2006/relationships/tags" Target="../tags/tag1289.xml"/><Relationship Id="rId26" Type="http://schemas.openxmlformats.org/officeDocument/2006/relationships/tags" Target="../tags/tag1288.xml"/><Relationship Id="rId25" Type="http://schemas.openxmlformats.org/officeDocument/2006/relationships/tags" Target="../tags/tag1287.xml"/><Relationship Id="rId24" Type="http://schemas.openxmlformats.org/officeDocument/2006/relationships/tags" Target="../tags/tag1286.xml"/><Relationship Id="rId23" Type="http://schemas.openxmlformats.org/officeDocument/2006/relationships/tags" Target="../tags/tag1285.xml"/><Relationship Id="rId22" Type="http://schemas.openxmlformats.org/officeDocument/2006/relationships/tags" Target="../tags/tag1284.xml"/><Relationship Id="rId21" Type="http://schemas.openxmlformats.org/officeDocument/2006/relationships/tags" Target="../tags/tag1283.xml"/><Relationship Id="rId20" Type="http://schemas.openxmlformats.org/officeDocument/2006/relationships/tags" Target="../tags/tag1282.xml"/><Relationship Id="rId2" Type="http://schemas.openxmlformats.org/officeDocument/2006/relationships/slideLayout" Target="../slideLayouts/slideLayout24.xml"/><Relationship Id="rId19" Type="http://schemas.openxmlformats.org/officeDocument/2006/relationships/tags" Target="../tags/tag1281.xml"/><Relationship Id="rId18" Type="http://schemas.openxmlformats.org/officeDocument/2006/relationships/tags" Target="../tags/tag1280.xml"/><Relationship Id="rId17" Type="http://schemas.openxmlformats.org/officeDocument/2006/relationships/tags" Target="../tags/tag1279.xml"/><Relationship Id="rId16" Type="http://schemas.openxmlformats.org/officeDocument/2006/relationships/tags" Target="../tags/tag1278.xml"/><Relationship Id="rId15" Type="http://schemas.openxmlformats.org/officeDocument/2006/relationships/tags" Target="../tags/tag1277.xml"/><Relationship Id="rId14" Type="http://schemas.openxmlformats.org/officeDocument/2006/relationships/tags" Target="../tags/tag1276.xml"/><Relationship Id="rId13" Type="http://schemas.openxmlformats.org/officeDocument/2006/relationships/tags" Target="../tags/tag1275.xml"/><Relationship Id="rId12" Type="http://schemas.openxmlformats.org/officeDocument/2006/relationships/tags" Target="../tags/tag127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7" Type="http://schemas.openxmlformats.org/officeDocument/2006/relationships/theme" Target="../theme/theme4.xml"/><Relationship Id="rId76" Type="http://schemas.openxmlformats.org/officeDocument/2006/relationships/tags" Target="../tags/tag1780.xml"/><Relationship Id="rId75" Type="http://schemas.openxmlformats.org/officeDocument/2006/relationships/image" Target="../media/image8.svg"/><Relationship Id="rId74" Type="http://schemas.openxmlformats.org/officeDocument/2006/relationships/tags" Target="../tags/tag1779.xml"/><Relationship Id="rId73" Type="http://schemas.openxmlformats.org/officeDocument/2006/relationships/image" Target="../media/image7.svg"/><Relationship Id="rId72" Type="http://schemas.openxmlformats.org/officeDocument/2006/relationships/image" Target="../media/image6.png"/><Relationship Id="rId71" Type="http://schemas.openxmlformats.org/officeDocument/2006/relationships/tags" Target="../tags/tag1778.xml"/><Relationship Id="rId70" Type="http://schemas.openxmlformats.org/officeDocument/2006/relationships/tags" Target="../tags/tag1777.xml"/><Relationship Id="rId7" Type="http://schemas.openxmlformats.org/officeDocument/2006/relationships/slideLayout" Target="../slideLayouts/slideLayout40.xml"/><Relationship Id="rId69" Type="http://schemas.openxmlformats.org/officeDocument/2006/relationships/tags" Target="../tags/tag1776.xml"/><Relationship Id="rId68" Type="http://schemas.openxmlformats.org/officeDocument/2006/relationships/tags" Target="../tags/tag1775.xml"/><Relationship Id="rId67" Type="http://schemas.openxmlformats.org/officeDocument/2006/relationships/tags" Target="../tags/tag1774.xml"/><Relationship Id="rId66" Type="http://schemas.openxmlformats.org/officeDocument/2006/relationships/tags" Target="../tags/tag1773.xml"/><Relationship Id="rId65" Type="http://schemas.openxmlformats.org/officeDocument/2006/relationships/tags" Target="../tags/tag1772.xml"/><Relationship Id="rId64" Type="http://schemas.openxmlformats.org/officeDocument/2006/relationships/tags" Target="../tags/tag1771.xml"/><Relationship Id="rId63" Type="http://schemas.openxmlformats.org/officeDocument/2006/relationships/tags" Target="../tags/tag1770.xml"/><Relationship Id="rId62" Type="http://schemas.openxmlformats.org/officeDocument/2006/relationships/tags" Target="../tags/tag1769.xml"/><Relationship Id="rId61" Type="http://schemas.openxmlformats.org/officeDocument/2006/relationships/tags" Target="../tags/tag1768.xml"/><Relationship Id="rId60" Type="http://schemas.openxmlformats.org/officeDocument/2006/relationships/tags" Target="../tags/tag1767.xml"/><Relationship Id="rId6" Type="http://schemas.openxmlformats.org/officeDocument/2006/relationships/slideLayout" Target="../slideLayouts/slideLayout39.xml"/><Relationship Id="rId59" Type="http://schemas.openxmlformats.org/officeDocument/2006/relationships/tags" Target="../tags/tag1766.xml"/><Relationship Id="rId58" Type="http://schemas.openxmlformats.org/officeDocument/2006/relationships/tags" Target="../tags/tag1765.xml"/><Relationship Id="rId57" Type="http://schemas.openxmlformats.org/officeDocument/2006/relationships/tags" Target="../tags/tag1764.xml"/><Relationship Id="rId56" Type="http://schemas.openxmlformats.org/officeDocument/2006/relationships/tags" Target="../tags/tag1763.xml"/><Relationship Id="rId55" Type="http://schemas.openxmlformats.org/officeDocument/2006/relationships/tags" Target="../tags/tag1762.xml"/><Relationship Id="rId54" Type="http://schemas.openxmlformats.org/officeDocument/2006/relationships/tags" Target="../tags/tag1761.xml"/><Relationship Id="rId53" Type="http://schemas.openxmlformats.org/officeDocument/2006/relationships/tags" Target="../tags/tag1760.xml"/><Relationship Id="rId52" Type="http://schemas.openxmlformats.org/officeDocument/2006/relationships/tags" Target="../tags/tag1759.xml"/><Relationship Id="rId51" Type="http://schemas.openxmlformats.org/officeDocument/2006/relationships/tags" Target="../tags/tag1758.xml"/><Relationship Id="rId50" Type="http://schemas.openxmlformats.org/officeDocument/2006/relationships/tags" Target="../tags/tag1757.xml"/><Relationship Id="rId5" Type="http://schemas.openxmlformats.org/officeDocument/2006/relationships/slideLayout" Target="../slideLayouts/slideLayout38.xml"/><Relationship Id="rId49" Type="http://schemas.openxmlformats.org/officeDocument/2006/relationships/tags" Target="../tags/tag1756.xml"/><Relationship Id="rId48" Type="http://schemas.openxmlformats.org/officeDocument/2006/relationships/tags" Target="../tags/tag1755.xml"/><Relationship Id="rId47" Type="http://schemas.openxmlformats.org/officeDocument/2006/relationships/tags" Target="../tags/tag1754.xml"/><Relationship Id="rId46" Type="http://schemas.openxmlformats.org/officeDocument/2006/relationships/tags" Target="../tags/tag1753.xml"/><Relationship Id="rId45" Type="http://schemas.openxmlformats.org/officeDocument/2006/relationships/tags" Target="../tags/tag1752.xml"/><Relationship Id="rId44" Type="http://schemas.openxmlformats.org/officeDocument/2006/relationships/tags" Target="../tags/tag1751.xml"/><Relationship Id="rId43" Type="http://schemas.openxmlformats.org/officeDocument/2006/relationships/tags" Target="../tags/tag1750.xml"/><Relationship Id="rId42" Type="http://schemas.openxmlformats.org/officeDocument/2006/relationships/tags" Target="../tags/tag1749.xml"/><Relationship Id="rId41" Type="http://schemas.openxmlformats.org/officeDocument/2006/relationships/tags" Target="../tags/tag1748.xml"/><Relationship Id="rId40" Type="http://schemas.openxmlformats.org/officeDocument/2006/relationships/tags" Target="../tags/tag1747.xml"/><Relationship Id="rId4" Type="http://schemas.openxmlformats.org/officeDocument/2006/relationships/slideLayout" Target="../slideLayouts/slideLayout37.xml"/><Relationship Id="rId39" Type="http://schemas.openxmlformats.org/officeDocument/2006/relationships/tags" Target="../tags/tag1746.xml"/><Relationship Id="rId38" Type="http://schemas.openxmlformats.org/officeDocument/2006/relationships/tags" Target="../tags/tag1745.xml"/><Relationship Id="rId37" Type="http://schemas.openxmlformats.org/officeDocument/2006/relationships/tags" Target="../tags/tag1744.xml"/><Relationship Id="rId36" Type="http://schemas.openxmlformats.org/officeDocument/2006/relationships/tags" Target="../tags/tag1743.xml"/><Relationship Id="rId35" Type="http://schemas.openxmlformats.org/officeDocument/2006/relationships/tags" Target="../tags/tag1742.xml"/><Relationship Id="rId34" Type="http://schemas.openxmlformats.org/officeDocument/2006/relationships/tags" Target="../tags/tag1741.xml"/><Relationship Id="rId33" Type="http://schemas.openxmlformats.org/officeDocument/2006/relationships/tags" Target="../tags/tag1740.xml"/><Relationship Id="rId32" Type="http://schemas.openxmlformats.org/officeDocument/2006/relationships/tags" Target="../tags/tag1739.xml"/><Relationship Id="rId31" Type="http://schemas.openxmlformats.org/officeDocument/2006/relationships/tags" Target="../tags/tag1738.xml"/><Relationship Id="rId30" Type="http://schemas.openxmlformats.org/officeDocument/2006/relationships/tags" Target="../tags/tag1737.xml"/><Relationship Id="rId3" Type="http://schemas.openxmlformats.org/officeDocument/2006/relationships/slideLayout" Target="../slideLayouts/slideLayout36.xml"/><Relationship Id="rId29" Type="http://schemas.openxmlformats.org/officeDocument/2006/relationships/tags" Target="../tags/tag1736.xml"/><Relationship Id="rId28" Type="http://schemas.openxmlformats.org/officeDocument/2006/relationships/tags" Target="../tags/tag1735.xml"/><Relationship Id="rId27" Type="http://schemas.openxmlformats.org/officeDocument/2006/relationships/tags" Target="../tags/tag1734.xml"/><Relationship Id="rId26" Type="http://schemas.openxmlformats.org/officeDocument/2006/relationships/tags" Target="../tags/tag1733.xml"/><Relationship Id="rId25" Type="http://schemas.openxmlformats.org/officeDocument/2006/relationships/tags" Target="../tags/tag1732.xml"/><Relationship Id="rId24" Type="http://schemas.openxmlformats.org/officeDocument/2006/relationships/tags" Target="../tags/tag1731.xml"/><Relationship Id="rId23" Type="http://schemas.openxmlformats.org/officeDocument/2006/relationships/tags" Target="../tags/tag1730.xml"/><Relationship Id="rId22" Type="http://schemas.openxmlformats.org/officeDocument/2006/relationships/tags" Target="../tags/tag1729.xml"/><Relationship Id="rId21" Type="http://schemas.openxmlformats.org/officeDocument/2006/relationships/tags" Target="../tags/tag1728.xml"/><Relationship Id="rId20" Type="http://schemas.openxmlformats.org/officeDocument/2006/relationships/tags" Target="../tags/tag1727.xml"/><Relationship Id="rId2" Type="http://schemas.openxmlformats.org/officeDocument/2006/relationships/slideLayout" Target="../slideLayouts/slideLayout35.xml"/><Relationship Id="rId19" Type="http://schemas.openxmlformats.org/officeDocument/2006/relationships/tags" Target="../tags/tag1726.xml"/><Relationship Id="rId18" Type="http://schemas.openxmlformats.org/officeDocument/2006/relationships/tags" Target="../tags/tag1725.xml"/><Relationship Id="rId17" Type="http://schemas.openxmlformats.org/officeDocument/2006/relationships/tags" Target="../tags/tag1724.xml"/><Relationship Id="rId16" Type="http://schemas.openxmlformats.org/officeDocument/2006/relationships/tags" Target="../tags/tag1723.xml"/><Relationship Id="rId15" Type="http://schemas.openxmlformats.org/officeDocument/2006/relationships/tags" Target="../tags/tag1722.xml"/><Relationship Id="rId14" Type="http://schemas.openxmlformats.org/officeDocument/2006/relationships/tags" Target="../tags/tag1721.xml"/><Relationship Id="rId13" Type="http://schemas.openxmlformats.org/officeDocument/2006/relationships/tags" Target="../tags/tag1720.xml"/><Relationship Id="rId12" Type="http://schemas.openxmlformats.org/officeDocument/2006/relationships/tags" Target="../tags/tag1719.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7" Type="http://schemas.openxmlformats.org/officeDocument/2006/relationships/theme" Target="../theme/theme5.xml"/><Relationship Id="rId76" Type="http://schemas.openxmlformats.org/officeDocument/2006/relationships/tags" Target="../tags/tag2225.xml"/><Relationship Id="rId75" Type="http://schemas.openxmlformats.org/officeDocument/2006/relationships/image" Target="../media/image8.svg"/><Relationship Id="rId74" Type="http://schemas.openxmlformats.org/officeDocument/2006/relationships/tags" Target="../tags/tag2224.xml"/><Relationship Id="rId73" Type="http://schemas.openxmlformats.org/officeDocument/2006/relationships/image" Target="../media/image7.svg"/><Relationship Id="rId72" Type="http://schemas.openxmlformats.org/officeDocument/2006/relationships/image" Target="../media/image6.png"/><Relationship Id="rId71" Type="http://schemas.openxmlformats.org/officeDocument/2006/relationships/tags" Target="../tags/tag2223.xml"/><Relationship Id="rId70" Type="http://schemas.openxmlformats.org/officeDocument/2006/relationships/tags" Target="../tags/tag2222.xml"/><Relationship Id="rId7" Type="http://schemas.openxmlformats.org/officeDocument/2006/relationships/slideLayout" Target="../slideLayouts/slideLayout51.xml"/><Relationship Id="rId69" Type="http://schemas.openxmlformats.org/officeDocument/2006/relationships/tags" Target="../tags/tag2221.xml"/><Relationship Id="rId68" Type="http://schemas.openxmlformats.org/officeDocument/2006/relationships/tags" Target="../tags/tag2220.xml"/><Relationship Id="rId67" Type="http://schemas.openxmlformats.org/officeDocument/2006/relationships/tags" Target="../tags/tag2219.xml"/><Relationship Id="rId66" Type="http://schemas.openxmlformats.org/officeDocument/2006/relationships/tags" Target="../tags/tag2218.xml"/><Relationship Id="rId65" Type="http://schemas.openxmlformats.org/officeDocument/2006/relationships/tags" Target="../tags/tag2217.xml"/><Relationship Id="rId64" Type="http://schemas.openxmlformats.org/officeDocument/2006/relationships/tags" Target="../tags/tag2216.xml"/><Relationship Id="rId63" Type="http://schemas.openxmlformats.org/officeDocument/2006/relationships/tags" Target="../tags/tag2215.xml"/><Relationship Id="rId62" Type="http://schemas.openxmlformats.org/officeDocument/2006/relationships/tags" Target="../tags/tag2214.xml"/><Relationship Id="rId61" Type="http://schemas.openxmlformats.org/officeDocument/2006/relationships/tags" Target="../tags/tag2213.xml"/><Relationship Id="rId60" Type="http://schemas.openxmlformats.org/officeDocument/2006/relationships/tags" Target="../tags/tag2212.xml"/><Relationship Id="rId6" Type="http://schemas.openxmlformats.org/officeDocument/2006/relationships/slideLayout" Target="../slideLayouts/slideLayout50.xml"/><Relationship Id="rId59" Type="http://schemas.openxmlformats.org/officeDocument/2006/relationships/tags" Target="../tags/tag2211.xml"/><Relationship Id="rId58" Type="http://schemas.openxmlformats.org/officeDocument/2006/relationships/tags" Target="../tags/tag2210.xml"/><Relationship Id="rId57" Type="http://schemas.openxmlformats.org/officeDocument/2006/relationships/tags" Target="../tags/tag2209.xml"/><Relationship Id="rId56" Type="http://schemas.openxmlformats.org/officeDocument/2006/relationships/tags" Target="../tags/tag2208.xml"/><Relationship Id="rId55" Type="http://schemas.openxmlformats.org/officeDocument/2006/relationships/tags" Target="../tags/tag2207.xml"/><Relationship Id="rId54" Type="http://schemas.openxmlformats.org/officeDocument/2006/relationships/tags" Target="../tags/tag2206.xml"/><Relationship Id="rId53" Type="http://schemas.openxmlformats.org/officeDocument/2006/relationships/tags" Target="../tags/tag2205.xml"/><Relationship Id="rId52" Type="http://schemas.openxmlformats.org/officeDocument/2006/relationships/tags" Target="../tags/tag2204.xml"/><Relationship Id="rId51" Type="http://schemas.openxmlformats.org/officeDocument/2006/relationships/tags" Target="../tags/tag2203.xml"/><Relationship Id="rId50" Type="http://schemas.openxmlformats.org/officeDocument/2006/relationships/tags" Target="../tags/tag2202.xml"/><Relationship Id="rId5" Type="http://schemas.openxmlformats.org/officeDocument/2006/relationships/slideLayout" Target="../slideLayouts/slideLayout49.xml"/><Relationship Id="rId49" Type="http://schemas.openxmlformats.org/officeDocument/2006/relationships/tags" Target="../tags/tag2201.xml"/><Relationship Id="rId48" Type="http://schemas.openxmlformats.org/officeDocument/2006/relationships/tags" Target="../tags/tag2200.xml"/><Relationship Id="rId47" Type="http://schemas.openxmlformats.org/officeDocument/2006/relationships/tags" Target="../tags/tag2199.xml"/><Relationship Id="rId46" Type="http://schemas.openxmlformats.org/officeDocument/2006/relationships/tags" Target="../tags/tag2198.xml"/><Relationship Id="rId45" Type="http://schemas.openxmlformats.org/officeDocument/2006/relationships/tags" Target="../tags/tag2197.xml"/><Relationship Id="rId44" Type="http://schemas.openxmlformats.org/officeDocument/2006/relationships/tags" Target="../tags/tag2196.xml"/><Relationship Id="rId43" Type="http://schemas.openxmlformats.org/officeDocument/2006/relationships/tags" Target="../tags/tag2195.xml"/><Relationship Id="rId42" Type="http://schemas.openxmlformats.org/officeDocument/2006/relationships/tags" Target="../tags/tag2194.xml"/><Relationship Id="rId41" Type="http://schemas.openxmlformats.org/officeDocument/2006/relationships/tags" Target="../tags/tag2193.xml"/><Relationship Id="rId40" Type="http://schemas.openxmlformats.org/officeDocument/2006/relationships/tags" Target="../tags/tag2192.xml"/><Relationship Id="rId4" Type="http://schemas.openxmlformats.org/officeDocument/2006/relationships/slideLayout" Target="../slideLayouts/slideLayout48.xml"/><Relationship Id="rId39" Type="http://schemas.openxmlformats.org/officeDocument/2006/relationships/tags" Target="../tags/tag2191.xml"/><Relationship Id="rId38" Type="http://schemas.openxmlformats.org/officeDocument/2006/relationships/tags" Target="../tags/tag2190.xml"/><Relationship Id="rId37" Type="http://schemas.openxmlformats.org/officeDocument/2006/relationships/tags" Target="../tags/tag2189.xml"/><Relationship Id="rId36" Type="http://schemas.openxmlformats.org/officeDocument/2006/relationships/tags" Target="../tags/tag2188.xml"/><Relationship Id="rId35" Type="http://schemas.openxmlformats.org/officeDocument/2006/relationships/tags" Target="../tags/tag2187.xml"/><Relationship Id="rId34" Type="http://schemas.openxmlformats.org/officeDocument/2006/relationships/tags" Target="../tags/tag2186.xml"/><Relationship Id="rId33" Type="http://schemas.openxmlformats.org/officeDocument/2006/relationships/tags" Target="../tags/tag2185.xml"/><Relationship Id="rId32" Type="http://schemas.openxmlformats.org/officeDocument/2006/relationships/tags" Target="../tags/tag2184.xml"/><Relationship Id="rId31" Type="http://schemas.openxmlformats.org/officeDocument/2006/relationships/tags" Target="../tags/tag2183.xml"/><Relationship Id="rId30" Type="http://schemas.openxmlformats.org/officeDocument/2006/relationships/tags" Target="../tags/tag2182.xml"/><Relationship Id="rId3" Type="http://schemas.openxmlformats.org/officeDocument/2006/relationships/slideLayout" Target="../slideLayouts/slideLayout47.xml"/><Relationship Id="rId29" Type="http://schemas.openxmlformats.org/officeDocument/2006/relationships/tags" Target="../tags/tag2181.xml"/><Relationship Id="rId28" Type="http://schemas.openxmlformats.org/officeDocument/2006/relationships/tags" Target="../tags/tag2180.xml"/><Relationship Id="rId27" Type="http://schemas.openxmlformats.org/officeDocument/2006/relationships/tags" Target="../tags/tag2179.xml"/><Relationship Id="rId26" Type="http://schemas.openxmlformats.org/officeDocument/2006/relationships/tags" Target="../tags/tag2178.xml"/><Relationship Id="rId25" Type="http://schemas.openxmlformats.org/officeDocument/2006/relationships/tags" Target="../tags/tag2177.xml"/><Relationship Id="rId24" Type="http://schemas.openxmlformats.org/officeDocument/2006/relationships/tags" Target="../tags/tag2176.xml"/><Relationship Id="rId23" Type="http://schemas.openxmlformats.org/officeDocument/2006/relationships/tags" Target="../tags/tag2175.xml"/><Relationship Id="rId22" Type="http://schemas.openxmlformats.org/officeDocument/2006/relationships/tags" Target="../tags/tag2174.xml"/><Relationship Id="rId21" Type="http://schemas.openxmlformats.org/officeDocument/2006/relationships/tags" Target="../tags/tag2173.xml"/><Relationship Id="rId20" Type="http://schemas.openxmlformats.org/officeDocument/2006/relationships/tags" Target="../tags/tag2172.xml"/><Relationship Id="rId2" Type="http://schemas.openxmlformats.org/officeDocument/2006/relationships/slideLayout" Target="../slideLayouts/slideLayout46.xml"/><Relationship Id="rId19" Type="http://schemas.openxmlformats.org/officeDocument/2006/relationships/tags" Target="../tags/tag2171.xml"/><Relationship Id="rId18" Type="http://schemas.openxmlformats.org/officeDocument/2006/relationships/tags" Target="../tags/tag2170.xml"/><Relationship Id="rId17" Type="http://schemas.openxmlformats.org/officeDocument/2006/relationships/tags" Target="../tags/tag2169.xml"/><Relationship Id="rId16" Type="http://schemas.openxmlformats.org/officeDocument/2006/relationships/tags" Target="../tags/tag2168.xml"/><Relationship Id="rId15" Type="http://schemas.openxmlformats.org/officeDocument/2006/relationships/tags" Target="../tags/tag2167.xml"/><Relationship Id="rId14" Type="http://schemas.openxmlformats.org/officeDocument/2006/relationships/tags" Target="../tags/tag2166.xml"/><Relationship Id="rId13" Type="http://schemas.openxmlformats.org/officeDocument/2006/relationships/tags" Target="../tags/tag2165.xml"/><Relationship Id="rId12" Type="http://schemas.openxmlformats.org/officeDocument/2006/relationships/tags" Target="../tags/tag2164.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矩形 113"/>
          <p:cNvSpPr/>
          <p:nvPr>
            <p:custDataLst>
              <p:tags r:id="rId12"/>
            </p:custDataLst>
          </p:nvPr>
        </p:nvSpPr>
        <p:spPr>
          <a:xfrm>
            <a:off x="-14178" y="-587"/>
            <a:ext cx="12206178" cy="6858587"/>
          </a:xfrm>
          <a:prstGeom prst="rect">
            <a:avLst/>
          </a:prstGeom>
          <a:solidFill>
            <a:schemeClr val="bg2">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97" name="直接连接符 96"/>
          <p:cNvCxnSpPr/>
          <p:nvPr>
            <p:custDataLst>
              <p:tags r:id="rId1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1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1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2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2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2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2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2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2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2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2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2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3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3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3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3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3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3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3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3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3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3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4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4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4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4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4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4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4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4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5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5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5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5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5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5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5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5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5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5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6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6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6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6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p:ph type="title"/>
            <p:custDataLst>
              <p:tags r:id="rId65"/>
            </p:custDataLst>
          </p:nvPr>
        </p:nvSpPr>
        <p:spPr>
          <a:xfrm>
            <a:off x="695960" y="360000"/>
            <a:ext cx="10800000" cy="720000"/>
          </a:xfrm>
          <a:prstGeom prst="rect">
            <a:avLst/>
          </a:prstGeom>
        </p:spPr>
        <p:txBody>
          <a:bodyPr vert="horz" wrap="square" lIns="0" tIns="0" rIns="0" bIns="0" rtlCol="0" anchor="b">
            <a:normAutofit/>
          </a:bodyPr>
          <a:lstStyle/>
          <a:p>
            <a:pPr lvl="0"/>
            <a:r>
              <a:rPr lang="en-US" dirty="0">
                <a:latin typeface="+mj-lt"/>
              </a:rPr>
              <a:t>Click to add title</a:t>
            </a:r>
            <a:endParaRPr lang="en-US" dirty="0"/>
          </a:p>
        </p:txBody>
      </p:sp>
      <p:sp>
        <p:nvSpPr>
          <p:cNvPr id="3" name="文本占位符 2"/>
          <p:cNvSpPr>
            <a:spLocks noGrp="1"/>
          </p:cNvSpPr>
          <p:nvPr>
            <p:ph type="body" idx="1"/>
            <p:custDataLst>
              <p:tags r:id="rId66"/>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6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6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6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45" name="矩形 44"/>
          <p:cNvSpPr/>
          <p:nvPr>
            <p:custDataLst>
              <p:tags r:id="rId70"/>
            </p:custDataLst>
          </p:nvPr>
        </p:nvSpPr>
        <p:spPr>
          <a:xfrm>
            <a:off x="0" y="-587"/>
            <a:ext cx="230332"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pic>
        <p:nvPicPr>
          <p:cNvPr id="47" name="图片 1" descr="303b333635393631363bd2f4b7fb"/>
          <p:cNvPicPr>
            <a:picLocks noChangeAspect="1"/>
          </p:cNvPicPr>
          <p:nvPr>
            <p:custDataLst>
              <p:tags r:id="rId71"/>
            </p:custDataLst>
          </p:nvPr>
        </p:nvPicPr>
        <p:blipFill>
          <a:blip r:embed="rId72">
            <a:extLst>
              <a:ext uri="{96DAC541-7B7A-43D3-8B79-37D633B846F1}">
                <asvg:svgBlip xmlns:asvg="http://schemas.microsoft.com/office/drawing/2016/SVG/main" r:embed="rId73"/>
              </a:ext>
            </a:extLst>
          </a:blip>
          <a:stretch>
            <a:fillRect/>
          </a:stretch>
        </p:blipFill>
        <p:spPr>
          <a:xfrm rot="720000">
            <a:off x="11176635" y="5392420"/>
            <a:ext cx="687705" cy="688340"/>
          </a:xfrm>
          <a:prstGeom prst="rect">
            <a:avLst/>
          </a:prstGeom>
        </p:spPr>
      </p:pic>
      <p:pic>
        <p:nvPicPr>
          <p:cNvPr id="48" name="图片 3" descr="303b333635393631363bd2f4b7fb"/>
          <p:cNvPicPr>
            <a:picLocks noChangeAspect="1"/>
          </p:cNvPicPr>
          <p:nvPr>
            <p:custDataLst>
              <p:tags r:id="rId74"/>
            </p:custDataLst>
          </p:nvPr>
        </p:nvPicPr>
        <p:blipFill>
          <a:blip r:embed="rId72">
            <a:extLst>
              <a:ext uri="{96DAC541-7B7A-43D3-8B79-37D633B846F1}">
                <asvg:svgBlip xmlns:asvg="http://schemas.microsoft.com/office/drawing/2016/SVG/main" r:embed="rId75"/>
              </a:ext>
            </a:extLst>
          </a:blip>
          <a:stretch>
            <a:fillRect/>
          </a:stretch>
        </p:blipFill>
        <p:spPr>
          <a:xfrm rot="720000">
            <a:off x="10629900" y="6167120"/>
            <a:ext cx="400685" cy="400685"/>
          </a:xfrm>
          <a:prstGeom prst="rect">
            <a:avLst/>
          </a:prstGeom>
        </p:spPr>
      </p:pic>
      <p:sp>
        <p:nvSpPr>
          <p:cNvPr id="8" name="KSO_TEMPLATE" hidden="1"/>
          <p:cNvSpPr/>
          <p:nvPr>
            <p:custDataLst>
              <p:tags r:id="rId7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ali" panose="00000500000000000000" charset="0"/>
              <a:ea typeface="Mali" panose="00000500000000000000" charset="0"/>
              <a:sym typeface="Mali" panose="00000500000000000000"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lang="en-US" sz="3200" b="0" kern="1200" dirty="0">
          <a:solidFill>
            <a:schemeClr val="tx1">
              <a:lumMod val="75000"/>
              <a:lumOff val="25000"/>
            </a:schemeClr>
          </a:solidFill>
          <a:latin typeface="Mali SemiBold" panose="00000700000000000000" charset="0"/>
          <a:cs typeface="Mali SemiBold" panose="00000700000000000000" charset="0"/>
          <a:sym typeface="Mali SemiBold" panose="00000700000000000000"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2400" kern="1200" dirty="0">
          <a:solidFill>
            <a:schemeClr val="tx1">
              <a:lumMod val="75000"/>
              <a:lumOff val="25000"/>
            </a:schemeClr>
          </a:solidFill>
          <a:latin typeface="Mali" panose="00000500000000000000" charset="0"/>
          <a:cs typeface="Mali" panose="00000500000000000000" charset="0"/>
          <a:sym typeface="Mali" panose="00000500000000000000"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矩形 113"/>
          <p:cNvSpPr/>
          <p:nvPr userDrawn="1">
            <p:custDataLst>
              <p:tags r:id="rId12"/>
            </p:custDataLst>
          </p:nvPr>
        </p:nvSpPr>
        <p:spPr>
          <a:xfrm>
            <a:off x="-14178" y="-587"/>
            <a:ext cx="12206178" cy="6858587"/>
          </a:xfrm>
          <a:prstGeom prst="rect">
            <a:avLst/>
          </a:prstGeom>
          <a:solidFill>
            <a:schemeClr val="bg2">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97" name="直接连接符 96"/>
          <p:cNvCxnSpPr/>
          <p:nvPr>
            <p:custDataLst>
              <p:tags r:id="rId1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1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1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2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2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2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2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2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2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2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2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2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3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3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3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3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3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3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3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3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3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3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4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4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4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4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4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4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4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4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5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5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5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5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5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5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5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5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5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5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6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6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6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6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userDrawn="1">
            <p:ph type="title"/>
            <p:custDataLst>
              <p:tags r:id="rId65"/>
            </p:custDataLst>
          </p:nvPr>
        </p:nvSpPr>
        <p:spPr>
          <a:xfrm>
            <a:off x="695960" y="360000"/>
            <a:ext cx="10800000" cy="720000"/>
          </a:xfrm>
          <a:prstGeom prst="rect">
            <a:avLst/>
          </a:prstGeom>
        </p:spPr>
        <p:txBody>
          <a:bodyPr vert="horz" wrap="square" lIns="0" tIns="0" rIns="0" bIns="0" rtlCol="0" anchor="b">
            <a:normAutofit/>
          </a:bodyPr>
          <a:lstStyle/>
          <a:p>
            <a:pPr lvl="0"/>
            <a:r>
              <a:rPr lang="en-US" dirty="0">
                <a:latin typeface="+mj-lt"/>
              </a:rPr>
              <a:t>Click to add title</a:t>
            </a:r>
            <a:endParaRPr lang="en-US" dirty="0"/>
          </a:p>
        </p:txBody>
      </p:sp>
      <p:sp>
        <p:nvSpPr>
          <p:cNvPr id="3" name="文本占位符 2"/>
          <p:cNvSpPr>
            <a:spLocks noGrp="1"/>
          </p:cNvSpPr>
          <p:nvPr userDrawn="1">
            <p:ph type="body" idx="1"/>
            <p:custDataLst>
              <p:tags r:id="rId66"/>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userDrawn="1">
            <p:ph type="dt" sz="half" idx="2"/>
            <p:custDataLst>
              <p:tags r:id="rId6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3"/>
            <p:custDataLst>
              <p:tags r:id="rId6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4"/>
            <p:custDataLst>
              <p:tags r:id="rId6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45" name="矩形 44"/>
          <p:cNvSpPr/>
          <p:nvPr userDrawn="1">
            <p:custDataLst>
              <p:tags r:id="rId70"/>
            </p:custDataLst>
          </p:nvPr>
        </p:nvSpPr>
        <p:spPr>
          <a:xfrm>
            <a:off x="0" y="-587"/>
            <a:ext cx="230332"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pic>
        <p:nvPicPr>
          <p:cNvPr id="47" name="图片 1" descr="303b333635393631363bd2f4b7fb"/>
          <p:cNvPicPr>
            <a:picLocks noChangeAspect="1"/>
          </p:cNvPicPr>
          <p:nvPr userDrawn="1">
            <p:custDataLst>
              <p:tags r:id="rId71"/>
            </p:custDataLst>
          </p:nvPr>
        </p:nvPicPr>
        <p:blipFill>
          <a:blip r:embed="rId72">
            <a:extLst>
              <a:ext uri="{96DAC541-7B7A-43D3-8B79-37D633B846F1}">
                <asvg:svgBlip xmlns:asvg="http://schemas.microsoft.com/office/drawing/2016/SVG/main" r:embed="rId73"/>
              </a:ext>
            </a:extLst>
          </a:blip>
          <a:stretch>
            <a:fillRect/>
          </a:stretch>
        </p:blipFill>
        <p:spPr>
          <a:xfrm rot="720000">
            <a:off x="11176635" y="5392420"/>
            <a:ext cx="687705" cy="688340"/>
          </a:xfrm>
          <a:prstGeom prst="rect">
            <a:avLst/>
          </a:prstGeom>
        </p:spPr>
      </p:pic>
      <p:pic>
        <p:nvPicPr>
          <p:cNvPr id="48" name="图片 3" descr="303b333635393631363bd2f4b7fb"/>
          <p:cNvPicPr>
            <a:picLocks noChangeAspect="1"/>
          </p:cNvPicPr>
          <p:nvPr userDrawn="1">
            <p:custDataLst>
              <p:tags r:id="rId74"/>
            </p:custDataLst>
          </p:nvPr>
        </p:nvPicPr>
        <p:blipFill>
          <a:blip r:embed="rId72">
            <a:extLst>
              <a:ext uri="{96DAC541-7B7A-43D3-8B79-37D633B846F1}">
                <asvg:svgBlip xmlns:asvg="http://schemas.microsoft.com/office/drawing/2016/SVG/main" r:embed="rId75"/>
              </a:ext>
            </a:extLst>
          </a:blip>
          <a:stretch>
            <a:fillRect/>
          </a:stretch>
        </p:blipFill>
        <p:spPr>
          <a:xfrm rot="720000">
            <a:off x="10629900" y="6167120"/>
            <a:ext cx="400685" cy="400685"/>
          </a:xfrm>
          <a:prstGeom prst="rect">
            <a:avLst/>
          </a:prstGeom>
        </p:spPr>
      </p:pic>
      <p:sp>
        <p:nvSpPr>
          <p:cNvPr id="8" name="KSO_TEMPLATE" hidden="1"/>
          <p:cNvSpPr/>
          <p:nvPr userDrawn="1">
            <p:custDataLst>
              <p:tags r:id="rId7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ali" panose="00000500000000000000" charset="0"/>
              <a:ea typeface="Mali" panose="00000500000000000000" charset="0"/>
              <a:sym typeface="Mali" panose="00000500000000000000"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lang="en-US" sz="3200" b="0" kern="1200" dirty="0">
          <a:solidFill>
            <a:schemeClr val="tx1">
              <a:lumMod val="75000"/>
              <a:lumOff val="25000"/>
            </a:schemeClr>
          </a:solidFill>
          <a:latin typeface="Mali SemiBold" panose="00000700000000000000" charset="0"/>
          <a:cs typeface="Mali SemiBold" panose="00000700000000000000" charset="0"/>
          <a:sym typeface="Mali SemiBold" panose="00000700000000000000"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2400" kern="1200" dirty="0">
          <a:solidFill>
            <a:schemeClr val="tx1">
              <a:lumMod val="75000"/>
              <a:lumOff val="25000"/>
            </a:schemeClr>
          </a:solidFill>
          <a:latin typeface="Mali" panose="00000500000000000000" charset="0"/>
          <a:cs typeface="Mali" panose="00000500000000000000" charset="0"/>
          <a:sym typeface="Mali" panose="00000500000000000000"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矩形 113"/>
          <p:cNvSpPr/>
          <p:nvPr userDrawn="1">
            <p:custDataLst>
              <p:tags r:id="rId12"/>
            </p:custDataLst>
          </p:nvPr>
        </p:nvSpPr>
        <p:spPr>
          <a:xfrm>
            <a:off x="-14178" y="-587"/>
            <a:ext cx="12206178" cy="6858587"/>
          </a:xfrm>
          <a:prstGeom prst="rect">
            <a:avLst/>
          </a:prstGeom>
          <a:solidFill>
            <a:schemeClr val="bg2">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97" name="直接连接符 96"/>
          <p:cNvCxnSpPr/>
          <p:nvPr>
            <p:custDataLst>
              <p:tags r:id="rId1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1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1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2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2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2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2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2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2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2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2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2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3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3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3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3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3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3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3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3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3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3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4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4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4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4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4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4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4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4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5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5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5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5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5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5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5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5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5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5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6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6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6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6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userDrawn="1">
            <p:ph type="title"/>
            <p:custDataLst>
              <p:tags r:id="rId65"/>
            </p:custDataLst>
          </p:nvPr>
        </p:nvSpPr>
        <p:spPr>
          <a:xfrm>
            <a:off x="695960" y="360000"/>
            <a:ext cx="10800000" cy="720000"/>
          </a:xfrm>
          <a:prstGeom prst="rect">
            <a:avLst/>
          </a:prstGeom>
        </p:spPr>
        <p:txBody>
          <a:bodyPr vert="horz" wrap="square" lIns="0" tIns="0" rIns="0" bIns="0" rtlCol="0" anchor="b">
            <a:normAutofit/>
          </a:bodyPr>
          <a:lstStyle/>
          <a:p>
            <a:pPr lvl="0"/>
            <a:r>
              <a:rPr lang="en-US" dirty="0">
                <a:latin typeface="+mj-lt"/>
              </a:rPr>
              <a:t>Click to add title</a:t>
            </a:r>
            <a:endParaRPr lang="en-US" dirty="0"/>
          </a:p>
        </p:txBody>
      </p:sp>
      <p:sp>
        <p:nvSpPr>
          <p:cNvPr id="3" name="文本占位符 2"/>
          <p:cNvSpPr>
            <a:spLocks noGrp="1"/>
          </p:cNvSpPr>
          <p:nvPr userDrawn="1">
            <p:ph type="body" idx="1"/>
            <p:custDataLst>
              <p:tags r:id="rId66"/>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userDrawn="1">
            <p:ph type="dt" sz="half" idx="2"/>
            <p:custDataLst>
              <p:tags r:id="rId6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3"/>
            <p:custDataLst>
              <p:tags r:id="rId6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4"/>
            <p:custDataLst>
              <p:tags r:id="rId6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45" name="矩形 44"/>
          <p:cNvSpPr/>
          <p:nvPr userDrawn="1">
            <p:custDataLst>
              <p:tags r:id="rId70"/>
            </p:custDataLst>
          </p:nvPr>
        </p:nvSpPr>
        <p:spPr>
          <a:xfrm>
            <a:off x="0" y="-587"/>
            <a:ext cx="230332"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pic>
        <p:nvPicPr>
          <p:cNvPr id="47" name="图片 1" descr="303b333635393631363bd2f4b7fb"/>
          <p:cNvPicPr>
            <a:picLocks noChangeAspect="1"/>
          </p:cNvPicPr>
          <p:nvPr userDrawn="1">
            <p:custDataLst>
              <p:tags r:id="rId71"/>
            </p:custDataLst>
          </p:nvPr>
        </p:nvPicPr>
        <p:blipFill>
          <a:blip r:embed="rId72">
            <a:extLst>
              <a:ext uri="{96DAC541-7B7A-43D3-8B79-37D633B846F1}">
                <asvg:svgBlip xmlns:asvg="http://schemas.microsoft.com/office/drawing/2016/SVG/main" r:embed="rId73"/>
              </a:ext>
            </a:extLst>
          </a:blip>
          <a:stretch>
            <a:fillRect/>
          </a:stretch>
        </p:blipFill>
        <p:spPr>
          <a:xfrm rot="720000">
            <a:off x="11176635" y="5392420"/>
            <a:ext cx="687705" cy="688340"/>
          </a:xfrm>
          <a:prstGeom prst="rect">
            <a:avLst/>
          </a:prstGeom>
        </p:spPr>
      </p:pic>
      <p:pic>
        <p:nvPicPr>
          <p:cNvPr id="48" name="图片 3" descr="303b333635393631363bd2f4b7fb"/>
          <p:cNvPicPr>
            <a:picLocks noChangeAspect="1"/>
          </p:cNvPicPr>
          <p:nvPr userDrawn="1">
            <p:custDataLst>
              <p:tags r:id="rId74"/>
            </p:custDataLst>
          </p:nvPr>
        </p:nvPicPr>
        <p:blipFill>
          <a:blip r:embed="rId72">
            <a:extLst>
              <a:ext uri="{96DAC541-7B7A-43D3-8B79-37D633B846F1}">
                <asvg:svgBlip xmlns:asvg="http://schemas.microsoft.com/office/drawing/2016/SVG/main" r:embed="rId75"/>
              </a:ext>
            </a:extLst>
          </a:blip>
          <a:stretch>
            <a:fillRect/>
          </a:stretch>
        </p:blipFill>
        <p:spPr>
          <a:xfrm rot="720000">
            <a:off x="10629900" y="6167120"/>
            <a:ext cx="400685" cy="400685"/>
          </a:xfrm>
          <a:prstGeom prst="rect">
            <a:avLst/>
          </a:prstGeom>
        </p:spPr>
      </p:pic>
      <p:sp>
        <p:nvSpPr>
          <p:cNvPr id="8" name="KSO_TEMPLATE" hidden="1"/>
          <p:cNvSpPr/>
          <p:nvPr userDrawn="1">
            <p:custDataLst>
              <p:tags r:id="rId7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ali" panose="00000500000000000000" charset="0"/>
              <a:ea typeface="Mali" panose="00000500000000000000" charset="0"/>
              <a:sym typeface="Mali" panose="00000500000000000000"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lang="en-US" sz="3200" b="0" kern="1200" dirty="0">
          <a:solidFill>
            <a:schemeClr val="tx1">
              <a:lumMod val="75000"/>
              <a:lumOff val="25000"/>
            </a:schemeClr>
          </a:solidFill>
          <a:latin typeface="Mali SemiBold" panose="00000700000000000000" charset="0"/>
          <a:cs typeface="Mali SemiBold" panose="00000700000000000000" charset="0"/>
          <a:sym typeface="Mali SemiBold" panose="00000700000000000000"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2400" kern="1200" dirty="0">
          <a:solidFill>
            <a:schemeClr val="tx1">
              <a:lumMod val="75000"/>
              <a:lumOff val="25000"/>
            </a:schemeClr>
          </a:solidFill>
          <a:latin typeface="Mali" panose="00000500000000000000" charset="0"/>
          <a:cs typeface="Mali" panose="00000500000000000000" charset="0"/>
          <a:sym typeface="Mali" panose="00000500000000000000"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矩形 113"/>
          <p:cNvSpPr/>
          <p:nvPr userDrawn="1">
            <p:custDataLst>
              <p:tags r:id="rId12"/>
            </p:custDataLst>
          </p:nvPr>
        </p:nvSpPr>
        <p:spPr>
          <a:xfrm>
            <a:off x="-14178" y="-587"/>
            <a:ext cx="12206178" cy="6858587"/>
          </a:xfrm>
          <a:prstGeom prst="rect">
            <a:avLst/>
          </a:prstGeom>
          <a:solidFill>
            <a:schemeClr val="bg2">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sym typeface="Arial" panose="020B0604020202020204" pitchFamily="34" charset="0"/>
            </a:endParaRPr>
          </a:p>
        </p:txBody>
      </p:sp>
      <p:cxnSp>
        <p:nvCxnSpPr>
          <p:cNvPr id="97" name="直接连接符 96"/>
          <p:cNvCxnSpPr/>
          <p:nvPr>
            <p:custDataLst>
              <p:tags r:id="rId1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1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1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2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2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2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2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2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2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2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2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2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3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3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3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3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3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3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3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3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3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3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4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4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4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4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4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4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4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4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5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5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5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5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5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5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5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5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5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5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6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6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6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6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userDrawn="1">
            <p:ph type="title"/>
            <p:custDataLst>
              <p:tags r:id="rId65"/>
            </p:custDataLst>
          </p:nvPr>
        </p:nvSpPr>
        <p:spPr>
          <a:xfrm>
            <a:off x="695960" y="360000"/>
            <a:ext cx="10800000" cy="720000"/>
          </a:xfrm>
          <a:prstGeom prst="rect">
            <a:avLst/>
          </a:prstGeom>
        </p:spPr>
        <p:txBody>
          <a:bodyPr vert="horz" wrap="square" lIns="0" tIns="0" rIns="0" bIns="0" rtlCol="0" anchor="b">
            <a:normAutofit/>
          </a:bodyPr>
          <a:lstStyle/>
          <a:p>
            <a:pPr lvl="0"/>
            <a:r>
              <a:rPr lang="en-US" dirty="0">
                <a:latin typeface="+mj-lt"/>
              </a:rPr>
              <a:t>Click to add title</a:t>
            </a:r>
            <a:endParaRPr lang="en-US" dirty="0"/>
          </a:p>
        </p:txBody>
      </p:sp>
      <p:sp>
        <p:nvSpPr>
          <p:cNvPr id="3" name="文本占位符 2"/>
          <p:cNvSpPr>
            <a:spLocks noGrp="1"/>
          </p:cNvSpPr>
          <p:nvPr userDrawn="1">
            <p:ph type="body" idx="1"/>
            <p:custDataLst>
              <p:tags r:id="rId66"/>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userDrawn="1">
            <p:ph type="dt" sz="half" idx="2"/>
            <p:custDataLst>
              <p:tags r:id="rId6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3"/>
            <p:custDataLst>
              <p:tags r:id="rId6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4"/>
            <p:custDataLst>
              <p:tags r:id="rId6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45" name="矩形 44"/>
          <p:cNvSpPr/>
          <p:nvPr userDrawn="1">
            <p:custDataLst>
              <p:tags r:id="rId70"/>
            </p:custDataLst>
          </p:nvPr>
        </p:nvSpPr>
        <p:spPr>
          <a:xfrm>
            <a:off x="0" y="-587"/>
            <a:ext cx="230332"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sym typeface="Arial" panose="020B0604020202020204" pitchFamily="34" charset="0"/>
            </a:endParaRPr>
          </a:p>
        </p:txBody>
      </p:sp>
      <p:pic>
        <p:nvPicPr>
          <p:cNvPr id="47" name="图片 1" descr="303b333635393631363bd2f4b7fb"/>
          <p:cNvPicPr>
            <a:picLocks noChangeAspect="1"/>
          </p:cNvPicPr>
          <p:nvPr userDrawn="1">
            <p:custDataLst>
              <p:tags r:id="rId71"/>
            </p:custDataLst>
          </p:nvPr>
        </p:nvPicPr>
        <p:blipFill>
          <a:blip r:embed="rId72">
            <a:extLst>
              <a:ext uri="{96DAC541-7B7A-43D3-8B79-37D633B846F1}">
                <asvg:svgBlip xmlns:asvg="http://schemas.microsoft.com/office/drawing/2016/SVG/main" r:embed="rId73"/>
              </a:ext>
            </a:extLst>
          </a:blip>
          <a:stretch>
            <a:fillRect/>
          </a:stretch>
        </p:blipFill>
        <p:spPr>
          <a:xfrm rot="720000">
            <a:off x="11176635" y="5392420"/>
            <a:ext cx="687705" cy="688340"/>
          </a:xfrm>
          <a:prstGeom prst="rect">
            <a:avLst/>
          </a:prstGeom>
        </p:spPr>
      </p:pic>
      <p:pic>
        <p:nvPicPr>
          <p:cNvPr id="48" name="图片 3" descr="303b333635393631363bd2f4b7fb"/>
          <p:cNvPicPr>
            <a:picLocks noChangeAspect="1"/>
          </p:cNvPicPr>
          <p:nvPr userDrawn="1">
            <p:custDataLst>
              <p:tags r:id="rId74"/>
            </p:custDataLst>
          </p:nvPr>
        </p:nvPicPr>
        <p:blipFill>
          <a:blip r:embed="rId72">
            <a:extLst>
              <a:ext uri="{96DAC541-7B7A-43D3-8B79-37D633B846F1}">
                <asvg:svgBlip xmlns:asvg="http://schemas.microsoft.com/office/drawing/2016/SVG/main" r:embed="rId75"/>
              </a:ext>
            </a:extLst>
          </a:blip>
          <a:stretch>
            <a:fillRect/>
          </a:stretch>
        </p:blipFill>
        <p:spPr>
          <a:xfrm rot="720000">
            <a:off x="10629900" y="6167120"/>
            <a:ext cx="400685" cy="400685"/>
          </a:xfrm>
          <a:prstGeom prst="rect">
            <a:avLst/>
          </a:prstGeom>
        </p:spPr>
      </p:pic>
      <p:sp>
        <p:nvSpPr>
          <p:cNvPr id="8" name="KSO_TEMPLATE" hidden="1"/>
          <p:cNvSpPr/>
          <p:nvPr userDrawn="1">
            <p:custDataLst>
              <p:tags r:id="rId7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100000"/>
        </a:lnSpc>
        <a:spcBef>
          <a:spcPct val="0"/>
        </a:spcBef>
        <a:buNone/>
        <a:defRPr lang="en-US" sz="3200" b="0" kern="1200" dirty="0">
          <a:solidFill>
            <a:schemeClr val="tx1">
              <a:lumMod val="75000"/>
              <a:lumOff val="25000"/>
            </a:schemeClr>
          </a:solidFill>
          <a:latin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2400" kern="1200" dirty="0">
          <a:solidFill>
            <a:schemeClr val="tx1">
              <a:lumMod val="75000"/>
              <a:lumOff val="25000"/>
            </a:schemeClr>
          </a:solidFill>
          <a:latin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矩形 113"/>
          <p:cNvSpPr/>
          <p:nvPr userDrawn="1">
            <p:custDataLst>
              <p:tags r:id="rId12"/>
            </p:custDataLst>
          </p:nvPr>
        </p:nvSpPr>
        <p:spPr>
          <a:xfrm>
            <a:off x="-14178" y="-587"/>
            <a:ext cx="12206178" cy="6858587"/>
          </a:xfrm>
          <a:prstGeom prst="rect">
            <a:avLst/>
          </a:prstGeom>
          <a:solidFill>
            <a:schemeClr val="bg2">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atin typeface="Arial" panose="020B0604020202020204" pitchFamily="34" charset="0"/>
              <a:ea typeface="Mali" panose="00000500000000000000" charset="0"/>
              <a:sym typeface="Arial" panose="020B0604020202020204" pitchFamily="34" charset="0"/>
            </a:endParaRPr>
          </a:p>
        </p:txBody>
      </p:sp>
      <p:cxnSp>
        <p:nvCxnSpPr>
          <p:cNvPr id="97" name="直接连接符 96"/>
          <p:cNvCxnSpPr/>
          <p:nvPr>
            <p:custDataLst>
              <p:tags r:id="rId13"/>
            </p:custDataLst>
          </p:nvPr>
        </p:nvCxnSpPr>
        <p:spPr>
          <a:xfrm rot="5400000">
            <a:off x="837948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14"/>
            </p:custDataLst>
          </p:nvPr>
        </p:nvCxnSpPr>
        <p:spPr>
          <a:xfrm rot="5400000">
            <a:off x="802858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custDataLst>
              <p:tags r:id="rId15"/>
            </p:custDataLst>
          </p:nvPr>
        </p:nvCxnSpPr>
        <p:spPr>
          <a:xfrm rot="5400000">
            <a:off x="767769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16"/>
            </p:custDataLst>
          </p:nvPr>
        </p:nvCxnSpPr>
        <p:spPr>
          <a:xfrm rot="5400000">
            <a:off x="732679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17"/>
            </p:custDataLst>
          </p:nvPr>
        </p:nvCxnSpPr>
        <p:spPr>
          <a:xfrm rot="5400000">
            <a:off x="6975892"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custDataLst>
              <p:tags r:id="rId18"/>
            </p:custDataLst>
          </p:nvPr>
        </p:nvCxnSpPr>
        <p:spPr>
          <a:xfrm rot="5400000">
            <a:off x="6624993"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19"/>
            </p:custDataLst>
          </p:nvPr>
        </p:nvCxnSpPr>
        <p:spPr>
          <a:xfrm rot="5400000">
            <a:off x="6274094"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0"/>
            </p:custDataLst>
          </p:nvPr>
        </p:nvCxnSpPr>
        <p:spPr>
          <a:xfrm rot="5400000">
            <a:off x="59231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custDataLst>
              <p:tags r:id="rId21"/>
            </p:custDataLst>
          </p:nvPr>
        </p:nvCxnSpPr>
        <p:spPr>
          <a:xfrm rot="5400000">
            <a:off x="5572295"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custDataLst>
              <p:tags r:id="rId22"/>
            </p:custDataLst>
          </p:nvPr>
        </p:nvCxnSpPr>
        <p:spPr>
          <a:xfrm rot="5400000">
            <a:off x="5221396"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custDataLst>
              <p:tags r:id="rId23"/>
            </p:custDataLst>
          </p:nvPr>
        </p:nvCxnSpPr>
        <p:spPr>
          <a:xfrm rot="5400000">
            <a:off x="4870497"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custDataLst>
              <p:tags r:id="rId24"/>
            </p:custDataLst>
          </p:nvPr>
        </p:nvCxnSpPr>
        <p:spPr>
          <a:xfrm rot="5400000">
            <a:off x="4519598"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custDataLst>
              <p:tags r:id="rId25"/>
            </p:custDataLst>
          </p:nvPr>
        </p:nvCxnSpPr>
        <p:spPr>
          <a:xfrm rot="5400000">
            <a:off x="4168699"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custDataLst>
              <p:tags r:id="rId26"/>
            </p:custDataLst>
          </p:nvPr>
        </p:nvCxnSpPr>
        <p:spPr>
          <a:xfrm rot="5400000">
            <a:off x="3817800"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custDataLst>
              <p:tags r:id="rId27"/>
            </p:custDataLst>
          </p:nvPr>
        </p:nvCxnSpPr>
        <p:spPr>
          <a:xfrm rot="5400000">
            <a:off x="34669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custDataLst>
              <p:tags r:id="rId28"/>
            </p:custDataLst>
          </p:nvPr>
        </p:nvCxnSpPr>
        <p:spPr>
          <a:xfrm rot="5400000">
            <a:off x="3116001" y="3434185"/>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custDataLst>
              <p:tags r:id="rId29"/>
            </p:custDataLst>
          </p:nvPr>
        </p:nvCxnSpPr>
        <p:spPr>
          <a:xfrm>
            <a:off x="0" y="103826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30"/>
            </p:custDataLst>
          </p:nvPr>
        </p:nvCxnSpPr>
        <p:spPr>
          <a:xfrm>
            <a:off x="0" y="138916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custDataLst>
              <p:tags r:id="rId31"/>
            </p:custDataLst>
          </p:nvPr>
        </p:nvCxnSpPr>
        <p:spPr>
          <a:xfrm>
            <a:off x="0" y="174006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32"/>
            </p:custDataLst>
          </p:nvPr>
        </p:nvCxnSpPr>
        <p:spPr>
          <a:xfrm>
            <a:off x="0" y="20909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33"/>
            </p:custDataLst>
          </p:nvPr>
        </p:nvCxnSpPr>
        <p:spPr>
          <a:xfrm>
            <a:off x="0" y="244186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custDataLst>
              <p:tags r:id="rId34"/>
            </p:custDataLst>
          </p:nvPr>
        </p:nvCxnSpPr>
        <p:spPr>
          <a:xfrm>
            <a:off x="0" y="279276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custDataLst>
              <p:tags r:id="rId35"/>
            </p:custDataLst>
          </p:nvPr>
        </p:nvCxnSpPr>
        <p:spPr>
          <a:xfrm>
            <a:off x="0" y="3143664"/>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custDataLst>
              <p:tags r:id="rId36"/>
            </p:custDataLst>
          </p:nvPr>
        </p:nvCxnSpPr>
        <p:spPr>
          <a:xfrm>
            <a:off x="0" y="3494563"/>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37"/>
            </p:custDataLst>
          </p:nvPr>
        </p:nvCxnSpPr>
        <p:spPr>
          <a:xfrm>
            <a:off x="0" y="3845462"/>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38"/>
            </p:custDataLst>
          </p:nvPr>
        </p:nvCxnSpPr>
        <p:spPr>
          <a:xfrm>
            <a:off x="0" y="419636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custDataLst>
              <p:tags r:id="rId39"/>
            </p:custDataLst>
          </p:nvPr>
        </p:nvCxnSpPr>
        <p:spPr>
          <a:xfrm>
            <a:off x="0" y="454726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40"/>
            </p:custDataLst>
          </p:nvPr>
        </p:nvCxnSpPr>
        <p:spPr>
          <a:xfrm>
            <a:off x="0" y="48981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41"/>
            </p:custDataLst>
          </p:nvPr>
        </p:nvCxnSpPr>
        <p:spPr>
          <a:xfrm>
            <a:off x="0" y="5249059"/>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42"/>
            </p:custDataLst>
          </p:nvPr>
        </p:nvCxnSpPr>
        <p:spPr>
          <a:xfrm>
            <a:off x="0" y="5599958"/>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custDataLst>
              <p:tags r:id="rId43"/>
            </p:custDataLst>
          </p:nvPr>
        </p:nvCxnSpPr>
        <p:spPr>
          <a:xfrm>
            <a:off x="0" y="5950857"/>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44"/>
            </p:custDataLst>
          </p:nvPr>
        </p:nvCxnSpPr>
        <p:spPr>
          <a:xfrm>
            <a:off x="0" y="6301756"/>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custDataLst>
              <p:tags r:id="rId45"/>
            </p:custDataLst>
          </p:nvPr>
        </p:nvCxnSpPr>
        <p:spPr>
          <a:xfrm>
            <a:off x="0" y="657025"/>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46"/>
            </p:custDataLst>
          </p:nvPr>
        </p:nvCxnSpPr>
        <p:spPr>
          <a:xfrm>
            <a:off x="0" y="275781"/>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custDataLst>
              <p:tags r:id="rId47"/>
            </p:custDataLst>
          </p:nvPr>
        </p:nvCxnSpPr>
        <p:spPr>
          <a:xfrm>
            <a:off x="0" y="6705610"/>
            <a:ext cx="12177486"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custDataLst>
              <p:tags r:id="rId48"/>
            </p:custDataLst>
          </p:nvPr>
        </p:nvCxnSpPr>
        <p:spPr>
          <a:xfrm rot="5400000">
            <a:off x="28092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custDataLst>
              <p:tags r:id="rId49"/>
            </p:custDataLst>
          </p:nvPr>
        </p:nvCxnSpPr>
        <p:spPr>
          <a:xfrm rot="5400000">
            <a:off x="245831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50"/>
            </p:custDataLst>
          </p:nvPr>
        </p:nvCxnSpPr>
        <p:spPr>
          <a:xfrm rot="5400000">
            <a:off x="210741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custDataLst>
              <p:tags r:id="rId51"/>
            </p:custDataLst>
          </p:nvPr>
        </p:nvCxnSpPr>
        <p:spPr>
          <a:xfrm rot="5400000">
            <a:off x="175651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custDataLst>
              <p:tags r:id="rId52"/>
            </p:custDataLst>
          </p:nvPr>
        </p:nvCxnSpPr>
        <p:spPr>
          <a:xfrm rot="5400000">
            <a:off x="140561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53"/>
            </p:custDataLst>
          </p:nvPr>
        </p:nvCxnSpPr>
        <p:spPr>
          <a:xfrm rot="5400000">
            <a:off x="1054714"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custDataLst>
              <p:tags r:id="rId54"/>
            </p:custDataLst>
          </p:nvPr>
        </p:nvCxnSpPr>
        <p:spPr>
          <a:xfrm rot="5400000">
            <a:off x="703815"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custDataLst>
              <p:tags r:id="rId55"/>
            </p:custDataLst>
          </p:nvPr>
        </p:nvCxnSpPr>
        <p:spPr>
          <a:xfrm rot="5400000">
            <a:off x="3529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custDataLst>
              <p:tags r:id="rId56"/>
            </p:custDataLst>
          </p:nvPr>
        </p:nvCxnSpPr>
        <p:spPr>
          <a:xfrm rot="5400000">
            <a:off x="2016"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custDataLst>
              <p:tags r:id="rId57"/>
            </p:custDataLst>
          </p:nvPr>
        </p:nvCxnSpPr>
        <p:spPr>
          <a:xfrm rot="5400000">
            <a:off x="-348883"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custDataLst>
              <p:tags r:id="rId58"/>
            </p:custDataLst>
          </p:nvPr>
        </p:nvCxnSpPr>
        <p:spPr>
          <a:xfrm rot="5400000">
            <a:off x="-699782"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custDataLst>
              <p:tags r:id="rId59"/>
            </p:custDataLst>
          </p:nvPr>
        </p:nvCxnSpPr>
        <p:spPr>
          <a:xfrm rot="5400000">
            <a:off x="-1050681"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custDataLst>
              <p:tags r:id="rId60"/>
            </p:custDataLst>
          </p:nvPr>
        </p:nvCxnSpPr>
        <p:spPr>
          <a:xfrm rot="5400000">
            <a:off x="-140158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custDataLst>
              <p:tags r:id="rId61"/>
            </p:custDataLst>
          </p:nvPr>
        </p:nvCxnSpPr>
        <p:spPr>
          <a:xfrm rot="5400000">
            <a:off x="-1752479"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62"/>
            </p:custDataLst>
          </p:nvPr>
        </p:nvCxnSpPr>
        <p:spPr>
          <a:xfrm rot="5400000">
            <a:off x="-21033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custDataLst>
              <p:tags r:id="rId63"/>
            </p:custDataLst>
          </p:nvPr>
        </p:nvCxnSpPr>
        <p:spPr>
          <a:xfrm rot="5400000">
            <a:off x="-2454278"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64"/>
            </p:custDataLst>
          </p:nvPr>
        </p:nvCxnSpPr>
        <p:spPr>
          <a:xfrm rot="5400000">
            <a:off x="-2816600" y="3438000"/>
            <a:ext cx="6840000" cy="0"/>
          </a:xfrm>
          <a:prstGeom prst="line">
            <a:avLst/>
          </a:prstGeom>
          <a:ln>
            <a:solidFill>
              <a:schemeClr val="tx2">
                <a:lumMod val="60000"/>
                <a:lumOff val="40000"/>
                <a:alpha val="5000"/>
              </a:schemeClr>
            </a:solidFill>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userDrawn="1">
            <p:ph type="title"/>
            <p:custDataLst>
              <p:tags r:id="rId65"/>
            </p:custDataLst>
          </p:nvPr>
        </p:nvSpPr>
        <p:spPr>
          <a:xfrm>
            <a:off x="695960" y="360000"/>
            <a:ext cx="10800000" cy="720000"/>
          </a:xfrm>
          <a:prstGeom prst="rect">
            <a:avLst/>
          </a:prstGeom>
        </p:spPr>
        <p:txBody>
          <a:bodyPr vert="horz" wrap="square" lIns="0" tIns="0" rIns="0" bIns="0" rtlCol="0" anchor="b">
            <a:normAutofit/>
          </a:bodyPr>
          <a:lstStyle/>
          <a:p>
            <a:pPr lvl="0"/>
            <a:r>
              <a:rPr lang="en-US" dirty="0">
                <a:latin typeface="+mj-lt"/>
              </a:rPr>
              <a:t>Click to add title</a:t>
            </a:r>
            <a:endParaRPr lang="en-US" dirty="0"/>
          </a:p>
        </p:txBody>
      </p:sp>
      <p:sp>
        <p:nvSpPr>
          <p:cNvPr id="3" name="文本占位符 2"/>
          <p:cNvSpPr>
            <a:spLocks noGrp="1"/>
          </p:cNvSpPr>
          <p:nvPr userDrawn="1">
            <p:ph type="body" idx="1"/>
            <p:custDataLst>
              <p:tags r:id="rId66"/>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userDrawn="1">
            <p:ph type="dt" sz="half" idx="2"/>
            <p:custDataLst>
              <p:tags r:id="rId6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r>
              <a:rPr lang="en-US"/>
              <a:t>Date Area</a:t>
            </a:r>
            <a:endParaRPr lang="en-US"/>
          </a:p>
        </p:txBody>
      </p:sp>
      <p:sp>
        <p:nvSpPr>
          <p:cNvPr id="5" name="页脚占位符 4"/>
          <p:cNvSpPr>
            <a:spLocks noGrp="1"/>
          </p:cNvSpPr>
          <p:nvPr userDrawn="1">
            <p:ph type="ftr" sz="quarter" idx="3"/>
            <p:custDataLst>
              <p:tags r:id="rId6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endParaRPr lang="en-US" dirty="0"/>
          </a:p>
        </p:txBody>
      </p:sp>
      <p:sp>
        <p:nvSpPr>
          <p:cNvPr id="6" name="灯片编号占位符 5"/>
          <p:cNvSpPr>
            <a:spLocks noGrp="1"/>
          </p:cNvSpPr>
          <p:nvPr userDrawn="1">
            <p:ph type="sldNum" sz="quarter" idx="4"/>
            <p:custDataLst>
              <p:tags r:id="rId6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Mali" panose="00000500000000000000" charset="0"/>
                <a:sym typeface="Arial" panose="020B0604020202020204" pitchFamily="34" charset="0"/>
              </a:defRPr>
            </a:lvl1pPr>
          </a:lstStyle>
          <a:p>
            <a:fld id="{BE5F26B5-172A-4DC2-B0B7-181CFC56B87C}" type="slidenum">
              <a:rPr lang="en-US" smtClean="0"/>
            </a:fld>
            <a:endParaRPr lang="en-US"/>
          </a:p>
        </p:txBody>
      </p:sp>
      <p:sp>
        <p:nvSpPr>
          <p:cNvPr id="45" name="矩形 44"/>
          <p:cNvSpPr/>
          <p:nvPr userDrawn="1">
            <p:custDataLst>
              <p:tags r:id="rId70"/>
            </p:custDataLst>
          </p:nvPr>
        </p:nvSpPr>
        <p:spPr>
          <a:xfrm>
            <a:off x="0" y="-587"/>
            <a:ext cx="230332" cy="6858587"/>
          </a:xfrm>
          <a:prstGeom prst="rect">
            <a:avLst/>
          </a:prstGeom>
          <a:solidFill>
            <a:schemeClr val="accent1">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latin typeface="Arial" panose="020B0604020202020204" pitchFamily="34" charset="0"/>
              <a:ea typeface="Mali" panose="00000500000000000000" charset="0"/>
              <a:sym typeface="Arial" panose="020B0604020202020204" pitchFamily="34" charset="0"/>
            </a:endParaRPr>
          </a:p>
        </p:txBody>
      </p:sp>
      <p:pic>
        <p:nvPicPr>
          <p:cNvPr id="47" name="图片 1" descr="303b333635393631363bd2f4b7fb"/>
          <p:cNvPicPr>
            <a:picLocks noChangeAspect="1"/>
          </p:cNvPicPr>
          <p:nvPr userDrawn="1">
            <p:custDataLst>
              <p:tags r:id="rId71"/>
            </p:custDataLst>
          </p:nvPr>
        </p:nvPicPr>
        <p:blipFill>
          <a:blip r:embed="rId72">
            <a:extLst>
              <a:ext uri="{96DAC541-7B7A-43D3-8B79-37D633B846F1}">
                <asvg:svgBlip xmlns:asvg="http://schemas.microsoft.com/office/drawing/2016/SVG/main" r:embed="rId73"/>
              </a:ext>
            </a:extLst>
          </a:blip>
          <a:stretch>
            <a:fillRect/>
          </a:stretch>
        </p:blipFill>
        <p:spPr>
          <a:xfrm rot="720000">
            <a:off x="11176635" y="5392420"/>
            <a:ext cx="687705" cy="688340"/>
          </a:xfrm>
          <a:prstGeom prst="rect">
            <a:avLst/>
          </a:prstGeom>
        </p:spPr>
      </p:pic>
      <p:pic>
        <p:nvPicPr>
          <p:cNvPr id="48" name="图片 3" descr="303b333635393631363bd2f4b7fb"/>
          <p:cNvPicPr>
            <a:picLocks noChangeAspect="1"/>
          </p:cNvPicPr>
          <p:nvPr userDrawn="1">
            <p:custDataLst>
              <p:tags r:id="rId74"/>
            </p:custDataLst>
          </p:nvPr>
        </p:nvPicPr>
        <p:blipFill>
          <a:blip r:embed="rId72">
            <a:extLst>
              <a:ext uri="{96DAC541-7B7A-43D3-8B79-37D633B846F1}">
                <asvg:svgBlip xmlns:asvg="http://schemas.microsoft.com/office/drawing/2016/SVG/main" r:embed="rId75"/>
              </a:ext>
            </a:extLst>
          </a:blip>
          <a:stretch>
            <a:fillRect/>
          </a:stretch>
        </p:blipFill>
        <p:spPr>
          <a:xfrm rot="720000">
            <a:off x="10629900" y="6167120"/>
            <a:ext cx="400685" cy="400685"/>
          </a:xfrm>
          <a:prstGeom prst="rect">
            <a:avLst/>
          </a:prstGeom>
        </p:spPr>
      </p:pic>
      <p:sp>
        <p:nvSpPr>
          <p:cNvPr id="8" name="KSO_TEMPLATE" hidden="1"/>
          <p:cNvSpPr/>
          <p:nvPr userDrawn="1">
            <p:custDataLst>
              <p:tags r:id="rId7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ali" panose="00000500000000000000" charset="0"/>
              <a:ea typeface="Mali" panose="00000500000000000000" charset="0"/>
              <a:sym typeface="Mali" panose="00000500000000000000"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lang="en-US" sz="3200" b="0" kern="1200" dirty="0">
          <a:solidFill>
            <a:schemeClr val="tx1">
              <a:lumMod val="75000"/>
              <a:lumOff val="25000"/>
            </a:schemeClr>
          </a:solidFill>
          <a:latin typeface="Mali SemiBold" panose="00000700000000000000" charset="0"/>
          <a:cs typeface="Mali SemiBold" panose="00000700000000000000" charset="0"/>
          <a:sym typeface="Mali SemiBold" panose="00000700000000000000"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2400" kern="1200" dirty="0">
          <a:solidFill>
            <a:schemeClr val="tx1">
              <a:lumMod val="75000"/>
              <a:lumOff val="25000"/>
            </a:schemeClr>
          </a:solidFill>
          <a:latin typeface="Mali" panose="00000500000000000000" charset="0"/>
          <a:cs typeface="Mali" panose="00000500000000000000" charset="0"/>
          <a:sym typeface="Mali" panose="00000500000000000000"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229.xml"/><Relationship Id="rId3" Type="http://schemas.openxmlformats.org/officeDocument/2006/relationships/tags" Target="../tags/tag2228.xml"/><Relationship Id="rId2" Type="http://schemas.openxmlformats.org/officeDocument/2006/relationships/tags" Target="../tags/tag2227.xml"/><Relationship Id="rId1" Type="http://schemas.openxmlformats.org/officeDocument/2006/relationships/tags" Target="../tags/tag222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9.xml"/><Relationship Id="rId3" Type="http://schemas.openxmlformats.org/officeDocument/2006/relationships/tags" Target="../tags/tag2255.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tags" Target="../tags/tag225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2.xml"/><Relationship Id="rId3" Type="http://schemas.openxmlformats.org/officeDocument/2006/relationships/tags" Target="../tags/tag2259.xml"/><Relationship Id="rId2" Type="http://schemas.openxmlformats.org/officeDocument/2006/relationships/tags" Target="../tags/tag2258.xml"/><Relationship Id="rId1" Type="http://schemas.openxmlformats.org/officeDocument/2006/relationships/tags" Target="../tags/tag2257.xml"/></Relationships>
</file>

<file path=ppt/slides/_rels/slide2.xml.rels><?xml version="1.0" encoding="UTF-8" standalone="yes"?>
<Relationships xmlns="http://schemas.openxmlformats.org/package/2006/relationships"><Relationship Id="rId9" Type="http://schemas.openxmlformats.org/officeDocument/2006/relationships/tags" Target="../tags/tag2238.xml"/><Relationship Id="rId8" Type="http://schemas.openxmlformats.org/officeDocument/2006/relationships/tags" Target="../tags/tag2237.xml"/><Relationship Id="rId7" Type="http://schemas.openxmlformats.org/officeDocument/2006/relationships/tags" Target="../tags/tag2236.xml"/><Relationship Id="rId6" Type="http://schemas.openxmlformats.org/officeDocument/2006/relationships/tags" Target="../tags/tag2235.xml"/><Relationship Id="rId5" Type="http://schemas.openxmlformats.org/officeDocument/2006/relationships/tags" Target="../tags/tag2234.xml"/><Relationship Id="rId4" Type="http://schemas.openxmlformats.org/officeDocument/2006/relationships/tags" Target="../tags/tag2233.xml"/><Relationship Id="rId3" Type="http://schemas.openxmlformats.org/officeDocument/2006/relationships/tags" Target="../tags/tag2232.xml"/><Relationship Id="rId2" Type="http://schemas.openxmlformats.org/officeDocument/2006/relationships/tags" Target="../tags/tag2231.xml"/><Relationship Id="rId18" Type="http://schemas.openxmlformats.org/officeDocument/2006/relationships/slideLayout" Target="../slideLayouts/slideLayout36.xml"/><Relationship Id="rId17" Type="http://schemas.openxmlformats.org/officeDocument/2006/relationships/tags" Target="../tags/tag2246.xml"/><Relationship Id="rId16" Type="http://schemas.openxmlformats.org/officeDocument/2006/relationships/tags" Target="../tags/tag2245.xml"/><Relationship Id="rId15" Type="http://schemas.openxmlformats.org/officeDocument/2006/relationships/tags" Target="../tags/tag2244.xml"/><Relationship Id="rId14" Type="http://schemas.openxmlformats.org/officeDocument/2006/relationships/tags" Target="../tags/tag2243.xml"/><Relationship Id="rId13" Type="http://schemas.openxmlformats.org/officeDocument/2006/relationships/tags" Target="../tags/tag2242.xml"/><Relationship Id="rId12" Type="http://schemas.openxmlformats.org/officeDocument/2006/relationships/tags" Target="../tags/tag2241.xml"/><Relationship Id="rId11" Type="http://schemas.openxmlformats.org/officeDocument/2006/relationships/tags" Target="../tags/tag2240.xml"/><Relationship Id="rId10" Type="http://schemas.openxmlformats.org/officeDocument/2006/relationships/tags" Target="../tags/tag2239.xml"/><Relationship Id="rId1" Type="http://schemas.openxmlformats.org/officeDocument/2006/relationships/tags" Target="../tags/tag223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248.xml"/><Relationship Id="rId1" Type="http://schemas.openxmlformats.org/officeDocument/2006/relationships/tags" Target="../tags/tag224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24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225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tags" Target="../tags/tag225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225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9.xml"/><Relationship Id="rId3" Type="http://schemas.openxmlformats.org/officeDocument/2006/relationships/tags" Target="../tags/tag2253.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9.xml"/><Relationship Id="rId3" Type="http://schemas.openxmlformats.org/officeDocument/2006/relationships/tags" Target="../tags/tag2254.xml"/><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ctrTitle"/>
            <p:custDataLst>
              <p:tags r:id="rId1"/>
            </p:custDataLst>
          </p:nvPr>
        </p:nvSpPr>
        <p:spPr>
          <a:xfrm>
            <a:off x="498475" y="307975"/>
            <a:ext cx="7348220" cy="2731135"/>
          </a:xfrm>
        </p:spPr>
        <p:txBody>
          <a:bodyPr/>
          <a:p>
            <a:pPr marL="0" indent="0" algn="l">
              <a:lnSpc>
                <a:spcPct val="100000"/>
              </a:lnSpc>
              <a:spcBef>
                <a:spcPts val="0"/>
              </a:spcBef>
              <a:spcAft>
                <a:spcPts val="0"/>
              </a:spcAft>
              <a:buSzPct val="100000"/>
            </a:pPr>
            <a:r>
              <a:rPr lang="en-US" altLang="zh-CN" dirty="0"/>
              <a:t>Entertainer Data Analytics</a:t>
            </a:r>
            <a:endParaRPr lang="en-US" altLang="zh-CN" dirty="0"/>
          </a:p>
        </p:txBody>
      </p:sp>
      <p:sp>
        <p:nvSpPr>
          <p:cNvPr id="7" name="副标题"/>
          <p:cNvSpPr>
            <a:spLocks noGrp="1"/>
          </p:cNvSpPr>
          <p:nvPr>
            <p:ph type="subTitle" idx="1"/>
            <p:custDataLst>
              <p:tags r:id="rId2"/>
            </p:custDataLst>
          </p:nvPr>
        </p:nvSpPr>
        <p:spPr>
          <a:xfrm>
            <a:off x="601989" y="3140474"/>
            <a:ext cx="4695100" cy="576000"/>
          </a:xfrm>
        </p:spPr>
        <p:txBody>
          <a:bodyPr>
            <a:normAutofit fontScale="50000"/>
          </a:bodyPr>
          <a:p>
            <a:r>
              <a:rPr lang="en-US"/>
              <a:t>Insights into the careers of notable entertainers</a:t>
            </a:r>
            <a:endParaRPr lang="en-US"/>
          </a:p>
        </p:txBody>
      </p:sp>
      <p:sp>
        <p:nvSpPr>
          <p:cNvPr id="11" name="署名"/>
          <p:cNvSpPr>
            <a:spLocks noGrp="1"/>
          </p:cNvSpPr>
          <p:nvPr>
            <p:custDataLst>
              <p:tags r:id="rId3"/>
            </p:custDataLst>
          </p:nvPr>
        </p:nvSpPr>
        <p:spPr>
          <a:xfrm>
            <a:off x="1184275" y="5179060"/>
            <a:ext cx="4183380" cy="485140"/>
          </a:xfrm>
          <a:prstGeom prst="rect">
            <a:avLst/>
          </a:prstGeom>
          <a:noFill/>
          <a:ln w="38100">
            <a:noFill/>
          </a:ln>
        </p:spPr>
        <p:txBody>
          <a:bodyPr vert="horz" wrap="square" lIns="90000" tIns="46800" rIns="90000" bIns="46800" rtlCol="0" anchor="ctr">
            <a:normAutofit/>
          </a:bodyPr>
          <a:lstStyle>
            <a:lvl1pPr marL="0" indent="0" algn="l" defTabSz="914400" rtl="0" eaLnBrk="1" latinLnBrk="0" hangingPunct="1">
              <a:lnSpc>
                <a:spcPct val="100000"/>
              </a:lnSpc>
              <a:spcBef>
                <a:spcPts val="1000"/>
              </a:spcBef>
              <a:buFont typeface="Arial" panose="020B0604020202020204" pitchFamily="34" charset="0"/>
              <a:buNone/>
              <a:defRPr lang="en-US" sz="2200" b="0" kern="1200" dirty="0">
                <a:solidFill>
                  <a:schemeClr val="accent1"/>
                </a:solidFill>
                <a:latin typeface="Mali" panose="00000500000000000000" charset="0"/>
                <a:cs typeface="Mali" panose="00000500000000000000" charset="0"/>
                <a:sym typeface="Mali" panose="00000500000000000000"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a:lstStyle>
          <a:p>
            <a:endParaRPr lang="en-US"/>
          </a:p>
          <a:p>
            <a:endParaRPr lang="en-US"/>
          </a:p>
        </p:txBody>
      </p:sp>
      <p:sp>
        <p:nvSpPr>
          <p:cNvPr id="15" name="Text Box 14"/>
          <p:cNvSpPr txBox="1"/>
          <p:nvPr/>
        </p:nvSpPr>
        <p:spPr>
          <a:xfrm>
            <a:off x="188595" y="4546600"/>
            <a:ext cx="5108575" cy="1118235"/>
          </a:xfrm>
          <a:prstGeom prst="rect">
            <a:avLst/>
          </a:prstGeom>
          <a:noFill/>
        </p:spPr>
        <p:txBody>
          <a:bodyPr wrap="square" rtlCol="0">
            <a:noAutofit/>
          </a:bodyPr>
          <a:p>
            <a:r>
              <a:rPr lang="en-US" b="1"/>
              <a:t>Name: Puneet Surya Anem</a:t>
            </a:r>
            <a:endParaRPr lang="en-US" b="1"/>
          </a:p>
          <a:p>
            <a:r>
              <a:rPr lang="en-US" b="1"/>
              <a:t>Company: Unified Mentor Private Limited</a:t>
            </a:r>
            <a:endParaRPr lang="en-US" b="1"/>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5155" y="665480"/>
            <a:ext cx="5323840" cy="5825490"/>
          </a:xfrm>
        </p:spPr>
        <p:txBody>
          <a:bodyPr>
            <a:normAutofit/>
          </a:bodyPr>
          <a:p>
            <a:pPr marL="0" indent="0">
              <a:buNone/>
            </a:pPr>
            <a:r>
              <a:rPr sz="1600" b="1">
                <a:sym typeface="+mn-ea"/>
              </a:rPr>
              <a:t>Time for Major Award:</a:t>
            </a:r>
            <a:endParaRPr lang="en-US" sz="1600" b="1"/>
          </a:p>
          <a:p>
            <a:r>
              <a:rPr sz="1600" b="1">
                <a:sym typeface="+mn-ea"/>
              </a:rPr>
              <a:t>Longest Time:</a:t>
            </a:r>
            <a:r>
              <a:rPr sz="1600">
                <a:sym typeface="+mn-ea"/>
              </a:rPr>
              <a:t> Sly Stone took 49 years to win a major award since their breakthrough.</a:t>
            </a:r>
            <a:endParaRPr lang="en-US" sz="1600"/>
          </a:p>
          <a:p>
            <a:r>
              <a:rPr sz="1600">
                <a:sym typeface="+mn-ea"/>
              </a:rPr>
              <a:t>Observation: Showcases the varying timelines for achieving major accolades in the industry.</a:t>
            </a:r>
            <a:endParaRPr sz="1600">
              <a:sym typeface="+mn-ea"/>
            </a:endParaRPr>
          </a:p>
          <a:p>
            <a:pPr marL="0" indent="0">
              <a:buNone/>
            </a:pPr>
            <a:endParaRPr lang="en-US" sz="1600"/>
          </a:p>
          <a:p>
            <a:pPr marL="0" indent="0">
              <a:buNone/>
            </a:pPr>
            <a:endParaRPr lang="en-US" sz="1600"/>
          </a:p>
          <a:p>
            <a:pPr marL="0" indent="0">
              <a:buNone/>
            </a:pPr>
            <a:r>
              <a:rPr lang="en-US" sz="1600"/>
              <a:t>In our analysis there were few entertainers who were nominated for their performances but haven’t yet received any major award. </a:t>
            </a:r>
            <a:endParaRPr lang="en-US" sz="1600"/>
          </a:p>
          <a:p>
            <a:pPr marL="0" indent="0">
              <a:buNone/>
            </a:pPr>
            <a:r>
              <a:rPr lang="en-US" sz="1600"/>
              <a:t>There are 6 entertainers among the 70. Out of 6 there are 4 female and 2 male out of which Legendary Johnny Depp is included.</a:t>
            </a:r>
            <a:endParaRPr lang="en-US" sz="1600"/>
          </a:p>
        </p:txBody>
      </p:sp>
      <p:pic>
        <p:nvPicPr>
          <p:cNvPr id="5" name="Content Placeholder 4" descr="Screenshot 2024-07-25 133358"/>
          <p:cNvPicPr>
            <a:picLocks noChangeAspect="1"/>
          </p:cNvPicPr>
          <p:nvPr>
            <p:ph sz="half" idx="2"/>
          </p:nvPr>
        </p:nvPicPr>
        <p:blipFill>
          <a:blip r:embed="rId1"/>
          <a:stretch>
            <a:fillRect/>
          </a:stretch>
        </p:blipFill>
        <p:spPr>
          <a:xfrm>
            <a:off x="6610350" y="325120"/>
            <a:ext cx="5059045" cy="3103880"/>
          </a:xfrm>
          <a:prstGeom prst="rect">
            <a:avLst/>
          </a:prstGeom>
        </p:spPr>
      </p:pic>
      <p:pic>
        <p:nvPicPr>
          <p:cNvPr id="6" name="Picture 5" descr="Screenshot 2024-07-25 133521"/>
          <p:cNvPicPr>
            <a:picLocks noChangeAspect="1"/>
          </p:cNvPicPr>
          <p:nvPr/>
        </p:nvPicPr>
        <p:blipFill>
          <a:blip r:embed="rId2"/>
          <a:stretch>
            <a:fillRect/>
          </a:stretch>
        </p:blipFill>
        <p:spPr>
          <a:xfrm>
            <a:off x="6805295" y="3750945"/>
            <a:ext cx="3954780" cy="282892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837883" y="1301705"/>
            <a:ext cx="10515600" cy="864000"/>
          </a:xfrm>
        </p:spPr>
        <p:txBody>
          <a:bodyPr/>
          <a:p>
            <a:pPr algn="ctr"/>
            <a:r>
              <a:rPr lang="en-US" sz="5400"/>
              <a:t>Conclusion</a:t>
            </a:r>
            <a:endParaRPr lang="en-US" sz="5400"/>
          </a:p>
        </p:txBody>
      </p:sp>
      <p:sp>
        <p:nvSpPr>
          <p:cNvPr id="11" name="Text Box 10"/>
          <p:cNvSpPr txBox="1"/>
          <p:nvPr/>
        </p:nvSpPr>
        <p:spPr>
          <a:xfrm>
            <a:off x="756285" y="2630805"/>
            <a:ext cx="10455910" cy="3751580"/>
          </a:xfrm>
          <a:prstGeom prst="rect">
            <a:avLst/>
          </a:prstGeom>
          <a:noFill/>
        </p:spPr>
        <p:txBody>
          <a:bodyPr wrap="square" rtlCol="0">
            <a:noAutofit/>
          </a:bodyPr>
          <a:p>
            <a:pPr algn="ctr"/>
            <a:r>
              <a:rPr lang="en-US"/>
              <a:t>The Entertainer Data Analytics project reveals significant insights into the entertainment industry, highlighting gender disparities, trends in breakthrough years, and the persistence required for achieving major awards. The analysis underscores how certain periods see spikes in new talent, likely influenced by external factors. It also illustrates the varying timelines for entertainers to gain recognition and major accolades, emphasizing the industry's dynamic nature. These findings can inform strategies for emerging entertainers, industry stakeholders, and researchers, providing a deeper understanding of career trajectories and success factors within the entertainment world.</a:t>
            </a:r>
            <a:endParaRPr 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a:spLocks noGrp="1"/>
          </p:cNvSpPr>
          <p:nvPr>
            <p:ph type="ctrTitle"/>
            <p:custDataLst>
              <p:tags r:id="rId1"/>
            </p:custDataLst>
          </p:nvPr>
        </p:nvSpPr>
        <p:spPr/>
        <p:txBody>
          <a:bodyPr/>
          <a:p>
            <a:r>
              <a:rPr lang="en-US"/>
              <a:t>THANK YOU</a:t>
            </a:r>
            <a:endParaRPr lang="en-US"/>
          </a:p>
        </p:txBody>
      </p:sp>
      <p:sp>
        <p:nvSpPr>
          <p:cNvPr id="7" name="文本占位符 6"/>
          <p:cNvSpPr>
            <a:spLocks noGrp="1"/>
          </p:cNvSpPr>
          <p:nvPr>
            <p:custDataLst>
              <p:tags r:id="rId2"/>
            </p:custDataLst>
          </p:nvPr>
        </p:nvSpPr>
        <p:spPr>
          <a:xfrm>
            <a:off x="1184400" y="4696400"/>
            <a:ext cx="2282700" cy="485200"/>
          </a:xfrm>
          <a:prstGeom prst="rect">
            <a:avLst/>
          </a:prstGeom>
          <a:noFill/>
          <a:ln w="38100">
            <a:noFill/>
          </a:ln>
        </p:spPr>
        <p:txBody>
          <a:bodyPr vert="horz" wrap="square" lIns="90000" tIns="46800" rIns="90000" bIns="46800" rtlCol="0" anchor="ctr">
            <a:normAutofit fontScale="70000"/>
          </a:bodyPr>
          <a:lstStyle>
            <a:lvl1pPr marL="0" indent="0" algn="l" defTabSz="914400" rtl="0" eaLnBrk="1" latinLnBrk="0" hangingPunct="1">
              <a:lnSpc>
                <a:spcPct val="100000"/>
              </a:lnSpc>
              <a:spcBef>
                <a:spcPts val="1000"/>
              </a:spcBef>
              <a:buFont typeface="Arial" panose="020B0604020202020204" pitchFamily="34" charset="0"/>
              <a:buNone/>
              <a:defRPr lang="en-US" sz="2200" b="0" kern="1200" dirty="0">
                <a:solidFill>
                  <a:schemeClr val="accent1"/>
                </a:solidFill>
                <a:latin typeface="Mali" panose="00000500000000000000" charset="0"/>
                <a:cs typeface="Mali" panose="00000500000000000000" charset="0"/>
                <a:sym typeface="Mali" panose="00000500000000000000" charset="0"/>
              </a:defRPr>
            </a:lvl1pPr>
            <a:lvl2pPr marL="538480" indent="-206375" algn="l" defTabSz="914400" rtl="0" eaLnBrk="1" latinLnBrk="0" hangingPunct="1">
              <a:lnSpc>
                <a:spcPct val="130000"/>
              </a:lnSpc>
              <a:spcBef>
                <a:spcPts val="0"/>
              </a:spcBef>
              <a:buFont typeface="Arial" panose="020B0604020202020204" pitchFamily="34" charset="0"/>
              <a:buChar char="•"/>
              <a:defRPr lang="en-US" sz="2000" kern="1200" dirty="0">
                <a:solidFill>
                  <a:schemeClr val="tx1">
                    <a:lumMod val="75000"/>
                    <a:lumOff val="25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lang="en-US" sz="1800" kern="1200" dirty="0">
                <a:solidFill>
                  <a:schemeClr val="tx1">
                    <a:lumMod val="75000"/>
                    <a:lumOff val="25000"/>
                  </a:schemeClr>
                </a:solidFill>
                <a:latin typeface="+mn-lt"/>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lang="en-US" sz="1600" kern="1200" dirty="0">
                <a:solidFill>
                  <a:schemeClr val="tx1">
                    <a:lumMod val="75000"/>
                    <a:lumOff val="25000"/>
                  </a:schemeClr>
                </a:solidFill>
                <a:latin typeface="+mn-lt"/>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lang="en-US" sz="1400" kern="1200" dirty="0">
                <a:solidFill>
                  <a:schemeClr val="tx1">
                    <a:lumMod val="75000"/>
                    <a:lumOff val="25000"/>
                  </a:schemeClr>
                </a:solidFill>
                <a:latin typeface="+mn-lt"/>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a:lstStyle>
          <a:p>
            <a:r>
              <a:rPr lang="en-US"/>
              <a:t>Puneet Surya Anem</a:t>
            </a:r>
            <a:endParaRPr 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p:cNvSpPr>
            <a:spLocks noGrp="1"/>
          </p:cNvSpPr>
          <p:nvPr>
            <p:ph type="title"/>
            <p:custDataLst>
              <p:tags r:id="rId1"/>
            </p:custDataLst>
          </p:nvPr>
        </p:nvSpPr>
        <p:spPr/>
        <p:txBody>
          <a:bodyPr/>
          <a:lstStyle/>
          <a:p>
            <a:r>
              <a:rPr lang="en-US"/>
              <a:t>Contents </a:t>
            </a:r>
            <a:endParaRPr lang="en-US"/>
          </a:p>
        </p:txBody>
      </p:sp>
      <p:sp>
        <p:nvSpPr>
          <p:cNvPr id="17" name="矩形: 圆角 2"/>
          <p:cNvSpPr/>
          <p:nvPr>
            <p:custDataLst>
              <p:tags r:id="rId2"/>
            </p:custDataLst>
          </p:nvPr>
        </p:nvSpPr>
        <p:spPr>
          <a:xfrm>
            <a:off x="9761855" y="720725"/>
            <a:ext cx="2329180" cy="2597150"/>
          </a:xfrm>
          <a:prstGeom prst="roundRect">
            <a:avLst>
              <a:gd name="adj" fmla="val 16192"/>
            </a:avLst>
          </a:prstGeom>
          <a:solidFill>
            <a:schemeClr val="bg2"/>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0" name="任意多边形: 形状  290"/>
          <p:cNvSpPr/>
          <p:nvPr>
            <p:custDataLst>
              <p:tags r:id="rId3"/>
            </p:custDataLst>
          </p:nvPr>
        </p:nvSpPr>
        <p:spPr>
          <a:xfrm>
            <a:off x="9761855" y="721042"/>
            <a:ext cx="2329232" cy="688341"/>
          </a:xfrm>
          <a:prstGeom prst="round2SameRect">
            <a:avLst>
              <a:gd name="adj1" fmla="val 50000"/>
              <a:gd name="adj2" fmla="val 0"/>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3600" b="1">
                <a:solidFill>
                  <a:srgbClr val="FFFFFF"/>
                </a:solidFill>
                <a:cs typeface="+mn-lt"/>
                <a:sym typeface="Arial" panose="020B0604020202020204" pitchFamily="34" charset="0"/>
              </a:rPr>
              <a:t>03</a:t>
            </a:r>
            <a:endParaRPr lang="en-US" sz="3600" b="1">
              <a:solidFill>
                <a:srgbClr val="FFFFFF"/>
              </a:solidFill>
              <a:cs typeface="+mn-lt"/>
              <a:sym typeface="Arial" panose="020B0604020202020204" pitchFamily="34" charset="0"/>
            </a:endParaRPr>
          </a:p>
        </p:txBody>
      </p:sp>
      <p:sp>
        <p:nvSpPr>
          <p:cNvPr id="21" name="标题"/>
          <p:cNvSpPr txBox="1"/>
          <p:nvPr>
            <p:custDataLst>
              <p:tags r:id="rId4"/>
            </p:custDataLst>
          </p:nvPr>
        </p:nvSpPr>
        <p:spPr>
          <a:xfrm>
            <a:off x="9761855" y="1414780"/>
            <a:ext cx="2328545" cy="1846580"/>
          </a:xfrm>
          <a:prstGeom prst="rect">
            <a:avLst/>
          </a:prstGeom>
          <a:noFill/>
        </p:spPr>
        <p:txBody>
          <a:bodyPr wrap="square" lIns="0" tIns="0" rIns="0" bIns="0" rtlCol="0" anchor="ctr">
            <a:normAutofit/>
          </a:bodyPr>
          <a:lstStyle>
            <a:defPPr>
              <a:defRPr lang="en-US">
                <a:latin typeface="+mn-lt"/>
              </a:defRPr>
            </a:defPPr>
            <a:lvl1pPr marR="0" lvl="0" indent="0" algn="ctr" fontAlgn="auto">
              <a:lnSpc>
                <a:spcPct val="100000"/>
              </a:lnSpc>
              <a:spcBef>
                <a:spcPts val="0"/>
              </a:spcBef>
              <a:spcAft>
                <a:spcPts val="0"/>
              </a:spcAft>
              <a:buClrTx/>
              <a:buSzTx/>
              <a:buFontTx/>
              <a:buNone/>
              <a:defRPr kumimoji="0" sz="2800" b="1" i="0" u="none" strike="noStrike" cap="none" spc="300" normalizeH="0" baseline="0">
                <a:ln>
                  <a:noFill/>
                </a:ln>
                <a:effectLst/>
                <a:uLnTx/>
                <a:uFillTx/>
                <a:latin typeface="+mn-lt"/>
              </a:defRPr>
            </a:lvl1pPr>
          </a:lstStyle>
          <a:p>
            <a:r>
              <a:rPr lang="en-US" sz="1600" spc="0" dirty="0">
                <a:latin typeface="+mn-lt"/>
                <a:sym typeface="+mn-ea"/>
              </a:rPr>
              <a:t>Dashboard Overview</a:t>
            </a:r>
            <a:endParaRPr lang="en-US" sz="1600" spc="0" dirty="0">
              <a:latin typeface="+mn-lt"/>
              <a:sym typeface="+mn-ea"/>
            </a:endParaRPr>
          </a:p>
        </p:txBody>
      </p:sp>
      <p:sp>
        <p:nvSpPr>
          <p:cNvPr id="24" name="矩形: 圆角 9"/>
          <p:cNvSpPr/>
          <p:nvPr>
            <p:custDataLst>
              <p:tags r:id="rId5"/>
            </p:custDataLst>
          </p:nvPr>
        </p:nvSpPr>
        <p:spPr>
          <a:xfrm>
            <a:off x="8832079" y="3789997"/>
            <a:ext cx="2329232" cy="2597150"/>
          </a:xfrm>
          <a:prstGeom prst="roundRect">
            <a:avLst>
              <a:gd name="adj" fmla="val 16192"/>
            </a:avLst>
          </a:prstGeom>
          <a:solidFill>
            <a:schemeClr val="bg2"/>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5" name="任意多边形: 形状  290"/>
          <p:cNvSpPr/>
          <p:nvPr>
            <p:custDataLst>
              <p:tags r:id="rId6"/>
            </p:custDataLst>
          </p:nvPr>
        </p:nvSpPr>
        <p:spPr>
          <a:xfrm>
            <a:off x="8832079" y="3790632"/>
            <a:ext cx="2329232" cy="688341"/>
          </a:xfrm>
          <a:prstGeom prst="round2SameRect">
            <a:avLst>
              <a:gd name="adj1" fmla="val 50000"/>
              <a:gd name="adj2" fmla="val 0"/>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3600" b="1">
                <a:solidFill>
                  <a:srgbClr val="FFFFFF"/>
                </a:solidFill>
                <a:cs typeface="+mn-lt"/>
                <a:sym typeface="Arial" panose="020B0604020202020204" pitchFamily="34" charset="0"/>
              </a:rPr>
              <a:t>05</a:t>
            </a:r>
            <a:endParaRPr lang="en-US" sz="3600" b="1">
              <a:solidFill>
                <a:srgbClr val="FFFFFF"/>
              </a:solidFill>
              <a:cs typeface="+mn-lt"/>
              <a:sym typeface="Arial" panose="020B0604020202020204" pitchFamily="34" charset="0"/>
            </a:endParaRPr>
          </a:p>
        </p:txBody>
      </p:sp>
      <p:sp>
        <p:nvSpPr>
          <p:cNvPr id="26" name="标题"/>
          <p:cNvSpPr txBox="1"/>
          <p:nvPr>
            <p:custDataLst>
              <p:tags r:id="rId7"/>
            </p:custDataLst>
          </p:nvPr>
        </p:nvSpPr>
        <p:spPr>
          <a:xfrm>
            <a:off x="8832215" y="4478655"/>
            <a:ext cx="2328545" cy="1846580"/>
          </a:xfrm>
          <a:prstGeom prst="rect">
            <a:avLst/>
          </a:prstGeom>
          <a:noFill/>
        </p:spPr>
        <p:txBody>
          <a:bodyPr wrap="square" lIns="0" tIns="0" rIns="0" bIns="0" rtlCol="0" anchor="ctr">
            <a:normAutofit/>
          </a:bodyPr>
          <a:lstStyle>
            <a:defPPr>
              <a:defRPr lang="en-US">
                <a:latin typeface="+mn-lt"/>
              </a:defRPr>
            </a:defPPr>
            <a:lvl1pPr marR="0" lvl="0" indent="0" algn="ctr" fontAlgn="auto">
              <a:lnSpc>
                <a:spcPct val="100000"/>
              </a:lnSpc>
              <a:spcBef>
                <a:spcPts val="0"/>
              </a:spcBef>
              <a:spcAft>
                <a:spcPts val="0"/>
              </a:spcAft>
              <a:buClrTx/>
              <a:buSzTx/>
              <a:buFontTx/>
              <a:buNone/>
              <a:defRPr kumimoji="0" sz="2800" b="1" i="0" u="none" strike="noStrike" cap="none" spc="300" normalizeH="0" baseline="0">
                <a:ln>
                  <a:noFill/>
                </a:ln>
                <a:effectLst/>
                <a:uLnTx/>
                <a:uFillTx/>
                <a:latin typeface="+mn-lt"/>
              </a:defRPr>
            </a:lvl1pPr>
          </a:lstStyle>
          <a:p>
            <a:r>
              <a:rPr lang="en-US" sz="1600" spc="0" dirty="0">
                <a:latin typeface="+mn-lt"/>
                <a:sym typeface="+mn-ea"/>
              </a:rPr>
              <a:t>Conclusion</a:t>
            </a:r>
            <a:endParaRPr lang="en-US" sz="1600" spc="0" dirty="0">
              <a:latin typeface="+mn-lt"/>
              <a:sym typeface="+mn-ea"/>
            </a:endParaRPr>
          </a:p>
        </p:txBody>
      </p:sp>
      <p:sp>
        <p:nvSpPr>
          <p:cNvPr id="27" name="矩形: 圆角 15"/>
          <p:cNvSpPr/>
          <p:nvPr>
            <p:custDataLst>
              <p:tags r:id="rId8"/>
            </p:custDataLst>
          </p:nvPr>
        </p:nvSpPr>
        <p:spPr>
          <a:xfrm>
            <a:off x="4529455" y="720408"/>
            <a:ext cx="2329232" cy="2597150"/>
          </a:xfrm>
          <a:prstGeom prst="roundRect">
            <a:avLst>
              <a:gd name="adj" fmla="val 16192"/>
            </a:avLst>
          </a:prstGeom>
          <a:solidFill>
            <a:schemeClr val="bg2"/>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28" name="任意多边形: 形状  290"/>
          <p:cNvSpPr/>
          <p:nvPr>
            <p:custDataLst>
              <p:tags r:id="rId9"/>
            </p:custDataLst>
          </p:nvPr>
        </p:nvSpPr>
        <p:spPr>
          <a:xfrm>
            <a:off x="4530090" y="726123"/>
            <a:ext cx="2329232" cy="688341"/>
          </a:xfrm>
          <a:prstGeom prst="round2SameRect">
            <a:avLst>
              <a:gd name="adj1" fmla="val 50000"/>
              <a:gd name="adj2" fmla="val 0"/>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3600" b="1">
                <a:solidFill>
                  <a:srgbClr val="FFFFFF"/>
                </a:solidFill>
                <a:cs typeface="+mn-lt"/>
                <a:sym typeface="Arial" panose="020B0604020202020204" pitchFamily="34" charset="0"/>
              </a:rPr>
              <a:t>01</a:t>
            </a:r>
            <a:endParaRPr lang="en-US" sz="3600" b="1">
              <a:solidFill>
                <a:srgbClr val="FFFFFF"/>
              </a:solidFill>
              <a:cs typeface="+mn-lt"/>
              <a:sym typeface="Arial" panose="020B0604020202020204" pitchFamily="34" charset="0"/>
            </a:endParaRPr>
          </a:p>
        </p:txBody>
      </p:sp>
      <p:sp>
        <p:nvSpPr>
          <p:cNvPr id="29" name="标题"/>
          <p:cNvSpPr txBox="1"/>
          <p:nvPr>
            <p:custDataLst>
              <p:tags r:id="rId10"/>
            </p:custDataLst>
          </p:nvPr>
        </p:nvSpPr>
        <p:spPr>
          <a:xfrm>
            <a:off x="4530090" y="1471295"/>
            <a:ext cx="2328545" cy="1846580"/>
          </a:xfrm>
          <a:prstGeom prst="rect">
            <a:avLst/>
          </a:prstGeom>
          <a:noFill/>
        </p:spPr>
        <p:txBody>
          <a:bodyPr wrap="square" lIns="0" tIns="0" rIns="0" bIns="0" rtlCol="0" anchor="ctr">
            <a:normAutofit/>
          </a:bodyPr>
          <a:lstStyle>
            <a:defPPr>
              <a:defRPr lang="en-US">
                <a:latin typeface="+mn-lt"/>
              </a:defRPr>
            </a:defPPr>
            <a:lvl1pPr marR="0" lvl="0" indent="0" algn="ctr" fontAlgn="auto">
              <a:lnSpc>
                <a:spcPct val="100000"/>
              </a:lnSpc>
              <a:spcBef>
                <a:spcPts val="0"/>
              </a:spcBef>
              <a:spcAft>
                <a:spcPts val="0"/>
              </a:spcAft>
              <a:buClrTx/>
              <a:buSzTx/>
              <a:buFontTx/>
              <a:buNone/>
              <a:defRPr kumimoji="0" sz="2800" b="1" i="0" u="none" strike="noStrike" cap="none" spc="300" normalizeH="0" baseline="0">
                <a:ln>
                  <a:noFill/>
                </a:ln>
                <a:effectLst/>
                <a:uLnTx/>
                <a:uFillTx/>
                <a:latin typeface="+mn-lt"/>
              </a:defRPr>
            </a:lvl1pPr>
          </a:lstStyle>
          <a:p>
            <a:r>
              <a:rPr lang="en-US" sz="1600" spc="0" dirty="0">
                <a:sym typeface="+mn-ea"/>
              </a:rPr>
              <a:t>Project Description</a:t>
            </a:r>
            <a:endParaRPr lang="en-US" sz="1600" spc="0" dirty="0">
              <a:latin typeface="+mn-lt"/>
              <a:sym typeface="+mn-ea"/>
            </a:endParaRPr>
          </a:p>
          <a:p>
            <a:endParaRPr lang="en-US" sz="1600" spc="0" dirty="0">
              <a:latin typeface="+mn-lt"/>
            </a:endParaRPr>
          </a:p>
        </p:txBody>
      </p:sp>
      <p:sp>
        <p:nvSpPr>
          <p:cNvPr id="30" name="矩形: 圆角 21"/>
          <p:cNvSpPr/>
          <p:nvPr>
            <p:custDataLst>
              <p:tags r:id="rId11"/>
            </p:custDataLst>
          </p:nvPr>
        </p:nvSpPr>
        <p:spPr>
          <a:xfrm>
            <a:off x="7196319" y="726123"/>
            <a:ext cx="2329232" cy="2597150"/>
          </a:xfrm>
          <a:prstGeom prst="roundRect">
            <a:avLst>
              <a:gd name="adj" fmla="val 16192"/>
            </a:avLst>
          </a:prstGeom>
          <a:solidFill>
            <a:schemeClr val="bg2"/>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sym typeface="Arial" panose="020B0604020202020204" pitchFamily="34" charset="0"/>
            </a:endParaRPr>
          </a:p>
        </p:txBody>
      </p:sp>
      <p:sp>
        <p:nvSpPr>
          <p:cNvPr id="31" name="任意多边形: 形状  290"/>
          <p:cNvSpPr/>
          <p:nvPr>
            <p:custDataLst>
              <p:tags r:id="rId12"/>
            </p:custDataLst>
          </p:nvPr>
        </p:nvSpPr>
        <p:spPr>
          <a:xfrm>
            <a:off x="7196319" y="720408"/>
            <a:ext cx="2329232" cy="688341"/>
          </a:xfrm>
          <a:prstGeom prst="round2SameRect">
            <a:avLst>
              <a:gd name="adj1" fmla="val 50000"/>
              <a:gd name="adj2" fmla="val 0"/>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US" sz="3600" b="1">
                <a:solidFill>
                  <a:srgbClr val="FFFFFF"/>
                </a:solidFill>
                <a:cs typeface="+mn-lt"/>
                <a:sym typeface="Arial" panose="020B0604020202020204" pitchFamily="34" charset="0"/>
              </a:rPr>
              <a:t>02</a:t>
            </a:r>
            <a:endParaRPr lang="en-US" sz="3600" b="1">
              <a:solidFill>
                <a:srgbClr val="FFFFFF"/>
              </a:solidFill>
              <a:cs typeface="+mn-lt"/>
              <a:sym typeface="Arial" panose="020B0604020202020204" pitchFamily="34" charset="0"/>
            </a:endParaRPr>
          </a:p>
        </p:txBody>
      </p:sp>
      <p:sp>
        <p:nvSpPr>
          <p:cNvPr id="32" name="标题"/>
          <p:cNvSpPr txBox="1"/>
          <p:nvPr>
            <p:custDataLst>
              <p:tags r:id="rId13"/>
            </p:custDataLst>
          </p:nvPr>
        </p:nvSpPr>
        <p:spPr>
          <a:xfrm>
            <a:off x="7196455" y="1409065"/>
            <a:ext cx="2328545" cy="1846580"/>
          </a:xfrm>
          <a:prstGeom prst="rect">
            <a:avLst/>
          </a:prstGeom>
          <a:noFill/>
        </p:spPr>
        <p:txBody>
          <a:bodyPr wrap="square" lIns="0" tIns="0" rIns="0" bIns="0" rtlCol="0" anchor="ctr">
            <a:normAutofit/>
          </a:bodyPr>
          <a:lstStyle>
            <a:defPPr>
              <a:defRPr lang="en-US">
                <a:latin typeface="+mn-lt"/>
              </a:defRPr>
            </a:defPPr>
            <a:lvl1pPr marR="0" lvl="0" indent="0" algn="ctr" fontAlgn="auto">
              <a:lnSpc>
                <a:spcPct val="100000"/>
              </a:lnSpc>
              <a:spcBef>
                <a:spcPts val="0"/>
              </a:spcBef>
              <a:spcAft>
                <a:spcPts val="0"/>
              </a:spcAft>
              <a:buClrTx/>
              <a:buSzTx/>
              <a:buFontTx/>
              <a:buNone/>
              <a:defRPr kumimoji="0" sz="2800" b="1" i="0" u="none" strike="noStrike" cap="none" spc="300" normalizeH="0" baseline="0">
                <a:ln>
                  <a:noFill/>
                </a:ln>
                <a:effectLst/>
                <a:uLnTx/>
                <a:uFillTx/>
                <a:latin typeface="+mn-lt"/>
              </a:defRPr>
            </a:lvl1pPr>
          </a:lstStyle>
          <a:p>
            <a:r>
              <a:rPr lang="en-US" sz="1600" spc="0" dirty="0">
                <a:latin typeface="+mn-lt"/>
                <a:sym typeface="+mn-ea"/>
              </a:rPr>
              <a:t>Data description</a:t>
            </a:r>
            <a:endParaRPr lang="en-US" sz="1600" spc="0" dirty="0">
              <a:latin typeface="+mn-lt"/>
              <a:sym typeface="+mn-ea"/>
            </a:endParaRPr>
          </a:p>
        </p:txBody>
      </p:sp>
      <p:sp>
        <p:nvSpPr>
          <p:cNvPr id="33" name="任意多边形: 形状  290"/>
          <p:cNvSpPr/>
          <p:nvPr>
            <p:custDataLst>
              <p:tags r:id="rId14"/>
            </p:custDataLst>
          </p:nvPr>
        </p:nvSpPr>
        <p:spPr>
          <a:xfrm>
            <a:off x="5362439" y="3789997"/>
            <a:ext cx="2329232" cy="688341"/>
          </a:xfrm>
          <a:prstGeom prst="round2SameRect">
            <a:avLst>
              <a:gd name="adj1" fmla="val 50000"/>
              <a:gd name="adj2" fmla="val 0"/>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r>
              <a:rPr lang="en-US" sz="3600" b="1">
                <a:solidFill>
                  <a:srgbClr val="FFFFFF"/>
                </a:solidFill>
                <a:cs typeface="+mn-lt"/>
                <a:sym typeface="Arial" panose="020B0604020202020204" pitchFamily="34" charset="0"/>
              </a:rPr>
              <a:t>04</a:t>
            </a:r>
            <a:endParaRPr lang="en-US" sz="3600" b="1">
              <a:solidFill>
                <a:srgbClr val="FFFFFF"/>
              </a:solidFill>
              <a:cs typeface="+mn-lt"/>
              <a:sym typeface="Arial" panose="020B0604020202020204" pitchFamily="34" charset="0"/>
            </a:endParaRPr>
          </a:p>
        </p:txBody>
      </p:sp>
      <p:sp>
        <p:nvSpPr>
          <p:cNvPr id="34" name="标题"/>
          <p:cNvSpPr txBox="1"/>
          <p:nvPr>
            <p:custDataLst>
              <p:tags r:id="rId15"/>
            </p:custDataLst>
          </p:nvPr>
        </p:nvSpPr>
        <p:spPr>
          <a:xfrm>
            <a:off x="5363210" y="4478655"/>
            <a:ext cx="2328545" cy="1846580"/>
          </a:xfrm>
          <a:prstGeom prst="rect">
            <a:avLst/>
          </a:prstGeom>
          <a:noFill/>
        </p:spPr>
        <p:txBody>
          <a:bodyPr wrap="square" lIns="0" tIns="0" rIns="0" bIns="0" rtlCol="0" anchor="ctr">
            <a:normAutofit/>
          </a:bodyPr>
          <a:lstStyle>
            <a:defPPr>
              <a:defRPr lang="en-US">
                <a:latin typeface="+mn-lt"/>
              </a:defRPr>
            </a:defPPr>
            <a:lvl1pPr marR="0" lvl="0" indent="0" algn="ctr" fontAlgn="auto">
              <a:lnSpc>
                <a:spcPct val="100000"/>
              </a:lnSpc>
              <a:spcBef>
                <a:spcPts val="0"/>
              </a:spcBef>
              <a:spcAft>
                <a:spcPts val="0"/>
              </a:spcAft>
              <a:buClrTx/>
              <a:buSzTx/>
              <a:buFontTx/>
              <a:buNone/>
              <a:defRPr kumimoji="0" sz="2800" b="1" i="0" u="none" strike="noStrike" cap="none" spc="300" normalizeH="0" baseline="0">
                <a:ln>
                  <a:noFill/>
                </a:ln>
                <a:effectLst/>
                <a:uLnTx/>
                <a:uFillTx/>
                <a:latin typeface="+mn-lt"/>
              </a:defRPr>
            </a:lvl1pPr>
          </a:lstStyle>
          <a:p>
            <a:r>
              <a:rPr lang="en-US" sz="1600" spc="0" dirty="0">
                <a:latin typeface="+mn-lt"/>
                <a:sym typeface="+mn-ea"/>
              </a:rPr>
              <a:t>Key Findings</a:t>
            </a:r>
            <a:endParaRPr lang="en-US" sz="1600" spc="0" dirty="0">
              <a:latin typeface="+mn-lt"/>
              <a:sym typeface="+mn-ea"/>
            </a:endParaRPr>
          </a:p>
        </p:txBody>
      </p:sp>
      <p:sp>
        <p:nvSpPr>
          <p:cNvPr id="35" name="矩形: 圆角 9"/>
          <p:cNvSpPr/>
          <p:nvPr>
            <p:custDataLst>
              <p:tags r:id="rId16"/>
            </p:custDataLst>
          </p:nvPr>
        </p:nvSpPr>
        <p:spPr>
          <a:xfrm>
            <a:off x="5362575" y="3789680"/>
            <a:ext cx="2329180" cy="2596515"/>
          </a:xfrm>
          <a:prstGeom prst="roundRect">
            <a:avLst>
              <a:gd name="adj" fmla="val 16192"/>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Tree>
    <p:custDataLst>
      <p:tags r:id="rId1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节编号"/>
          <p:cNvSpPr>
            <a:spLocks noGrp="1"/>
          </p:cNvSpPr>
          <p:nvPr>
            <p:ph type="body" sz="quarter" idx="13"/>
            <p:custDataLst>
              <p:tags r:id="rId1"/>
            </p:custDataLst>
          </p:nvPr>
        </p:nvSpPr>
        <p:spPr>
          <a:xfrm>
            <a:off x="828735" y="372205"/>
            <a:ext cx="6127200" cy="1447200"/>
          </a:xfrm>
        </p:spPr>
        <p:txBody>
          <a:bodyPr/>
          <a:p>
            <a:r>
              <a:rPr lang="en-US"/>
              <a:t>Introduction</a:t>
            </a:r>
            <a:endParaRPr lang="en-US"/>
          </a:p>
        </p:txBody>
      </p:sp>
      <p:sp>
        <p:nvSpPr>
          <p:cNvPr id="8" name="Text Box 7"/>
          <p:cNvSpPr txBox="1"/>
          <p:nvPr/>
        </p:nvSpPr>
        <p:spPr>
          <a:xfrm>
            <a:off x="828675" y="2094865"/>
            <a:ext cx="6537325" cy="4171315"/>
          </a:xfrm>
          <a:prstGeom prst="rect">
            <a:avLst/>
          </a:prstGeom>
          <a:noFill/>
        </p:spPr>
        <p:txBody>
          <a:bodyPr wrap="square" rtlCol="0">
            <a:noAutofit/>
          </a:bodyPr>
          <a:p>
            <a:pPr marL="285750" indent="-285750">
              <a:buFont typeface="Arial" panose="020B0604020202020204" pitchFamily="34" charset="0"/>
              <a:buChar char="•"/>
            </a:pPr>
            <a:r>
              <a:rPr lang="en-US" b="1"/>
              <a:t>Overview:</a:t>
            </a:r>
            <a:r>
              <a:rPr lang="en-US"/>
              <a:t> </a:t>
            </a:r>
            <a:endParaRPr lang="en-US"/>
          </a:p>
          <a:p>
            <a:pPr marL="285750" indent="-285750">
              <a:buFont typeface="Arial" panose="020B0604020202020204" pitchFamily="34" charset="0"/>
              <a:buChar char="•"/>
            </a:pPr>
            <a:endParaRPr lang="en-US"/>
          </a:p>
          <a:p>
            <a:pPr indent="0">
              <a:buNone/>
            </a:pPr>
            <a:r>
              <a:rPr lang="en-US"/>
              <a:t>This project aims to analyze the careers of entertainers using data science techniques to uncover trends and insights in the film and entertainment industry.</a:t>
            </a:r>
            <a:endParaRPr lang="en-US"/>
          </a:p>
          <a:p>
            <a:pPr indent="0">
              <a:buFont typeface="Arial" panose="020B0604020202020204" pitchFamily="34" charset="0"/>
              <a:buNone/>
            </a:pPr>
            <a:endParaRPr lang="en-US"/>
          </a:p>
          <a:p>
            <a:pPr marL="285750" indent="-285750">
              <a:buFont typeface="Arial" panose="020B0604020202020204" pitchFamily="34" charset="0"/>
              <a:buChar char="•"/>
            </a:pPr>
            <a:r>
              <a:rPr lang="en-US" b="1"/>
              <a:t>Objectives:</a:t>
            </a:r>
            <a:endParaRPr lang="en-US" b="1"/>
          </a:p>
          <a:p>
            <a:pPr marL="285750" indent="-285750">
              <a:buFont typeface="Wingdings" panose="05000000000000000000" charset="0"/>
              <a:buChar char="ü"/>
            </a:pPr>
            <a:r>
              <a:rPr lang="en-US"/>
              <a:t>Understand trends in breakthrough years of entertainers</a:t>
            </a:r>
            <a:endParaRPr lang="en-US"/>
          </a:p>
          <a:p>
            <a:pPr marL="285750" indent="-285750">
              <a:buFont typeface="Wingdings" panose="05000000000000000000" charset="0"/>
              <a:buChar char="ü"/>
            </a:pPr>
            <a:r>
              <a:rPr lang="en-US"/>
              <a:t>Analyze demographics and career timelines</a:t>
            </a:r>
            <a:endParaRPr lang="en-US"/>
          </a:p>
          <a:p>
            <a:pPr marL="285750" indent="-285750">
              <a:buFont typeface="Wingdings" panose="05000000000000000000" charset="0"/>
              <a:buChar char="ü"/>
            </a:pPr>
            <a:r>
              <a:rPr lang="en-US"/>
              <a:t>Identify top entertainers based on various metrics</a:t>
            </a:r>
            <a:endParaRPr lang="en-US"/>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sz="quarter" idx="13"/>
          </p:nvPr>
        </p:nvSpPr>
        <p:spPr>
          <a:xfrm>
            <a:off x="333435" y="95"/>
            <a:ext cx="6127200" cy="1447200"/>
          </a:xfrm>
        </p:spPr>
        <p:txBody>
          <a:bodyPr/>
          <a:p>
            <a:r>
              <a:rPr lang="en-US"/>
              <a:t>Project Description</a:t>
            </a:r>
            <a:endParaRPr lang="en-US"/>
          </a:p>
        </p:txBody>
      </p:sp>
      <p:sp>
        <p:nvSpPr>
          <p:cNvPr id="4" name="Text Box 3"/>
          <p:cNvSpPr txBox="1"/>
          <p:nvPr/>
        </p:nvSpPr>
        <p:spPr>
          <a:xfrm>
            <a:off x="334010" y="1852295"/>
            <a:ext cx="7193280" cy="4660265"/>
          </a:xfrm>
          <a:prstGeom prst="rect">
            <a:avLst/>
          </a:prstGeom>
          <a:noFill/>
        </p:spPr>
        <p:txBody>
          <a:bodyPr wrap="square" rtlCol="0">
            <a:noAutofit/>
          </a:bodyPr>
          <a:p>
            <a:r>
              <a:rPr lang="en-US" b="1"/>
              <a:t>Technologies:</a:t>
            </a:r>
            <a:r>
              <a:rPr lang="en-US"/>
              <a:t> Python, Power BI</a:t>
            </a:r>
            <a:endParaRPr lang="en-US"/>
          </a:p>
          <a:p>
            <a:endParaRPr lang="en-US"/>
          </a:p>
          <a:p>
            <a:r>
              <a:rPr lang="en-US" b="1"/>
              <a:t>Domain: </a:t>
            </a:r>
            <a:r>
              <a:rPr lang="en-US"/>
              <a:t>Data Science, Film and Entertainment</a:t>
            </a:r>
            <a:endParaRPr lang="en-US"/>
          </a:p>
          <a:p>
            <a:endParaRPr lang="en-US"/>
          </a:p>
          <a:p>
            <a:r>
              <a:rPr lang="en-US" b="1"/>
              <a:t>Difficulty Level: </a:t>
            </a:r>
            <a:r>
              <a:rPr lang="en-US"/>
              <a:t>Intermediate</a:t>
            </a:r>
            <a:endParaRPr lang="en-US"/>
          </a:p>
          <a:p>
            <a:endParaRPr lang="en-US" b="1"/>
          </a:p>
          <a:p>
            <a:r>
              <a:rPr lang="en-US" b="1"/>
              <a:t>Problem Statement:</a:t>
            </a:r>
            <a:endParaRPr lang="en-US" b="1"/>
          </a:p>
          <a:p>
            <a:endParaRPr lang="en-US"/>
          </a:p>
          <a:p>
            <a:r>
              <a:rPr lang="en-US"/>
              <a:t>Entertainment is a vital part of life, reducing stress and providing enjoyment. The project analyzes various segments of the entertainment industry, including film, television, radio, and print.</a:t>
            </a:r>
            <a:endParaRPr lang="en-US"/>
          </a:p>
          <a:p>
            <a:endParaRPr lang="en-US" b="1"/>
          </a:p>
          <a:p>
            <a:r>
              <a:rPr lang="en-US" b="1"/>
              <a:t>Dataset:</a:t>
            </a:r>
            <a:r>
              <a:rPr lang="en-US"/>
              <a:t> Available for download from the provided link</a:t>
            </a:r>
            <a:endParaRPr 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sz="quarter" idx="13"/>
          </p:nvPr>
        </p:nvSpPr>
        <p:spPr>
          <a:xfrm>
            <a:off x="100965" y="-474345"/>
            <a:ext cx="10753725" cy="1236345"/>
          </a:xfrm>
        </p:spPr>
        <p:txBody>
          <a:bodyPr/>
          <a:p>
            <a:r>
              <a:rPr lang="en-US"/>
              <a:t>Data description &amp; preprocessing</a:t>
            </a:r>
            <a:endParaRPr lang="en-US"/>
          </a:p>
        </p:txBody>
      </p:sp>
      <p:sp>
        <p:nvSpPr>
          <p:cNvPr id="4" name="Text Box 3"/>
          <p:cNvSpPr txBox="1"/>
          <p:nvPr/>
        </p:nvSpPr>
        <p:spPr>
          <a:xfrm>
            <a:off x="281305" y="918845"/>
            <a:ext cx="8537575" cy="5791200"/>
          </a:xfrm>
          <a:prstGeom prst="rect">
            <a:avLst/>
          </a:prstGeom>
          <a:noFill/>
        </p:spPr>
        <p:txBody>
          <a:bodyPr wrap="square" rtlCol="0">
            <a:noAutofit/>
          </a:bodyPr>
          <a:p>
            <a:r>
              <a:rPr lang="en-US" b="1"/>
              <a:t>Key Columns:</a:t>
            </a:r>
            <a:endParaRPr lang="en-US" b="1"/>
          </a:p>
          <a:p>
            <a:r>
              <a:rPr lang="en-US"/>
              <a:t>Entertainer , Gender (traditional), Birth Year, Headshot, Year of Last Major Work (arguable), Year of Death, Year of Breakthrough/#1 Hit/Award Nomination, Breakthrough Name, Year of First Oscar/Grammy/Emmy</a:t>
            </a:r>
            <a:endParaRPr lang="en-US"/>
          </a:p>
          <a:p>
            <a:endParaRPr lang="en-US"/>
          </a:p>
          <a:p>
            <a:r>
              <a:rPr lang="en-US" b="1"/>
              <a:t>Source: </a:t>
            </a:r>
            <a:r>
              <a:rPr lang="en-US"/>
              <a:t>Extracted using IMDbPY library and cleaned using Python</a:t>
            </a:r>
            <a:endParaRPr lang="en-US"/>
          </a:p>
          <a:p>
            <a:endParaRPr lang="en-US"/>
          </a:p>
          <a:p>
            <a:r>
              <a:rPr lang="en-US" b="1"/>
              <a:t>Python Code:</a:t>
            </a:r>
            <a:endParaRPr lang="en-US"/>
          </a:p>
          <a:p>
            <a:endParaRPr lang="en-US"/>
          </a:p>
          <a:p>
            <a:r>
              <a:rPr lang="en-US"/>
              <a:t>Used </a:t>
            </a:r>
            <a:r>
              <a:rPr lang="en-US" b="1"/>
              <a:t>IMDbPY</a:t>
            </a:r>
            <a:r>
              <a:rPr lang="en-US"/>
              <a:t> library to fetch headshots and other details</a:t>
            </a:r>
            <a:endParaRPr lang="en-US"/>
          </a:p>
          <a:p>
            <a:endParaRPr lang="en-US"/>
          </a:p>
          <a:p>
            <a:r>
              <a:rPr lang="en-US"/>
              <a:t>Created a list to store extracted data</a:t>
            </a:r>
            <a:endParaRPr lang="en-US"/>
          </a:p>
          <a:p>
            <a:endParaRPr lang="en-US"/>
          </a:p>
          <a:p>
            <a:r>
              <a:rPr lang="en-US"/>
              <a:t>Merged the data into the main dataset</a:t>
            </a:r>
            <a:endParaRPr lang="en-US"/>
          </a:p>
          <a:p>
            <a:endParaRPr lang="en-US"/>
          </a:p>
          <a:p>
            <a:r>
              <a:rPr lang="en-US" b="1"/>
              <a:t>Outcome: </a:t>
            </a:r>
            <a:r>
              <a:rPr lang="en-US"/>
              <a:t>Clean dataset with enriched information</a:t>
            </a:r>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7556500" y="1320800"/>
            <a:ext cx="3939540" cy="5071745"/>
          </a:xfrm>
        </p:spPr>
        <p:txBody>
          <a:bodyPr>
            <a:noAutofit/>
          </a:bodyPr>
          <a:p>
            <a:pPr marL="0" indent="0">
              <a:buNone/>
            </a:pPr>
            <a:r>
              <a:rPr lang="en-US" sz="1600"/>
              <a:t>Main dashboard components include:</a:t>
            </a:r>
            <a:endParaRPr lang="en-US" sz="1600"/>
          </a:p>
          <a:p>
            <a:r>
              <a:rPr lang="en-US" sz="1600"/>
              <a:t>Total Entertainers</a:t>
            </a:r>
            <a:endParaRPr lang="en-US" sz="1600"/>
          </a:p>
          <a:p>
            <a:r>
              <a:rPr lang="en-US" sz="1600"/>
              <a:t>Count of Entertainers by Gender</a:t>
            </a:r>
            <a:endParaRPr lang="en-US" sz="1600"/>
          </a:p>
          <a:p>
            <a:r>
              <a:rPr lang="en-US" sz="1600"/>
              <a:t>Number of Entertainers by Year of Breakthrough</a:t>
            </a:r>
            <a:endParaRPr lang="en-US" sz="1600"/>
          </a:p>
          <a:p>
            <a:r>
              <a:rPr lang="en-US" sz="1600"/>
              <a:t>Number of Entertainers with their Last Major Breakthrough</a:t>
            </a:r>
            <a:endParaRPr lang="en-US" sz="1600"/>
          </a:p>
          <a:p>
            <a:r>
              <a:rPr lang="en-US" sz="1600"/>
              <a:t>Top 10 Entertainers Who Took More Time for Breakthrough</a:t>
            </a:r>
            <a:endParaRPr lang="en-US" sz="1600"/>
          </a:p>
          <a:p>
            <a:r>
              <a:rPr lang="en-US" sz="1600"/>
              <a:t>Top 5 Entertainers Who Took More Time for Winning a Major Award Since Breakthrough</a:t>
            </a:r>
            <a:endParaRPr lang="en-US" sz="1600"/>
          </a:p>
        </p:txBody>
      </p:sp>
      <p:pic>
        <p:nvPicPr>
          <p:cNvPr id="4" name="Content Placeholder 3"/>
          <p:cNvPicPr>
            <a:picLocks noChangeAspect="1"/>
          </p:cNvPicPr>
          <p:nvPr>
            <p:ph sz="half" idx="1"/>
          </p:nvPr>
        </p:nvPicPr>
        <p:blipFill>
          <a:blip r:embed="rId1"/>
        </p:blipFill>
        <p:spPr>
          <a:xfrm>
            <a:off x="695960" y="1560830"/>
            <a:ext cx="6757035" cy="4831715"/>
          </a:xfrm>
          <a:prstGeom prst="rect">
            <a:avLst/>
          </a:prstGeom>
        </p:spPr>
      </p:pic>
      <p:sp>
        <p:nvSpPr>
          <p:cNvPr id="6" name="Text Placeholder 5"/>
          <p:cNvSpPr>
            <a:spLocks noGrp="1"/>
          </p:cNvSpPr>
          <p:nvPr>
            <p:ph type="body" sz="quarter" idx="13"/>
          </p:nvPr>
        </p:nvSpPr>
        <p:spPr>
          <a:xfrm>
            <a:off x="742315" y="221615"/>
            <a:ext cx="10753725" cy="812800"/>
          </a:xfrm>
        </p:spPr>
        <p:txBody>
          <a:bodyPr>
            <a:noAutofit/>
          </a:bodyPr>
          <a:p>
            <a:pPr marL="0" indent="0">
              <a:buNone/>
            </a:pPr>
            <a:r>
              <a:rPr lang="en-US" sz="4800">
                <a:solidFill>
                  <a:schemeClr val="accent1">
                    <a:lumMod val="75000"/>
                  </a:schemeClr>
                </a:solidFill>
              </a:rPr>
              <a:t>Dashboard Overview</a:t>
            </a:r>
            <a:endParaRPr lang="en-US" sz="4800">
              <a:solidFill>
                <a:schemeClr val="accent1">
                  <a:lumMod val="75000"/>
                </a:schemeClr>
              </a:solidFill>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7556500" y="1320800"/>
            <a:ext cx="3939540" cy="5071745"/>
          </a:xfrm>
        </p:spPr>
        <p:txBody>
          <a:bodyPr>
            <a:noAutofit/>
          </a:bodyPr>
          <a:p>
            <a:pPr marL="0" indent="0">
              <a:buNone/>
            </a:pPr>
            <a:r>
              <a:rPr lang="en-US" sz="1600" b="1"/>
              <a:t>Insight:</a:t>
            </a:r>
            <a:endParaRPr lang="en-US" sz="1600"/>
          </a:p>
          <a:p>
            <a:pPr marL="0" indent="0">
              <a:buNone/>
            </a:pPr>
            <a:r>
              <a:rPr lang="en-US" sz="1600"/>
              <a:t>Detailed insights into individual entertainers, such as Angelina Jolie, showing birth year, age, breakthrough year, and major achievements.</a:t>
            </a:r>
            <a:endParaRPr lang="en-US" sz="1600"/>
          </a:p>
          <a:p>
            <a:pPr marL="0" indent="0">
              <a:buNone/>
            </a:pPr>
            <a:r>
              <a:rPr lang="en-US" sz="1600" b="1"/>
              <a:t>Observation: </a:t>
            </a:r>
            <a:endParaRPr lang="en-US" sz="1600"/>
          </a:p>
          <a:p>
            <a:pPr marL="0" indent="0">
              <a:buNone/>
            </a:pPr>
            <a:r>
              <a:rPr lang="en-US" sz="1600"/>
              <a:t>Personalized view helps in understanding the career trajectory of individual entertainers.</a:t>
            </a:r>
            <a:endParaRPr lang="en-US" sz="1600"/>
          </a:p>
          <a:p>
            <a:pPr marL="0" indent="0">
              <a:buNone/>
            </a:pPr>
            <a:r>
              <a:rPr lang="en-US" sz="1600"/>
              <a:t>It is dynamic dashboard which refreshes for each entertainer.</a:t>
            </a:r>
            <a:endParaRPr lang="en-US" sz="1600"/>
          </a:p>
        </p:txBody>
      </p:sp>
      <p:sp>
        <p:nvSpPr>
          <p:cNvPr id="6" name="Text Placeholder 5"/>
          <p:cNvSpPr>
            <a:spLocks noGrp="1"/>
          </p:cNvSpPr>
          <p:nvPr>
            <p:ph type="body" sz="quarter" idx="13"/>
          </p:nvPr>
        </p:nvSpPr>
        <p:spPr>
          <a:xfrm>
            <a:off x="742315" y="221615"/>
            <a:ext cx="10753725" cy="812800"/>
          </a:xfrm>
        </p:spPr>
        <p:txBody>
          <a:bodyPr>
            <a:noAutofit/>
          </a:bodyPr>
          <a:p>
            <a:pPr marL="0" indent="0">
              <a:buNone/>
            </a:pPr>
            <a:r>
              <a:rPr lang="en-US" sz="4800">
                <a:solidFill>
                  <a:schemeClr val="accent1">
                    <a:lumMod val="75000"/>
                  </a:schemeClr>
                </a:solidFill>
              </a:rPr>
              <a:t>Personal Entertainer Dashboard</a:t>
            </a:r>
            <a:endParaRPr lang="en-US" sz="4800">
              <a:solidFill>
                <a:schemeClr val="accent1">
                  <a:lumMod val="75000"/>
                </a:schemeClr>
              </a:solidFill>
            </a:endParaRPr>
          </a:p>
        </p:txBody>
      </p:sp>
      <p:pic>
        <p:nvPicPr>
          <p:cNvPr id="5" name="Content Placeholder 4" descr="personal dashboard2"/>
          <p:cNvPicPr>
            <a:picLocks noChangeAspect="1"/>
          </p:cNvPicPr>
          <p:nvPr>
            <p:ph sz="half" idx="1"/>
          </p:nvPr>
        </p:nvPicPr>
        <p:blipFill>
          <a:blip r:embed="rId1"/>
          <a:stretch>
            <a:fillRect/>
          </a:stretch>
        </p:blipFill>
        <p:spPr>
          <a:xfrm>
            <a:off x="695960" y="1431290"/>
            <a:ext cx="6585585" cy="474789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4185" y="67265"/>
            <a:ext cx="10800000" cy="720000"/>
          </a:xfrm>
        </p:spPr>
        <p:txBody>
          <a:bodyPr>
            <a:noAutofit/>
          </a:bodyPr>
          <a:p>
            <a:r>
              <a:rPr lang="en-US" sz="4800">
                <a:solidFill>
                  <a:schemeClr val="accent1">
                    <a:lumMod val="75000"/>
                  </a:schemeClr>
                </a:solidFill>
                <a:latin typeface="Mali" panose="00000500000000000000" charset="0"/>
                <a:cs typeface="Mali" panose="00000500000000000000" charset="0"/>
              </a:rPr>
              <a:t>Key Findings</a:t>
            </a:r>
            <a:endParaRPr lang="en-US" sz="4800">
              <a:solidFill>
                <a:schemeClr val="accent1">
                  <a:lumMod val="75000"/>
                </a:schemeClr>
              </a:solidFill>
              <a:latin typeface="Mali" panose="00000500000000000000" charset="0"/>
              <a:cs typeface="Mali" panose="00000500000000000000" charset="0"/>
            </a:endParaRPr>
          </a:p>
        </p:txBody>
      </p:sp>
      <p:sp>
        <p:nvSpPr>
          <p:cNvPr id="3" name="Content Placeholder 2"/>
          <p:cNvSpPr>
            <a:spLocks noGrp="1"/>
          </p:cNvSpPr>
          <p:nvPr>
            <p:ph sz="half" idx="1"/>
          </p:nvPr>
        </p:nvSpPr>
        <p:spPr>
          <a:xfrm>
            <a:off x="464185" y="787400"/>
            <a:ext cx="5707380" cy="5990590"/>
          </a:xfrm>
        </p:spPr>
        <p:txBody>
          <a:bodyPr>
            <a:noAutofit/>
          </a:bodyPr>
          <a:p>
            <a:pPr marL="0" indent="0">
              <a:buNone/>
            </a:pPr>
            <a:r>
              <a:rPr lang="en-US" sz="1600" b="1"/>
              <a:t>Total Entertainers:</a:t>
            </a:r>
            <a:endParaRPr lang="en-US" sz="1600" b="1"/>
          </a:p>
          <a:p>
            <a:pPr marL="0" indent="0">
              <a:buNone/>
            </a:pPr>
            <a:r>
              <a:rPr lang="en-US" sz="1600"/>
              <a:t>Analyzed 70 entertainers, providing a comprehensive dataset for insights.</a:t>
            </a:r>
            <a:endParaRPr lang="en-US" sz="1600"/>
          </a:p>
          <a:p>
            <a:pPr marL="0" indent="0">
              <a:buNone/>
            </a:pPr>
            <a:endParaRPr lang="en-US" sz="1600"/>
          </a:p>
          <a:p>
            <a:pPr marL="0" indent="0">
              <a:buNone/>
            </a:pPr>
            <a:r>
              <a:rPr lang="en-US" sz="1600" b="1"/>
              <a:t>Gender Distribution:</a:t>
            </a:r>
            <a:endParaRPr lang="en-US" sz="1600" b="1"/>
          </a:p>
          <a:p>
            <a:r>
              <a:rPr lang="en-US" sz="1600"/>
              <a:t>Males: 50 (71.43%)</a:t>
            </a:r>
            <a:endParaRPr lang="en-US" sz="1600"/>
          </a:p>
          <a:p>
            <a:r>
              <a:rPr lang="en-US" sz="1600"/>
              <a:t>Females: 20 (28.57%)</a:t>
            </a:r>
            <a:endParaRPr lang="en-US" sz="1600"/>
          </a:p>
          <a:p>
            <a:r>
              <a:rPr lang="en-US" sz="1600" b="1"/>
              <a:t>Observation: </a:t>
            </a:r>
            <a:r>
              <a:rPr lang="en-US" sz="1600"/>
              <a:t>Indicates a significant gender disparity in the entertainment industry.</a:t>
            </a:r>
            <a:endParaRPr lang="en-US" sz="1600"/>
          </a:p>
          <a:p>
            <a:endParaRPr lang="en-US" sz="1600"/>
          </a:p>
          <a:p>
            <a:pPr marL="0" indent="0">
              <a:buNone/>
            </a:pPr>
            <a:r>
              <a:rPr lang="en-US" sz="1600" b="1"/>
              <a:t>Year of Breakthrough:</a:t>
            </a:r>
            <a:endParaRPr lang="en-US" sz="1600" b="1"/>
          </a:p>
          <a:p>
            <a:r>
              <a:rPr lang="en-US" sz="1600"/>
              <a:t>Peaks in certain years(</a:t>
            </a:r>
            <a:r>
              <a:rPr lang="en-US" sz="1600" b="1"/>
              <a:t>1967 - 4, 1934 1963 1984 - 3</a:t>
            </a:r>
            <a:r>
              <a:rPr lang="en-US" sz="1600"/>
              <a:t>)	 reveal periods with </a:t>
            </a:r>
            <a:r>
              <a:rPr lang="en-US" sz="1600" b="1"/>
              <a:t>higher</a:t>
            </a:r>
            <a:r>
              <a:rPr lang="en-US" sz="1600"/>
              <a:t> breakthrough rates.</a:t>
            </a:r>
            <a:endParaRPr lang="en-US" sz="1600"/>
          </a:p>
          <a:p>
            <a:r>
              <a:rPr lang="en-US" sz="1600" b="1"/>
              <a:t>Observation:</a:t>
            </a:r>
            <a:r>
              <a:rPr lang="en-US" sz="1600"/>
              <a:t> Significant trends in industry events or external factors influencing these peaks.</a:t>
            </a:r>
            <a:endParaRPr lang="en-US" sz="1600"/>
          </a:p>
          <a:p>
            <a:endParaRPr lang="en-US" sz="1600"/>
          </a:p>
          <a:p>
            <a:endParaRPr lang="en-US" sz="1600"/>
          </a:p>
        </p:txBody>
      </p:sp>
      <p:pic>
        <p:nvPicPr>
          <p:cNvPr id="5" name="Content Placeholder 4" descr="Screenshot 2024-07-25 132026"/>
          <p:cNvPicPr>
            <a:picLocks noChangeAspect="1"/>
          </p:cNvPicPr>
          <p:nvPr>
            <p:ph sz="half" idx="2"/>
          </p:nvPr>
        </p:nvPicPr>
        <p:blipFill>
          <a:blip r:embed="rId1"/>
          <a:stretch>
            <a:fillRect/>
          </a:stretch>
        </p:blipFill>
        <p:spPr>
          <a:xfrm>
            <a:off x="6969760" y="614045"/>
            <a:ext cx="4163060" cy="2877185"/>
          </a:xfrm>
          <a:prstGeom prst="rect">
            <a:avLst/>
          </a:prstGeom>
        </p:spPr>
      </p:pic>
      <p:pic>
        <p:nvPicPr>
          <p:cNvPr id="12" name="Picture 11" descr="Screenshot 2024-07-25 132328"/>
          <p:cNvPicPr>
            <a:picLocks noChangeAspect="1"/>
          </p:cNvPicPr>
          <p:nvPr/>
        </p:nvPicPr>
        <p:blipFill>
          <a:blip r:embed="rId2"/>
          <a:stretch>
            <a:fillRect/>
          </a:stretch>
        </p:blipFill>
        <p:spPr>
          <a:xfrm>
            <a:off x="6292850" y="4888230"/>
            <a:ext cx="5715000" cy="148590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44195" y="655955"/>
            <a:ext cx="5476240" cy="5421630"/>
          </a:xfrm>
        </p:spPr>
        <p:txBody>
          <a:bodyPr>
            <a:noAutofit/>
          </a:bodyPr>
          <a:p>
            <a:pPr marL="0" indent="0">
              <a:buNone/>
            </a:pPr>
            <a:r>
              <a:rPr sz="1600" b="1">
                <a:sym typeface="+mn-ea"/>
              </a:rPr>
              <a:t>Last Major Breakthrough:</a:t>
            </a:r>
            <a:endParaRPr sz="1600" b="1">
              <a:sym typeface="+mn-ea"/>
            </a:endParaRPr>
          </a:p>
          <a:p>
            <a:r>
              <a:rPr sz="1600">
                <a:sym typeface="+mn-ea"/>
              </a:rPr>
              <a:t>There has been constant major breakthroughs throughout the years, but 2016 alone have registered maximum number of 30 last best breakthroughs by the entertainers. Recent years show a decline in the number of entertainers achieving major breakthroughs.</a:t>
            </a:r>
            <a:endParaRPr lang="en-US" sz="1600"/>
          </a:p>
          <a:p>
            <a:r>
              <a:rPr sz="1600" b="1">
                <a:sym typeface="+mn-ea"/>
              </a:rPr>
              <a:t>Observation:</a:t>
            </a:r>
            <a:r>
              <a:rPr sz="1600">
                <a:sym typeface="+mn-ea"/>
              </a:rPr>
              <a:t> Changes in the industry dynamics or emergence of new forms of entertainment.</a:t>
            </a:r>
            <a:endParaRPr lang="en-US" sz="1600"/>
          </a:p>
          <a:p>
            <a:endParaRPr sz="1600">
              <a:sym typeface="+mn-ea"/>
            </a:endParaRPr>
          </a:p>
          <a:p>
            <a:pPr marL="0" indent="0">
              <a:buNone/>
            </a:pPr>
            <a:r>
              <a:rPr sz="1600" b="1">
                <a:sym typeface="+mn-ea"/>
              </a:rPr>
              <a:t>Time for Breakthrough:</a:t>
            </a:r>
            <a:endParaRPr lang="en-US" sz="1600" b="1"/>
          </a:p>
          <a:p>
            <a:r>
              <a:rPr sz="1600" b="1">
                <a:sym typeface="+mn-ea"/>
              </a:rPr>
              <a:t>Longest Time:</a:t>
            </a:r>
            <a:r>
              <a:rPr sz="1600">
                <a:sym typeface="+mn-ea"/>
              </a:rPr>
              <a:t> Louis Armstrong took 63 years for a breakthrough.</a:t>
            </a:r>
            <a:endParaRPr lang="en-US" sz="1600"/>
          </a:p>
          <a:p>
            <a:r>
              <a:rPr sz="1600" b="1">
                <a:sym typeface="+mn-ea"/>
              </a:rPr>
              <a:t>Observation: </a:t>
            </a:r>
            <a:r>
              <a:rPr sz="1600">
                <a:sym typeface="+mn-ea"/>
              </a:rPr>
              <a:t>Highlights the persistence and longevity required for some entertainers to achieve recognition.</a:t>
            </a:r>
            <a:endParaRPr lang="en-US" sz="1600"/>
          </a:p>
        </p:txBody>
      </p:sp>
      <p:pic>
        <p:nvPicPr>
          <p:cNvPr id="9" name="Content Placeholder 8" descr="Screenshot 2024-07-25 132718"/>
          <p:cNvPicPr>
            <a:picLocks noChangeAspect="1"/>
          </p:cNvPicPr>
          <p:nvPr>
            <p:ph sz="half" idx="2"/>
          </p:nvPr>
        </p:nvPicPr>
        <p:blipFill>
          <a:blip r:embed="rId1"/>
          <a:stretch>
            <a:fillRect/>
          </a:stretch>
        </p:blipFill>
        <p:spPr>
          <a:xfrm>
            <a:off x="6172200" y="3297555"/>
            <a:ext cx="5323840" cy="1774190"/>
          </a:xfrm>
          <a:prstGeom prst="rect">
            <a:avLst/>
          </a:prstGeom>
        </p:spPr>
      </p:pic>
      <p:pic>
        <p:nvPicPr>
          <p:cNvPr id="11" name="Picture 10" descr="Screenshot 2024-07-25 132952"/>
          <p:cNvPicPr>
            <a:picLocks noChangeAspect="1"/>
          </p:cNvPicPr>
          <p:nvPr/>
        </p:nvPicPr>
        <p:blipFill>
          <a:blip r:embed="rId2"/>
          <a:stretch>
            <a:fillRect/>
          </a:stretch>
        </p:blipFill>
        <p:spPr>
          <a:xfrm>
            <a:off x="6020435" y="935990"/>
            <a:ext cx="5724525" cy="157162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i*55"/>
  <p:tag name="KSO_WM_UNIT_LAYERLEVEL" val="1"/>
  <p:tag name="KSO_WM_TAG_VERSION" val="3.0"/>
  <p:tag name="KSO_WM_BEAUTIFY_FLAG" val="#wm#"/>
</p:tagLst>
</file>

<file path=ppt/tags/tag1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10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3*i*20"/>
  <p:tag name="KSO_WM_UNIT_LAYERLEVEL" val="1"/>
  <p:tag name="KSO_WM_TAG_VERSION" val="3.0"/>
  <p:tag name="KSO_WM_BEAUTIFY_FLAG" val="#wm#"/>
</p:tagLst>
</file>

<file path=ppt/tags/tag10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10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0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3*i*21"/>
  <p:tag name="KSO_WM_UNIT_LAYERLEVEL" val="1"/>
  <p:tag name="KSO_WM_TAG_VERSION" val="3.0"/>
  <p:tag name="KSO_WM_BEAUTIFY_FLAG" val="#wm#"/>
</p:tagLst>
</file>

<file path=ppt/tags/tag10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3*i*44"/>
  <p:tag name="KSO_WM_UNIT_LAYERLEVEL" val="1"/>
  <p:tag name="KSO_WM_TAG_VERSION" val="3.0"/>
  <p:tag name="KSO_WM_BEAUTIFY_FLAG" val="#wm#"/>
</p:tagLst>
</file>

<file path=ppt/tags/tag10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3*i*43"/>
  <p:tag name="KSO_WM_UNIT_LAYERLEVEL" val="1"/>
  <p:tag name="KSO_WM_TAG_VERSION" val="3.0"/>
  <p:tag name="KSO_WM_BEAUTIFY_FLAG" val="#wm#"/>
</p:tagLst>
</file>

<file path=ppt/tags/tag10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3*i*42"/>
  <p:tag name="KSO_WM_UNIT_LAYERLEVEL" val="1"/>
  <p:tag name="KSO_WM_TAG_VERSION" val="3.0"/>
  <p:tag name="KSO_WM_BEAUTIFY_FLAG" val="#wm#"/>
</p:tagLst>
</file>

<file path=ppt/tags/tag10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3*i*41"/>
  <p:tag name="KSO_WM_UNIT_LAYERLEVEL" val="1"/>
  <p:tag name="KSO_WM_TAG_VERSION" val="3.0"/>
  <p:tag name="KSO_WM_BEAUTIFY_FLAG" val="#wm#"/>
</p:tagLst>
</file>

<file path=ppt/tags/tag10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3*i*40"/>
  <p:tag name="KSO_WM_UNIT_LAYERLEVEL" val="1"/>
  <p:tag name="KSO_WM_TAG_VERSION" val="3.0"/>
  <p:tag name="KSO_WM_BEAUTIFY_FLAG" val="#wm#"/>
</p:tagLst>
</file>

<file path=ppt/tags/tag10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3*i*39"/>
  <p:tag name="KSO_WM_UNIT_LAYERLEVEL" val="1"/>
  <p:tag name="KSO_WM_TAG_VERSION" val="3.0"/>
  <p:tag name="KSO_WM_BEAUTIFY_FLAG" val="#wm#"/>
</p:tagLst>
</file>

<file path=ppt/tags/tag1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10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3*i*38"/>
  <p:tag name="KSO_WM_UNIT_LAYERLEVEL" val="1"/>
  <p:tag name="KSO_WM_TAG_VERSION" val="3.0"/>
  <p:tag name="KSO_WM_BEAUTIFY_FLAG" val="#wm#"/>
</p:tagLst>
</file>

<file path=ppt/tags/tag10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3*i*37"/>
  <p:tag name="KSO_WM_UNIT_LAYERLEVEL" val="1"/>
  <p:tag name="KSO_WM_TAG_VERSION" val="3.0"/>
  <p:tag name="KSO_WM_BEAUTIFY_FLAG" val="#wm#"/>
</p:tagLst>
</file>

<file path=ppt/tags/tag10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3*i*36"/>
  <p:tag name="KSO_WM_UNIT_LAYERLEVEL" val="1"/>
  <p:tag name="KSO_WM_TAG_VERSION" val="3.0"/>
  <p:tag name="KSO_WM_BEAUTIFY_FLAG" val="#wm#"/>
</p:tagLst>
</file>

<file path=ppt/tags/tag10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3*i*35"/>
  <p:tag name="KSO_WM_UNIT_LAYERLEVEL" val="1"/>
  <p:tag name="KSO_WM_TAG_VERSION" val="3.0"/>
  <p:tag name="KSO_WM_BEAUTIFY_FLAG" val="#wm#"/>
</p:tagLst>
</file>

<file path=ppt/tags/tag10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3*i*33"/>
  <p:tag name="KSO_WM_UNIT_LAYERLEVEL" val="1"/>
  <p:tag name="KSO_WM_TAG_VERSION" val="3.0"/>
  <p:tag name="KSO_WM_BEAUTIFY_FLAG" val="#wm#"/>
</p:tagLst>
</file>

<file path=ppt/tags/tag10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3*i*29"/>
  <p:tag name="KSO_WM_UNIT_LAYERLEVEL" val="1"/>
  <p:tag name="KSO_WM_TAG_VERSION" val="3.0"/>
  <p:tag name="KSO_WM_BEAUTIFY_FLAG" val="#wm#"/>
</p:tagLst>
</file>

<file path=ppt/tags/tag10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3*i*28"/>
  <p:tag name="KSO_WM_UNIT_LAYERLEVEL" val="1"/>
  <p:tag name="KSO_WM_TAG_VERSION" val="3.0"/>
  <p:tag name="KSO_WM_BEAUTIFY_FLAG" val="#wm#"/>
</p:tagLst>
</file>

<file path=ppt/tags/tag10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3*i*27"/>
  <p:tag name="KSO_WM_UNIT_LAYERLEVEL" val="1"/>
  <p:tag name="KSO_WM_TAG_VERSION" val="3.0"/>
  <p:tag name="KSO_WM_BEAUTIFY_FLAG" val="#wm#"/>
</p:tagLst>
</file>

<file path=ppt/tags/tag10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3*i*26"/>
  <p:tag name="KSO_WM_UNIT_LAYERLEVEL" val="1"/>
  <p:tag name="KSO_WM_TAG_VERSION" val="3.0"/>
  <p:tag name="KSO_WM_BEAUTIFY_FLAG" val="#wm#"/>
</p:tagLst>
</file>

<file path=ppt/tags/tag10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3*i*25"/>
  <p:tag name="KSO_WM_UNIT_LAYERLEVEL" val="1"/>
  <p:tag name="KSO_WM_TAG_VERSION" val="3.0"/>
  <p:tag name="KSO_WM_BEAUTIFY_FLAG" val="#wm#"/>
</p:tagLst>
</file>

<file path=ppt/tags/tag1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10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3*i*22"/>
  <p:tag name="KSO_WM_UNIT_LAYERLEVEL" val="1"/>
  <p:tag name="KSO_WM_TAG_VERSION" val="3.0"/>
  <p:tag name="KSO_WM_BEAUTIFY_FLAG" val="#wm#"/>
</p:tagLst>
</file>

<file path=ppt/tags/tag10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0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0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024.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0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0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3*i*24"/>
  <p:tag name="KSO_WM_UNIT_LAYERLEVEL" val="1"/>
  <p:tag name="KSO_WM_TAG_VERSION" val="3.0"/>
  <p:tag name="KSO_WM_BEAUTIFY_FLAG" val="#wm#"/>
</p:tagLst>
</file>

<file path=ppt/tags/tag10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3*i*32"/>
  <p:tag name="KSO_WM_UNIT_LAYERLEVEL" val="1"/>
  <p:tag name="KSO_WM_TAG_VERSION" val="3.0"/>
  <p:tag name="KSO_WM_BEAUTIFY_FLAG" val="#wm#"/>
</p:tagLst>
</file>

<file path=ppt/tags/tag10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3*i*23"/>
  <p:tag name="KSO_WM_UNIT_LAYERLEVEL" val="1"/>
  <p:tag name="KSO_WM_TAG_VERSION" val="3.0"/>
  <p:tag name="KSO_WM_BEAUTIFY_FLAG" val="#wm#"/>
</p:tagLst>
</file>

<file path=ppt/tags/tag10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3*i*30"/>
  <p:tag name="KSO_WM_UNIT_LAYERLEVEL" val="1"/>
  <p:tag name="KSO_WM_TAG_VERSION" val="3.0"/>
  <p:tag name="KSO_WM_BEAUTIFY_FLAG" val="#wm#"/>
</p:tagLst>
</file>

<file path=ppt/tags/tag1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10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3*i*34"/>
  <p:tag name="KSO_WM_UNIT_LAYERLEVEL" val="1"/>
  <p:tag name="KSO_WM_TAG_VERSION" val="3.0"/>
  <p:tag name="KSO_WM_BEAUTIFY_FLAG" val="#wm#"/>
</p:tagLst>
</file>

<file path=ppt/tags/tag10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3*i*31"/>
  <p:tag name="KSO_WM_UNIT_LAYERLEVEL" val="1"/>
  <p:tag name="KSO_WM_TAG_VERSION" val="3.0"/>
  <p:tag name="KSO_WM_BEAUTIFY_FLAG" val="#wm#"/>
</p:tagLst>
</file>

<file path=ppt/tags/tag10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10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5"/>
  <p:tag name="KSO_WM_UNIT_ID" val="_4*i*135"/>
  <p:tag name="KSO_WM_UNIT_LAYERLEVEL" val="1"/>
  <p:tag name="KSO_WM_TAG_VERSION" val="3.0"/>
  <p:tag name="KSO_WM_BEAUTIFY_FLAG" val="#wm#"/>
</p:tagLst>
</file>

<file path=ppt/tags/tag10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4"/>
  <p:tag name="KSO_WM_UNIT_ID" val="_4*i*134"/>
  <p:tag name="KSO_WM_UNIT_LAYERLEVEL" val="1"/>
  <p:tag name="KSO_WM_TAG_VERSION" val="3.0"/>
  <p:tag name="KSO_WM_BEAUTIFY_FLAG" val="#wm#"/>
</p:tagLst>
</file>

<file path=ppt/tags/tag10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3"/>
  <p:tag name="KSO_WM_UNIT_ID" val="_4*i*133"/>
  <p:tag name="KSO_WM_UNIT_LAYERLEVEL" val="1"/>
  <p:tag name="KSO_WM_TAG_VERSION" val="3.0"/>
  <p:tag name="KSO_WM_BEAUTIFY_FLAG" val="#wm#"/>
</p:tagLst>
</file>

<file path=ppt/tags/tag10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0"/>
  <p:tag name="KSO_WM_UNIT_ID" val="_4*i*130"/>
  <p:tag name="KSO_WM_UNIT_LAYERLEVEL" val="1"/>
  <p:tag name="KSO_WM_TAG_VERSION" val="3.0"/>
  <p:tag name="KSO_WM_BEAUTIFY_FLAG" val="#wm#"/>
</p:tagLst>
</file>

<file path=ppt/tags/tag10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4"/>
  <p:tag name="KSO_WM_UNIT_ID" val="_4*i*114"/>
  <p:tag name="KSO_WM_UNIT_LAYERLEVEL" val="1"/>
  <p:tag name="KSO_WM_TAG_VERSION" val="3.0"/>
  <p:tag name="KSO_WM_BEAUTIFY_FLAG" val="#wm#"/>
</p:tagLst>
</file>

<file path=ppt/tags/tag10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6"/>
  <p:tag name="KSO_WM_UNIT_ID" val="_4*i*96"/>
  <p:tag name="KSO_WM_UNIT_LAYERLEVEL" val="1"/>
  <p:tag name="KSO_WM_TAG_VERSION" val="3.0"/>
  <p:tag name="KSO_WM_BEAUTIFY_FLAG" val="#wm#"/>
</p:tagLst>
</file>

<file path=ppt/tags/tag10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4*i*91"/>
  <p:tag name="KSO_WM_UNIT_LAYERLEVEL" val="1"/>
  <p:tag name="KSO_WM_TAG_VERSION" val="3.0"/>
  <p:tag name="KSO_WM_BEAUTIFY_FLAG" val="#wm#"/>
</p:tagLst>
</file>

<file path=ppt/tags/tag1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10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4*i*90"/>
  <p:tag name="KSO_WM_UNIT_LAYERLEVEL" val="1"/>
  <p:tag name="KSO_WM_TAG_VERSION" val="3.0"/>
  <p:tag name="KSO_WM_BEAUTIFY_FLAG" val="#wm#"/>
</p:tagLst>
</file>

<file path=ppt/tags/tag10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4*i*79"/>
  <p:tag name="KSO_WM_UNIT_LAYERLEVEL" val="1"/>
  <p:tag name="KSO_WM_TAG_VERSION" val="3.0"/>
  <p:tag name="KSO_WM_BEAUTIFY_FLAG" val="#wm#"/>
</p:tagLst>
</file>

<file path=ppt/tags/tag10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4*i*59"/>
  <p:tag name="KSO_WM_UNIT_LAYERLEVEL" val="1"/>
  <p:tag name="KSO_WM_TAG_VERSION" val="3.0"/>
  <p:tag name="KSO_WM_BEAUTIFY_FLAG" val="#wm#"/>
</p:tagLst>
</file>

<file path=ppt/tags/tag10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4*i*53"/>
  <p:tag name="KSO_WM_UNIT_LAYERLEVEL" val="1"/>
  <p:tag name="KSO_WM_TAG_VERSION" val="3.0"/>
  <p:tag name="KSO_WM_BEAUTIFY_FLAG" val="#wm#"/>
</p:tagLst>
</file>

<file path=ppt/tags/tag10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4*i*49"/>
  <p:tag name="KSO_WM_UNIT_LAYERLEVEL" val="1"/>
  <p:tag name="KSO_WM_TAG_VERSION" val="3.0"/>
  <p:tag name="KSO_WM_BEAUTIFY_FLAG" val="#wm#"/>
</p:tagLst>
</file>

<file path=ppt/tags/tag10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4*i*47"/>
  <p:tag name="KSO_WM_UNIT_LAYERLEVEL" val="1"/>
  <p:tag name="KSO_WM_TAG_VERSION" val="3.0"/>
  <p:tag name="KSO_WM_BEAUTIFY_FLAG" val="#wm#"/>
</p:tagLst>
</file>

<file path=ppt/tags/tag10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4*i*43"/>
  <p:tag name="KSO_WM_UNIT_LAYERLEVEL" val="1"/>
  <p:tag name="KSO_WM_TAG_VERSION" val="3.0"/>
  <p:tag name="KSO_WM_BEAUTIFY_FLAG" val="#wm#"/>
</p:tagLst>
</file>

<file path=ppt/tags/tag10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4*i*41"/>
  <p:tag name="KSO_WM_UNIT_LAYERLEVEL" val="1"/>
  <p:tag name="KSO_WM_TAG_VERSION" val="3.0"/>
  <p:tag name="KSO_WM_BEAUTIFY_FLAG" val="#wm#"/>
</p:tagLst>
</file>

<file path=ppt/tags/tag10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4*i*40"/>
  <p:tag name="KSO_WM_UNIT_LAYERLEVEL" val="1"/>
  <p:tag name="KSO_WM_TAG_VERSION" val="3.0"/>
  <p:tag name="KSO_WM_BEAUTIFY_FLAG" val="#wm#"/>
</p:tagLst>
</file>

<file path=ppt/tags/tag10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1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10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10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10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10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10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10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10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10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10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10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1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3*i*16"/>
  <p:tag name="KSO_WM_UNIT_LAYERLEVEL" val="1"/>
  <p:tag name="KSO_WM_TAG_VERSION" val="3.0"/>
  <p:tag name="KSO_WM_BEAUTIFY_FLAG" val="#wm#"/>
</p:tagLst>
</file>

<file path=ppt/tags/tag10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10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10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10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10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10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10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10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4*i*20"/>
  <p:tag name="KSO_WM_UNIT_LAYERLEVEL" val="1"/>
  <p:tag name="KSO_WM_TAG_VERSION" val="3.0"/>
  <p:tag name="KSO_WM_BEAUTIFY_FLAG" val="#wm#"/>
</p:tagLst>
</file>

<file path=ppt/tags/tag10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4*i*37"/>
  <p:tag name="KSO_WM_UNIT_LAYERLEVEL" val="1"/>
  <p:tag name="KSO_WM_TAG_VERSION" val="3.0"/>
  <p:tag name="KSO_WM_BEAUTIFY_FLAG" val="#wm#"/>
</p:tagLst>
</file>

<file path=ppt/tags/tag10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4*i*36"/>
  <p:tag name="KSO_WM_UNIT_LAYERLEVEL" val="1"/>
  <p:tag name="KSO_WM_TAG_VERSION" val="3.0"/>
  <p:tag name="KSO_WM_BEAUTIFY_FLAG" val="#wm#"/>
</p:tagLst>
</file>

<file path=ppt/tags/tag1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3*i*17"/>
  <p:tag name="KSO_WM_UNIT_LAYERLEVEL" val="1"/>
  <p:tag name="KSO_WM_TAG_VERSION" val="3.0"/>
  <p:tag name="KSO_WM_BEAUTIFY_FLAG" val="#wm#"/>
</p:tagLst>
</file>

<file path=ppt/tags/tag10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4*i*35"/>
  <p:tag name="KSO_WM_UNIT_LAYERLEVEL" val="1"/>
  <p:tag name="KSO_WM_TAG_VERSION" val="3.0"/>
  <p:tag name="KSO_WM_BEAUTIFY_FLAG" val="#wm#"/>
</p:tagLst>
</file>

<file path=ppt/tags/tag10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4*i*34"/>
  <p:tag name="KSO_WM_UNIT_LAYERLEVEL" val="1"/>
  <p:tag name="KSO_WM_TAG_VERSION" val="3.0"/>
  <p:tag name="KSO_WM_BEAUTIFY_FLAG" val="#wm#"/>
</p:tagLst>
</file>

<file path=ppt/tags/tag10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4*i*33"/>
  <p:tag name="KSO_WM_UNIT_LAYERLEVEL" val="1"/>
  <p:tag name="KSO_WM_TAG_VERSION" val="3.0"/>
  <p:tag name="KSO_WM_BEAUTIFY_FLAG" val="#wm#"/>
</p:tagLst>
</file>

<file path=ppt/tags/tag10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4*i*32"/>
  <p:tag name="KSO_WM_UNIT_LAYERLEVEL" val="1"/>
  <p:tag name="KSO_WM_TAG_VERSION" val="3.0"/>
  <p:tag name="KSO_WM_BEAUTIFY_FLAG" val="#wm#"/>
</p:tagLst>
</file>

<file path=ppt/tags/tag10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4*i*31"/>
  <p:tag name="KSO_WM_UNIT_LAYERLEVEL" val="1"/>
  <p:tag name="KSO_WM_TAG_VERSION" val="3.0"/>
  <p:tag name="KSO_WM_BEAUTIFY_FLAG" val="#wm#"/>
</p:tagLst>
</file>

<file path=ppt/tags/tag10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4*i*30"/>
  <p:tag name="KSO_WM_UNIT_LAYERLEVEL" val="1"/>
  <p:tag name="KSO_WM_TAG_VERSION" val="3.0"/>
  <p:tag name="KSO_WM_BEAUTIFY_FLAG" val="#wm#"/>
</p:tagLst>
</file>

<file path=ppt/tags/tag10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4*i*29"/>
  <p:tag name="KSO_WM_UNIT_LAYERLEVEL" val="1"/>
  <p:tag name="KSO_WM_TAG_VERSION" val="3.0"/>
  <p:tag name="KSO_WM_BEAUTIFY_FLAG" val="#wm#"/>
</p:tagLst>
</file>

<file path=ppt/tags/tag10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4*i*28"/>
  <p:tag name="KSO_WM_UNIT_LAYERLEVEL" val="1"/>
  <p:tag name="KSO_WM_TAG_VERSION" val="3.0"/>
  <p:tag name="KSO_WM_BEAUTIFY_FLAG" val="#wm#"/>
</p:tagLst>
</file>

<file path=ppt/tags/tag10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4*i*27"/>
  <p:tag name="KSO_WM_UNIT_LAYERLEVEL" val="1"/>
  <p:tag name="KSO_WM_TAG_VERSION" val="3.0"/>
  <p:tag name="KSO_WM_BEAUTIFY_FLAG" val="#wm#"/>
</p:tagLst>
</file>

<file path=ppt/tags/tag10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4*i*26"/>
  <p:tag name="KSO_WM_UNIT_LAYERLEVEL" val="1"/>
  <p:tag name="KSO_WM_TAG_VERSION" val="3.0"/>
  <p:tag name="KSO_WM_BEAUTIFY_FLAG" val="#wm#"/>
</p:tagLst>
</file>

<file path=ppt/tags/tag1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3*i*18"/>
  <p:tag name="KSO_WM_UNIT_LAYERLEVEL" val="1"/>
  <p:tag name="KSO_WM_TAG_VERSION" val="3.0"/>
  <p:tag name="KSO_WM_BEAUTIFY_FLAG" val="#wm#"/>
</p:tagLst>
</file>

<file path=ppt/tags/tag10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4*i*25"/>
  <p:tag name="KSO_WM_UNIT_LAYERLEVEL" val="1"/>
  <p:tag name="KSO_WM_TAG_VERSION" val="3.0"/>
  <p:tag name="KSO_WM_BEAUTIFY_FLAG" val="#wm#"/>
</p:tagLst>
</file>

<file path=ppt/tags/tag10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4*i*24"/>
  <p:tag name="KSO_WM_UNIT_LAYERLEVEL" val="1"/>
  <p:tag name="KSO_WM_TAG_VERSION" val="3.0"/>
  <p:tag name="KSO_WM_BEAUTIFY_FLAG" val="#wm#"/>
</p:tagLst>
</file>

<file path=ppt/tags/tag10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4*i*23"/>
  <p:tag name="KSO_WM_UNIT_LAYERLEVEL" val="1"/>
  <p:tag name="KSO_WM_TAG_VERSION" val="3.0"/>
  <p:tag name="KSO_WM_BEAUTIFY_FLAG" val="#wm#"/>
</p:tagLst>
</file>

<file path=ppt/tags/tag10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4*i*22"/>
  <p:tag name="KSO_WM_UNIT_LAYERLEVEL" val="1"/>
  <p:tag name="KSO_WM_TAG_VERSION" val="3.0"/>
  <p:tag name="KSO_WM_BEAUTIFY_FLAG" val="#wm#"/>
</p:tagLst>
</file>

<file path=ppt/tags/tag10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4*i*21"/>
  <p:tag name="KSO_WM_UNIT_LAYERLEVEL" val="1"/>
  <p:tag name="KSO_WM_TAG_VERSION" val="3.0"/>
  <p:tag name="KSO_WM_BEAUTIFY_FLAG" val="#wm#"/>
</p:tagLst>
</file>

<file path=ppt/tags/tag10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4*i*50"/>
  <p:tag name="KSO_WM_UNIT_LAYERLEVEL" val="1"/>
  <p:tag name="KSO_WM_TAG_VERSION" val="3.0"/>
  <p:tag name="KSO_WM_BEAUTIFY_FLAG" val="#wm#"/>
</p:tagLst>
</file>

<file path=ppt/tags/tag108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1087.xml><?xml version="1.0" encoding="utf-8"?>
<p:tagLst xmlns:p="http://schemas.openxmlformats.org/presentationml/2006/main">
  <p:tag name="KSO_WM_UNIT_ISNUMDGMTITLE" val="0"/>
  <p:tag name="KSO_WM_UNIT_PRESET_TEXT" val="节编号"/>
  <p:tag name="KSO_WM_UNIT_NOCLEAR" val="0"/>
  <p:tag name="KSO_WM_UNIT_VALUE" val="10"/>
  <p:tag name="KSO_WM_UNIT_HIGHLIGHT" val="0"/>
  <p:tag name="KSO_WM_UNIT_COMPATIBLE" val="0"/>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10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3*i*19"/>
  <p:tag name="KSO_WM_UNIT_LAYERLEVEL" val="1"/>
  <p:tag name="KSO_WM_TAG_VERSION" val="3.0"/>
  <p:tag name="KSO_WM_BEAUTIFY_FLAG" val="#wm#"/>
</p:tagLst>
</file>

<file path=ppt/tags/tag10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4*i*38"/>
  <p:tag name="KSO_WM_UNIT_LAYERLEVEL" val="1"/>
  <p:tag name="KSO_WM_TAG_VERSION" val="3.0"/>
  <p:tag name="KSO_WM_BEAUTIFY_FLAG" val="#wm#"/>
</p:tagLst>
</file>

<file path=ppt/tags/tag10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4*i*39"/>
  <p:tag name="KSO_WM_UNIT_LAYERLEVEL" val="1"/>
  <p:tag name="KSO_WM_TAG_VERSION" val="3.0"/>
  <p:tag name="KSO_WM_BEAUTIFY_FLAG" val="#wm#"/>
</p:tagLst>
</file>

<file path=ppt/tags/tag10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4*i*42"/>
  <p:tag name="KSO_WM_UNIT_LAYERLEVEL" val="1"/>
  <p:tag name="KSO_WM_TAG_VERSION" val="3.0"/>
  <p:tag name="KSO_WM_BEAUTIFY_FLAG" val="#wm#"/>
</p:tagLst>
</file>

<file path=ppt/tags/tag10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4*i*87"/>
  <p:tag name="KSO_WM_UNIT_LAYERLEVEL" val="1"/>
  <p:tag name="KSO_WM_TAG_VERSION" val="3.0"/>
  <p:tag name="KSO_WM_BEAUTIFY_FLAG" val="#wm#"/>
</p:tagLst>
</file>

<file path=ppt/tags/tag10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4*i*84"/>
  <p:tag name="KSO_WM_UNIT_LAYERLEVEL" val="1"/>
  <p:tag name="KSO_WM_TAG_VERSION" val="3.0"/>
  <p:tag name="KSO_WM_BEAUTIFY_FLAG" val="#wm#"/>
</p:tagLst>
</file>

<file path=ppt/tags/tag10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4*i*86"/>
  <p:tag name="KSO_WM_UNIT_LAYERLEVEL" val="1"/>
  <p:tag name="KSO_WM_TAG_VERSION" val="3.0"/>
  <p:tag name="KSO_WM_BEAUTIFY_FLAG" val="#wm#"/>
</p:tagLst>
</file>

<file path=ppt/tags/tag10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8"/>
  <p:tag name="KSO_WM_UNIT_ID" val="_4*i*98"/>
  <p:tag name="KSO_WM_UNIT_LAYERLEVEL" val="1"/>
  <p:tag name="KSO_WM_TAG_VERSION" val="3.0"/>
  <p:tag name="KSO_WM_BEAUTIFY_FLAG" val="#wm#"/>
</p:tagLst>
</file>

<file path=ppt/tags/tag10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4*i*85"/>
  <p:tag name="KSO_WM_UNIT_LAYERLEVEL" val="1"/>
  <p:tag name="KSO_WM_TAG_VERSION" val="3.0"/>
  <p:tag name="KSO_WM_BEAUTIFY_FLAG" val="#wm#"/>
</p:tagLst>
</file>

<file path=ppt/tags/tag10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4*i*56"/>
  <p:tag name="KSO_WM_UNIT_LAYERLEVEL" val="1"/>
  <p:tag name="KSO_WM_TAG_VERSION" val="3.0"/>
  <p:tag name="KSO_WM_BEAUTIFY_FLAG" val="#wm#"/>
</p:tagLst>
</file>

<file path=ppt/tags/tag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i*54"/>
  <p:tag name="KSO_WM_UNIT_LAYERLEVEL" val="1"/>
  <p:tag name="KSO_WM_TAG_VERSION" val="3.0"/>
  <p:tag name="KSO_WM_BEAUTIFY_FLAG" val="#wm#"/>
</p:tagLst>
</file>

<file path=ppt/tags/tag1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3*i*20"/>
  <p:tag name="KSO_WM_UNIT_LAYERLEVEL" val="1"/>
  <p:tag name="KSO_WM_TAG_VERSION" val="3.0"/>
  <p:tag name="KSO_WM_BEAUTIFY_FLAG" val="#wm#"/>
</p:tagLst>
</file>

<file path=ppt/tags/tag11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4*i*57"/>
  <p:tag name="KSO_WM_UNIT_LAYERLEVEL" val="1"/>
  <p:tag name="KSO_WM_TAG_VERSION" val="3.0"/>
  <p:tag name="KSO_WM_BEAUTIFY_FLAG" val="#wm#"/>
</p:tagLst>
</file>

<file path=ppt/tags/tag11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4*i*45"/>
  <p:tag name="KSO_WM_UNIT_LAYERLEVEL" val="1"/>
  <p:tag name="KSO_WM_TAG_VERSION" val="3.0"/>
  <p:tag name="KSO_WM_BEAUTIFY_FLAG" val="#wm#"/>
</p:tagLst>
</file>

<file path=ppt/tags/tag11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4*i*61"/>
  <p:tag name="KSO_WM_UNIT_LAYERLEVEL" val="1"/>
  <p:tag name="KSO_WM_TAG_VERSION" val="3.0"/>
  <p:tag name="KSO_WM_BEAUTIFY_FLAG" val="#wm#"/>
</p:tagLst>
</file>

<file path=ppt/tags/tag11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4*i*82"/>
  <p:tag name="KSO_WM_UNIT_LAYERLEVEL" val="1"/>
  <p:tag name="KSO_WM_TAG_VERSION" val="3.0"/>
  <p:tag name="KSO_WM_BEAUTIFY_FLAG" val="#wm#"/>
</p:tagLst>
</file>

<file path=ppt/tags/tag11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1"/>
  <p:tag name="KSO_WM_UNIT_ID" val="_4*i*101"/>
  <p:tag name="KSO_WM_UNIT_LAYERLEVEL" val="1"/>
  <p:tag name="KSO_WM_TAG_VERSION" val="3.0"/>
  <p:tag name="KSO_WM_BEAUTIFY_FLAG" val="#wm#"/>
</p:tagLst>
</file>

<file path=ppt/tags/tag11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4*i*71"/>
  <p:tag name="KSO_WM_UNIT_LAYERLEVEL" val="1"/>
  <p:tag name="KSO_WM_TAG_VERSION" val="3.0"/>
  <p:tag name="KSO_WM_BEAUTIFY_FLAG" val="#wm#"/>
</p:tagLst>
</file>

<file path=ppt/tags/tag11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4*i*52"/>
  <p:tag name="KSO_WM_UNIT_LAYERLEVEL" val="1"/>
  <p:tag name="KSO_WM_TAG_VERSION" val="3.0"/>
  <p:tag name="KSO_WM_BEAUTIFY_FLAG" val="#wm#"/>
</p:tagLst>
</file>

<file path=ppt/tags/tag11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4*i*76"/>
  <p:tag name="KSO_WM_UNIT_LAYERLEVEL" val="1"/>
  <p:tag name="KSO_WM_TAG_VERSION" val="3.0"/>
  <p:tag name="KSO_WM_BEAUTIFY_FLAG" val="#wm#"/>
</p:tagLst>
</file>

<file path=ppt/tags/tag11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4*i*44"/>
  <p:tag name="KSO_WM_UNIT_LAYERLEVEL" val="1"/>
  <p:tag name="KSO_WM_TAG_VERSION" val="3.0"/>
  <p:tag name="KSO_WM_BEAUTIFY_FLAG" val="#wm#"/>
</p:tagLst>
</file>

<file path=ppt/tags/tag11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4*i*77"/>
  <p:tag name="KSO_WM_UNIT_LAYERLEVEL" val="1"/>
  <p:tag name="KSO_WM_TAG_VERSION" val="3.0"/>
  <p:tag name="KSO_WM_BEAUTIFY_FLAG" val="#wm#"/>
</p:tagLst>
</file>

<file path=ppt/tags/tag1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11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4*i*83"/>
  <p:tag name="KSO_WM_UNIT_LAYERLEVEL" val="1"/>
  <p:tag name="KSO_WM_TAG_VERSION" val="3.0"/>
  <p:tag name="KSO_WM_BEAUTIFY_FLAG" val="#wm#"/>
</p:tagLst>
</file>

<file path=ppt/tags/tag11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2"/>
  <p:tag name="KSO_WM_UNIT_ID" val="_4*i*102"/>
  <p:tag name="KSO_WM_UNIT_LAYERLEVEL" val="1"/>
  <p:tag name="KSO_WM_TAG_VERSION" val="3.0"/>
  <p:tag name="KSO_WM_BEAUTIFY_FLAG" val="#wm#"/>
</p:tagLst>
</file>

<file path=ppt/tags/tag11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4*i*89"/>
  <p:tag name="KSO_WM_UNIT_LAYERLEVEL" val="1"/>
  <p:tag name="KSO_WM_TAG_VERSION" val="3.0"/>
  <p:tag name="KSO_WM_BEAUTIFY_FLAG" val="#wm#"/>
</p:tagLst>
</file>

<file path=ppt/tags/tag11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4*i*80"/>
  <p:tag name="KSO_WM_UNIT_LAYERLEVEL" val="1"/>
  <p:tag name="KSO_WM_TAG_VERSION" val="3.0"/>
  <p:tag name="KSO_WM_BEAUTIFY_FLAG" val="#wm#"/>
</p:tagLst>
</file>

<file path=ppt/tags/tag11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4*i*73"/>
  <p:tag name="KSO_WM_UNIT_LAYERLEVEL" val="1"/>
  <p:tag name="KSO_WM_TAG_VERSION" val="3.0"/>
  <p:tag name="KSO_WM_BEAUTIFY_FLAG" val="#wm#"/>
</p:tagLst>
</file>

<file path=ppt/tags/tag11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4*i*88"/>
  <p:tag name="KSO_WM_UNIT_LAYERLEVEL" val="1"/>
  <p:tag name="KSO_WM_TAG_VERSION" val="3.0"/>
  <p:tag name="KSO_WM_BEAUTIFY_FLAG" val="#wm#"/>
</p:tagLst>
</file>

<file path=ppt/tags/tag11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4*i*60"/>
  <p:tag name="KSO_WM_UNIT_LAYERLEVEL" val="1"/>
  <p:tag name="KSO_WM_TAG_VERSION" val="3.0"/>
  <p:tag name="KSO_WM_BEAUTIFY_FLAG" val="#wm#"/>
</p:tagLst>
</file>

<file path=ppt/tags/tag11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4*i*69"/>
  <p:tag name="KSO_WM_UNIT_LAYERLEVEL" val="1"/>
  <p:tag name="KSO_WM_TAG_VERSION" val="3.0"/>
  <p:tag name="KSO_WM_BEAUTIFY_FLAG" val="#wm#"/>
</p:tagLst>
</file>

<file path=ppt/tags/tag11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4*i*65"/>
  <p:tag name="KSO_WM_UNIT_LAYERLEVEL" val="1"/>
  <p:tag name="KSO_WM_TAG_VERSION" val="3.0"/>
  <p:tag name="KSO_WM_BEAUTIFY_FLAG" val="#wm#"/>
</p:tagLst>
</file>

<file path=ppt/tags/tag11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4*i*51"/>
  <p:tag name="KSO_WM_UNIT_LAYERLEVEL" val="1"/>
  <p:tag name="KSO_WM_TAG_VERSION" val="3.0"/>
  <p:tag name="KSO_WM_BEAUTIFY_FLAG" val="#wm#"/>
</p:tagLst>
</file>

<file path=ppt/tags/tag1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1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6"/>
  <p:tag name="KSO_WM_UNIT_ID" val="_4*i*116"/>
  <p:tag name="KSO_WM_UNIT_LAYERLEVEL" val="1"/>
  <p:tag name="KSO_WM_TAG_VERSION" val="3.0"/>
  <p:tag name="KSO_WM_BEAUTIFY_FLAG" val="#wm#"/>
</p:tagLst>
</file>

<file path=ppt/tags/tag11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5"/>
  <p:tag name="KSO_WM_UNIT_ID" val="_4*i*115"/>
  <p:tag name="KSO_WM_UNIT_LAYERLEVEL" val="1"/>
  <p:tag name="KSO_WM_TAG_VERSION" val="3.0"/>
  <p:tag name="KSO_WM_BEAUTIFY_FLAG" val="#wm#"/>
</p:tagLst>
</file>

<file path=ppt/tags/tag11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3"/>
  <p:tag name="KSO_WM_UNIT_ID" val="_4*i*113"/>
  <p:tag name="KSO_WM_UNIT_LAYERLEVEL" val="1"/>
  <p:tag name="KSO_WM_TAG_VERSION" val="3.0"/>
  <p:tag name="KSO_WM_BEAUTIFY_FLAG" val="#wm#"/>
</p:tagLst>
</file>

<file path=ppt/tags/tag11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2"/>
  <p:tag name="KSO_WM_UNIT_ID" val="_4*i*112"/>
  <p:tag name="KSO_WM_UNIT_LAYERLEVEL" val="1"/>
  <p:tag name="KSO_WM_TAG_VERSION" val="3.0"/>
  <p:tag name="KSO_WM_BEAUTIFY_FLAG" val="#wm#"/>
</p:tagLst>
</file>

<file path=ppt/tags/tag11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0"/>
  <p:tag name="KSO_WM_UNIT_ID" val="_4*i*110"/>
  <p:tag name="KSO_WM_UNIT_LAYERLEVEL" val="1"/>
  <p:tag name="KSO_WM_TAG_VERSION" val="3.0"/>
  <p:tag name="KSO_WM_BEAUTIFY_FLAG" val="#wm#"/>
</p:tagLst>
</file>

<file path=ppt/tags/tag11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9"/>
  <p:tag name="KSO_WM_UNIT_ID" val="_4*i*109"/>
  <p:tag name="KSO_WM_UNIT_LAYERLEVEL" val="1"/>
  <p:tag name="KSO_WM_TAG_VERSION" val="3.0"/>
  <p:tag name="KSO_WM_BEAUTIFY_FLAG" val="#wm#"/>
</p:tagLst>
</file>

<file path=ppt/tags/tag11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8"/>
  <p:tag name="KSO_WM_UNIT_ID" val="_4*i*118"/>
  <p:tag name="KSO_WM_UNIT_LAYERLEVEL" val="1"/>
  <p:tag name="KSO_WM_TAG_VERSION" val="3.0"/>
  <p:tag name="KSO_WM_BEAUTIFY_FLAG" val="#wm#"/>
</p:tagLst>
</file>

<file path=ppt/tags/tag11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7"/>
  <p:tag name="KSO_WM_UNIT_ID" val="_4*i*117"/>
  <p:tag name="KSO_WM_UNIT_LAYERLEVEL" val="1"/>
  <p:tag name="KSO_WM_TAG_VERSION" val="3.0"/>
  <p:tag name="KSO_WM_BEAUTIFY_FLAG" val="#wm#"/>
</p:tagLst>
</file>

<file path=ppt/tags/tag11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1"/>
  <p:tag name="KSO_WM_UNIT_ID" val="_4*i*121"/>
  <p:tag name="KSO_WM_UNIT_LAYERLEVEL" val="1"/>
  <p:tag name="KSO_WM_TAG_VERSION" val="3.0"/>
  <p:tag name="KSO_WM_BEAUTIFY_FLAG" val="#wm#"/>
</p:tagLst>
</file>

<file path=ppt/tags/tag11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9"/>
  <p:tag name="KSO_WM_UNIT_ID" val="_4*i*119"/>
  <p:tag name="KSO_WM_UNIT_LAYERLEVEL" val="1"/>
  <p:tag name="KSO_WM_TAG_VERSION" val="3.0"/>
  <p:tag name="KSO_WM_BEAUTIFY_FLAG" val="#wm#"/>
</p:tagLst>
</file>

<file path=ppt/tags/tag1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3*i*21"/>
  <p:tag name="KSO_WM_UNIT_LAYERLEVEL" val="1"/>
  <p:tag name="KSO_WM_TAG_VERSION" val="3.0"/>
  <p:tag name="KSO_WM_BEAUTIFY_FLAG" val="#wm#"/>
</p:tagLst>
</file>

<file path=ppt/tags/tag11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6"/>
  <p:tag name="KSO_WM_UNIT_ID" val="_4*i*126"/>
  <p:tag name="KSO_WM_UNIT_LAYERLEVEL" val="1"/>
  <p:tag name="KSO_WM_TAG_VERSION" val="3.0"/>
  <p:tag name="KSO_WM_BEAUTIFY_FLAG" val="#wm#"/>
</p:tagLst>
</file>

<file path=ppt/tags/tag11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4"/>
  <p:tag name="KSO_WM_UNIT_ID" val="_4*i*124"/>
  <p:tag name="KSO_WM_UNIT_LAYERLEVEL" val="1"/>
  <p:tag name="KSO_WM_TAG_VERSION" val="3.0"/>
  <p:tag name="KSO_WM_BEAUTIFY_FLAG" val="#wm#"/>
</p:tagLst>
</file>

<file path=ppt/tags/tag11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4*i*78"/>
  <p:tag name="KSO_WM_UNIT_LAYERLEVEL" val="1"/>
  <p:tag name="KSO_WM_TAG_VERSION" val="3.0"/>
  <p:tag name="KSO_WM_BEAUTIFY_FLAG" val="#wm#"/>
</p:tagLst>
</file>

<file path=ppt/tags/tag11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4*i*75"/>
  <p:tag name="KSO_WM_UNIT_LAYERLEVEL" val="1"/>
  <p:tag name="KSO_WM_TAG_VERSION" val="3.0"/>
  <p:tag name="KSO_WM_BEAUTIFY_FLAG" val="#wm#"/>
</p:tagLst>
</file>

<file path=ppt/tags/tag11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4*i*92"/>
  <p:tag name="KSO_WM_UNIT_LAYERLEVEL" val="1"/>
  <p:tag name="KSO_WM_TAG_VERSION" val="3.0"/>
  <p:tag name="KSO_WM_BEAUTIFY_FLAG" val="#wm#"/>
</p:tagLst>
</file>

<file path=ppt/tags/tag11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4*i*62"/>
  <p:tag name="KSO_WM_UNIT_LAYERLEVEL" val="1"/>
  <p:tag name="KSO_WM_TAG_VERSION" val="3.0"/>
  <p:tag name="KSO_WM_BEAUTIFY_FLAG" val="#wm#"/>
</p:tagLst>
</file>

<file path=ppt/tags/tag11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4*i*55"/>
  <p:tag name="KSO_WM_UNIT_LAYERLEVEL" val="1"/>
  <p:tag name="KSO_WM_TAG_VERSION" val="3.0"/>
  <p:tag name="KSO_WM_BEAUTIFY_FLAG" val="#wm#"/>
</p:tagLst>
</file>

<file path=ppt/tags/tag11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4*i*93"/>
  <p:tag name="KSO_WM_UNIT_LAYERLEVEL" val="1"/>
  <p:tag name="KSO_WM_TAG_VERSION" val="3.0"/>
  <p:tag name="KSO_WM_BEAUTIFY_FLAG" val="#wm#"/>
</p:tagLst>
</file>

<file path=ppt/tags/tag11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4*i*64"/>
  <p:tag name="KSO_WM_UNIT_LAYERLEVEL" val="1"/>
  <p:tag name="KSO_WM_TAG_VERSION" val="3.0"/>
  <p:tag name="KSO_WM_BEAUTIFY_FLAG" val="#wm#"/>
</p:tagLst>
</file>

<file path=ppt/tags/tag11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4*i*58"/>
  <p:tag name="KSO_WM_UNIT_LAYERLEVEL" val="1"/>
  <p:tag name="KSO_WM_TAG_VERSION" val="3.0"/>
  <p:tag name="KSO_WM_BEAUTIFY_FLAG" val="#wm#"/>
</p:tagLst>
</file>

<file path=ppt/tags/tag1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3*i*44"/>
  <p:tag name="KSO_WM_UNIT_LAYERLEVEL" val="1"/>
  <p:tag name="KSO_WM_TAG_VERSION" val="3.0"/>
  <p:tag name="KSO_WM_BEAUTIFY_FLAG" val="#wm#"/>
</p:tagLst>
</file>

<file path=ppt/tags/tag11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4*i*74"/>
  <p:tag name="KSO_WM_UNIT_LAYERLEVEL" val="1"/>
  <p:tag name="KSO_WM_TAG_VERSION" val="3.0"/>
  <p:tag name="KSO_WM_BEAUTIFY_FLAG" val="#wm#"/>
</p:tagLst>
</file>

<file path=ppt/tags/tag11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4*i*72"/>
  <p:tag name="KSO_WM_UNIT_LAYERLEVEL" val="1"/>
  <p:tag name="KSO_WM_TAG_VERSION" val="3.0"/>
  <p:tag name="KSO_WM_BEAUTIFY_FLAG" val="#wm#"/>
</p:tagLst>
</file>

<file path=ppt/tags/tag11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4"/>
  <p:tag name="KSO_WM_UNIT_ID" val="_4*i*94"/>
  <p:tag name="KSO_WM_UNIT_LAYERLEVEL" val="1"/>
  <p:tag name="KSO_WM_TAG_VERSION" val="3.0"/>
  <p:tag name="KSO_WM_BEAUTIFY_FLAG" val="#wm#"/>
</p:tagLst>
</file>

<file path=ppt/tags/tag11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5"/>
  <p:tag name="KSO_WM_UNIT_ID" val="_4*i*95"/>
  <p:tag name="KSO_WM_UNIT_LAYERLEVEL" val="1"/>
  <p:tag name="KSO_WM_TAG_VERSION" val="3.0"/>
  <p:tag name="KSO_WM_BEAUTIFY_FLAG" val="#wm#"/>
</p:tagLst>
</file>

<file path=ppt/tags/tag11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4*i*66"/>
  <p:tag name="KSO_WM_UNIT_LAYERLEVEL" val="1"/>
  <p:tag name="KSO_WM_TAG_VERSION" val="3.0"/>
  <p:tag name="KSO_WM_BEAUTIFY_FLAG" val="#wm#"/>
</p:tagLst>
</file>

<file path=ppt/tags/tag11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4*i*63"/>
  <p:tag name="KSO_WM_UNIT_LAYERLEVEL" val="1"/>
  <p:tag name="KSO_WM_TAG_VERSION" val="3.0"/>
  <p:tag name="KSO_WM_BEAUTIFY_FLAG" val="#wm#"/>
</p:tagLst>
</file>

<file path=ppt/tags/tag11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0"/>
  <p:tag name="KSO_WM_UNIT_ID" val="_4*i*100"/>
  <p:tag name="KSO_WM_UNIT_LAYERLEVEL" val="1"/>
  <p:tag name="KSO_WM_TAG_VERSION" val="3.0"/>
  <p:tag name="KSO_WM_BEAUTIFY_FLAG" val="#wm#"/>
</p:tagLst>
</file>

<file path=ppt/tags/tag11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4*i*68"/>
  <p:tag name="KSO_WM_UNIT_LAYERLEVEL" val="1"/>
  <p:tag name="KSO_WM_TAG_VERSION" val="3.0"/>
  <p:tag name="KSO_WM_BEAUTIFY_FLAG" val="#wm#"/>
</p:tagLst>
</file>

<file path=ppt/tags/tag11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4*i*67"/>
  <p:tag name="KSO_WM_UNIT_LAYERLEVEL" val="1"/>
  <p:tag name="KSO_WM_TAG_VERSION" val="3.0"/>
  <p:tag name="KSO_WM_BEAUTIFY_FLAG" val="#wm#"/>
</p:tagLst>
</file>

<file path=ppt/tags/tag11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2"/>
  <p:tag name="KSO_WM_UNIT_ID" val="_4*i*132"/>
  <p:tag name="KSO_WM_UNIT_LAYERLEVEL" val="1"/>
  <p:tag name="KSO_WM_TAG_VERSION" val="3.0"/>
  <p:tag name="KSO_WM_BEAUTIFY_FLAG" val="#wm#"/>
</p:tagLst>
</file>

<file path=ppt/tags/tag1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3*i*43"/>
  <p:tag name="KSO_WM_UNIT_LAYERLEVEL" val="1"/>
  <p:tag name="KSO_WM_TAG_VERSION" val="3.0"/>
  <p:tag name="KSO_WM_BEAUTIFY_FLAG" val="#wm#"/>
</p:tagLst>
</file>

<file path=ppt/tags/tag11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1"/>
  <p:tag name="KSO_WM_UNIT_ID" val="_4*i*131"/>
  <p:tag name="KSO_WM_UNIT_LAYERLEVEL" val="1"/>
  <p:tag name="KSO_WM_TAG_VERSION" val="3.0"/>
  <p:tag name="KSO_WM_BEAUTIFY_FLAG" val="#wm#"/>
</p:tagLst>
</file>

<file path=ppt/tags/tag11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9"/>
  <p:tag name="KSO_WM_UNIT_ID" val="_4*i*129"/>
  <p:tag name="KSO_WM_UNIT_LAYERLEVEL" val="1"/>
  <p:tag name="KSO_WM_TAG_VERSION" val="3.0"/>
  <p:tag name="KSO_WM_BEAUTIFY_FLAG" val="#wm#"/>
</p:tagLst>
</file>

<file path=ppt/tags/tag11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8"/>
  <p:tag name="KSO_WM_UNIT_ID" val="_4*i*128"/>
  <p:tag name="KSO_WM_UNIT_LAYERLEVEL" val="1"/>
  <p:tag name="KSO_WM_TAG_VERSION" val="3.0"/>
  <p:tag name="KSO_WM_BEAUTIFY_FLAG" val="#wm#"/>
</p:tagLst>
</file>

<file path=ppt/tags/tag11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5"/>
  <p:tag name="KSO_WM_UNIT_ID" val="_4*i*125"/>
  <p:tag name="KSO_WM_UNIT_LAYERLEVEL" val="1"/>
  <p:tag name="KSO_WM_TAG_VERSION" val="3.0"/>
  <p:tag name="KSO_WM_BEAUTIFY_FLAG" val="#wm#"/>
</p:tagLst>
</file>

<file path=ppt/tags/tag11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2"/>
  <p:tag name="KSO_WM_UNIT_ID" val="_4*i*122"/>
  <p:tag name="KSO_WM_UNIT_LAYERLEVEL" val="1"/>
  <p:tag name="KSO_WM_TAG_VERSION" val="3.0"/>
  <p:tag name="KSO_WM_BEAUTIFY_FLAG" val="#wm#"/>
</p:tagLst>
</file>

<file path=ppt/tags/tag11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8"/>
  <p:tag name="KSO_WM_UNIT_ID" val="_4*i*108"/>
  <p:tag name="KSO_WM_UNIT_LAYERLEVEL" val="1"/>
  <p:tag name="KSO_WM_TAG_VERSION" val="3.0"/>
  <p:tag name="KSO_WM_BEAUTIFY_FLAG" val="#wm#"/>
</p:tagLst>
</file>

<file path=ppt/tags/tag11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6"/>
  <p:tag name="KSO_WM_UNIT_ID" val="_4*i*106"/>
  <p:tag name="KSO_WM_UNIT_LAYERLEVEL" val="1"/>
  <p:tag name="KSO_WM_TAG_VERSION" val="3.0"/>
  <p:tag name="KSO_WM_BEAUTIFY_FLAG" val="#wm#"/>
</p:tagLst>
</file>

<file path=ppt/tags/tag11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5"/>
  <p:tag name="KSO_WM_UNIT_ID" val="_4*i*105"/>
  <p:tag name="KSO_WM_UNIT_LAYERLEVEL" val="1"/>
  <p:tag name="KSO_WM_TAG_VERSION" val="3.0"/>
  <p:tag name="KSO_WM_BEAUTIFY_FLAG" val="#wm#"/>
</p:tagLst>
</file>

<file path=ppt/tags/tag11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3"/>
  <p:tag name="KSO_WM_UNIT_ID" val="_4*i*103"/>
  <p:tag name="KSO_WM_UNIT_LAYERLEVEL" val="1"/>
  <p:tag name="KSO_WM_TAG_VERSION" val="3.0"/>
  <p:tag name="KSO_WM_BEAUTIFY_FLAG" val="#wm#"/>
</p:tagLst>
</file>

<file path=ppt/tags/tag11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9"/>
  <p:tag name="KSO_WM_UNIT_ID" val="_4*i*99"/>
  <p:tag name="KSO_WM_UNIT_LAYERLEVEL" val="1"/>
  <p:tag name="KSO_WM_TAG_VERSION" val="3.0"/>
  <p:tag name="KSO_WM_BEAUTIFY_FLAG" val="#wm#"/>
</p:tagLst>
</file>

<file path=ppt/tags/tag1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3*i*42"/>
  <p:tag name="KSO_WM_UNIT_LAYERLEVEL" val="1"/>
  <p:tag name="KSO_WM_TAG_VERSION" val="3.0"/>
  <p:tag name="KSO_WM_BEAUTIFY_FLAG" val="#wm#"/>
</p:tagLst>
</file>

<file path=ppt/tags/tag11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7"/>
  <p:tag name="KSO_WM_UNIT_ID" val="_4*i*97"/>
  <p:tag name="KSO_WM_UNIT_LAYERLEVEL" val="1"/>
  <p:tag name="KSO_WM_TAG_VERSION" val="3.0"/>
  <p:tag name="KSO_WM_BEAUTIFY_FLAG" val="#wm#"/>
</p:tagLst>
</file>

<file path=ppt/tags/tag11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1"/>
  <p:tag name="KSO_WM_UNIT_ID" val="_4*i*111"/>
  <p:tag name="KSO_WM_UNIT_LAYERLEVEL" val="1"/>
  <p:tag name="KSO_WM_TAG_VERSION" val="3.0"/>
  <p:tag name="KSO_WM_BEAUTIFY_FLAG" val="#wm#"/>
</p:tagLst>
</file>

<file path=ppt/tags/tag11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7"/>
  <p:tag name="KSO_WM_UNIT_ID" val="_4*i*107"/>
  <p:tag name="KSO_WM_UNIT_LAYERLEVEL" val="1"/>
  <p:tag name="KSO_WM_TAG_VERSION" val="3.0"/>
  <p:tag name="KSO_WM_BEAUTIFY_FLAG" val="#wm#"/>
</p:tagLst>
</file>

<file path=ppt/tags/tag11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4"/>
  <p:tag name="KSO_WM_UNIT_ID" val="_4*i*104"/>
  <p:tag name="KSO_WM_UNIT_LAYERLEVEL" val="1"/>
  <p:tag name="KSO_WM_TAG_VERSION" val="3.0"/>
  <p:tag name="KSO_WM_BEAUTIFY_FLAG" val="#wm#"/>
</p:tagLst>
</file>

<file path=ppt/tags/tag11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0"/>
  <p:tag name="KSO_WM_UNIT_ID" val="_4*i*120"/>
  <p:tag name="KSO_WM_UNIT_LAYERLEVEL" val="1"/>
  <p:tag name="KSO_WM_TAG_VERSION" val="3.0"/>
  <p:tag name="KSO_WM_BEAUTIFY_FLAG" val="#wm#"/>
</p:tagLst>
</file>

<file path=ppt/tags/tag11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3"/>
  <p:tag name="KSO_WM_UNIT_ID" val="_4*i*123"/>
  <p:tag name="KSO_WM_UNIT_LAYERLEVEL" val="1"/>
  <p:tag name="KSO_WM_TAG_VERSION" val="3.0"/>
  <p:tag name="KSO_WM_BEAUTIFY_FLAG" val="#wm#"/>
</p:tagLst>
</file>

<file path=ppt/tags/tag11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7"/>
  <p:tag name="KSO_WM_UNIT_ID" val="_4*i*127"/>
  <p:tag name="KSO_WM_UNIT_LAYERLEVEL" val="1"/>
  <p:tag name="KSO_WM_TAG_VERSION" val="3.0"/>
  <p:tag name="KSO_WM_BEAUTIFY_FLAG" val="#wm#"/>
</p:tagLst>
</file>

<file path=ppt/tags/tag11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4*i*70"/>
  <p:tag name="KSO_WM_UNIT_LAYERLEVEL" val="1"/>
  <p:tag name="KSO_WM_TAG_VERSION" val="3.0"/>
  <p:tag name="KSO_WM_BEAUTIFY_FLAG" val="#wm#"/>
</p:tagLst>
</file>

<file path=ppt/tags/tag11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4*i*81"/>
  <p:tag name="KSO_WM_UNIT_LAYERLEVEL" val="1"/>
  <p:tag name="KSO_WM_TAG_VERSION" val="3.0"/>
  <p:tag name="KSO_WM_BEAUTIFY_FLAG" val="#wm#"/>
</p:tagLst>
</file>

<file path=ppt/tags/tag11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4*i*54"/>
  <p:tag name="KSO_WM_UNIT_LAYERLEVEL" val="1"/>
  <p:tag name="KSO_WM_TAG_VERSION" val="3.0"/>
  <p:tag name="KSO_WM_BEAUTIFY_FLAG" val="#wm#"/>
</p:tagLst>
</file>

<file path=ppt/tags/tag1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3*i*41"/>
  <p:tag name="KSO_WM_UNIT_LAYERLEVEL" val="1"/>
  <p:tag name="KSO_WM_TAG_VERSION" val="3.0"/>
  <p:tag name="KSO_WM_BEAUTIFY_FLAG" val="#wm#"/>
</p:tagLst>
</file>

<file path=ppt/tags/tag11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4*i*48"/>
  <p:tag name="KSO_WM_UNIT_LAYERLEVEL" val="1"/>
  <p:tag name="KSO_WM_TAG_VERSION" val="3.0"/>
  <p:tag name="KSO_WM_BEAUTIFY_FLAG" val="#wm#"/>
</p:tagLst>
</file>

<file path=ppt/tags/tag11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4*i*46"/>
  <p:tag name="KSO_WM_UNIT_LAYERLEVEL" val="1"/>
  <p:tag name="KSO_WM_TAG_VERSION" val="3.0"/>
  <p:tag name="KSO_WM_BEAUTIFY_FLAG" val="#wm#"/>
</p:tagLst>
</file>

<file path=ppt/tags/tag117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117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1174.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11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1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1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17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1179.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1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3*i*40"/>
  <p:tag name="KSO_WM_UNIT_LAYERLEVEL" val="1"/>
  <p:tag name="KSO_WM_TAG_VERSION" val="3.0"/>
  <p:tag name="KSO_WM_BEAUTIFY_FLAG" val="#wm#"/>
</p:tagLst>
</file>

<file path=ppt/tags/tag1180.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1181.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1182.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11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1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1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18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1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3*i*39"/>
  <p:tag name="KSO_WM_UNIT_LAYERLEVEL" val="1"/>
  <p:tag name="KSO_WM_TAG_VERSION" val="3.0"/>
  <p:tag name="KSO_WM_BEAUTIFY_FLAG" val="#wm#"/>
</p:tagLst>
</file>

<file path=ppt/tags/tag11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9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408"/>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1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9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98.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1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i*52"/>
  <p:tag name="KSO_WM_UNIT_LAYERLEVEL" val="1"/>
  <p:tag name="KSO_WM_TAG_VERSION" val="3.0"/>
  <p:tag name="KSO_WM_BEAUTIFY_FLAG" val="#wm#"/>
</p:tagLst>
</file>

<file path=ppt/tags/tag1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3*i*38"/>
  <p:tag name="KSO_WM_UNIT_LAYERLEVEL" val="1"/>
  <p:tag name="KSO_WM_TAG_VERSION" val="3.0"/>
  <p:tag name="KSO_WM_BEAUTIFY_FLAG" val="#wm#"/>
</p:tagLst>
</file>

<file path=ppt/tags/tag12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12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1*i*65"/>
  <p:tag name="KSO_WM_UNIT_LAYERLEVEL" val="1"/>
  <p:tag name="KSO_WM_TAG_VERSION" val="3.0"/>
  <p:tag name="KSO_WM_BEAUTIFY_FLAG" val="#wm#"/>
</p:tagLst>
</file>

<file path=ppt/tags/tag12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1*i*64"/>
  <p:tag name="KSO_WM_UNIT_LAYERLEVEL" val="1"/>
  <p:tag name="KSO_WM_TAG_VERSION" val="3.0"/>
  <p:tag name="KSO_WM_BEAUTIFY_FLAG" val="#wm#"/>
</p:tagLst>
</file>

<file path=ppt/tags/tag12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1*i*63"/>
  <p:tag name="KSO_WM_UNIT_LAYERLEVEL" val="1"/>
  <p:tag name="KSO_WM_TAG_VERSION" val="3.0"/>
  <p:tag name="KSO_WM_BEAUTIFY_FLAG" val="#wm#"/>
</p:tagLst>
</file>

<file path=ppt/tags/tag12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1*i*62"/>
  <p:tag name="KSO_WM_UNIT_LAYERLEVEL" val="1"/>
  <p:tag name="KSO_WM_TAG_VERSION" val="3.0"/>
  <p:tag name="KSO_WM_BEAUTIFY_FLAG" val="#wm#"/>
</p:tagLst>
</file>

<file path=ppt/tags/tag12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1*i*61"/>
  <p:tag name="KSO_WM_UNIT_LAYERLEVEL" val="1"/>
  <p:tag name="KSO_WM_TAG_VERSION" val="3.0"/>
  <p:tag name="KSO_WM_BEAUTIFY_FLAG" val="#wm#"/>
</p:tagLst>
</file>

<file path=ppt/tags/tag12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1*i*60"/>
  <p:tag name="KSO_WM_UNIT_LAYERLEVEL" val="1"/>
  <p:tag name="KSO_WM_TAG_VERSION" val="3.0"/>
  <p:tag name="KSO_WM_BEAUTIFY_FLAG" val="#wm#"/>
</p:tagLst>
</file>

<file path=ppt/tags/tag12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1*i*57"/>
  <p:tag name="KSO_WM_UNIT_LAYERLEVEL" val="1"/>
  <p:tag name="KSO_WM_TAG_VERSION" val="3.0"/>
  <p:tag name="KSO_WM_BEAUTIFY_FLAG" val="#wm#"/>
</p:tagLst>
</file>

<file path=ppt/tags/tag1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3*i*37"/>
  <p:tag name="KSO_WM_UNIT_LAYERLEVEL" val="1"/>
  <p:tag name="KSO_WM_TAG_VERSION" val="3.0"/>
  <p:tag name="KSO_WM_BEAUTIFY_FLAG" val="#wm#"/>
</p:tagLst>
</file>

<file path=ppt/tags/tag12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1*i*56"/>
  <p:tag name="KSO_WM_UNIT_LAYERLEVEL" val="1"/>
  <p:tag name="KSO_WM_TAG_VERSION" val="3.0"/>
  <p:tag name="KSO_WM_BEAUTIFY_FLAG" val="#wm#"/>
</p:tagLst>
</file>

<file path=ppt/tags/tag12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1*i*55"/>
  <p:tag name="KSO_WM_UNIT_LAYERLEVEL" val="1"/>
  <p:tag name="KSO_WM_TAG_VERSION" val="3.0"/>
  <p:tag name="KSO_WM_BEAUTIFY_FLAG" val="#wm#"/>
</p:tagLst>
</file>

<file path=ppt/tags/tag12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1*i*54"/>
  <p:tag name="KSO_WM_UNIT_LAYERLEVEL" val="1"/>
  <p:tag name="KSO_WM_TAG_VERSION" val="3.0"/>
  <p:tag name="KSO_WM_BEAUTIFY_FLAG" val="#wm#"/>
</p:tagLst>
</file>

<file path=ppt/tags/tag12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1*i*52"/>
  <p:tag name="KSO_WM_UNIT_LAYERLEVEL" val="1"/>
  <p:tag name="KSO_WM_TAG_VERSION" val="3.0"/>
  <p:tag name="KSO_WM_BEAUTIFY_FLAG" val="#wm#"/>
</p:tagLst>
</file>

<file path=ppt/tags/tag12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1*i*50"/>
  <p:tag name="KSO_WM_UNIT_LAYERLEVEL" val="1"/>
  <p:tag name="KSO_WM_TAG_VERSION" val="3.0"/>
  <p:tag name="KSO_WM_BEAUTIFY_FLAG" val="#wm#"/>
</p:tagLst>
</file>

<file path=ppt/tags/tag12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1*i*49"/>
  <p:tag name="KSO_WM_UNIT_LAYERLEVEL" val="1"/>
  <p:tag name="KSO_WM_TAG_VERSION" val="3.0"/>
  <p:tag name="KSO_WM_BEAUTIFY_FLAG" val="#wm#"/>
</p:tagLst>
</file>

<file path=ppt/tags/tag12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1*i*48"/>
  <p:tag name="KSO_WM_UNIT_LAYERLEVEL" val="1"/>
  <p:tag name="KSO_WM_TAG_VERSION" val="3.0"/>
  <p:tag name="KSO_WM_BEAUTIFY_FLAG" val="#wm#"/>
</p:tagLst>
</file>

<file path=ppt/tags/tag12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1*i*47"/>
  <p:tag name="KSO_WM_UNIT_LAYERLEVEL" val="1"/>
  <p:tag name="KSO_WM_TAG_VERSION" val="3.0"/>
  <p:tag name="KSO_WM_BEAUTIFY_FLAG" val="#wm#"/>
</p:tagLst>
</file>

<file path=ppt/tags/tag12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1*i*45"/>
  <p:tag name="KSO_WM_UNIT_LAYERLEVEL" val="1"/>
  <p:tag name="KSO_WM_TAG_VERSION" val="3.0"/>
  <p:tag name="KSO_WM_BEAUTIFY_FLAG" val="#wm#"/>
</p:tagLst>
</file>

<file path=ppt/tags/tag12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3*i*36"/>
  <p:tag name="KSO_WM_UNIT_LAYERLEVEL" val="1"/>
  <p:tag name="KSO_WM_TAG_VERSION" val="3.0"/>
  <p:tag name="KSO_WM_BEAUTIFY_FLAG" val="#wm#"/>
</p:tagLst>
</file>

<file path=ppt/tags/tag12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2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2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2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2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2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2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3*i*35"/>
  <p:tag name="KSO_WM_UNIT_LAYERLEVEL" val="1"/>
  <p:tag name="KSO_WM_TAG_VERSION" val="3.0"/>
  <p:tag name="KSO_WM_BEAUTIFY_FLAG" val="#wm#"/>
</p:tagLst>
</file>

<file path=ppt/tags/tag12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2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2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2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2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2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2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2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1*i*42"/>
  <p:tag name="KSO_WM_UNIT_LAYERLEVEL" val="1"/>
  <p:tag name="KSO_WM_TAG_VERSION" val="3.0"/>
  <p:tag name="KSO_WM_BEAUTIFY_FLAG" val="#wm#"/>
</p:tagLst>
</file>

<file path=ppt/tags/tag12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1*i*41"/>
  <p:tag name="KSO_WM_UNIT_LAYERLEVEL" val="1"/>
  <p:tag name="KSO_WM_TAG_VERSION" val="3.0"/>
  <p:tag name="KSO_WM_BEAUTIFY_FLAG" val="#wm#"/>
</p:tagLst>
</file>

<file path=ppt/tags/tag1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3*i*33"/>
  <p:tag name="KSO_WM_UNIT_LAYERLEVEL" val="1"/>
  <p:tag name="KSO_WM_TAG_VERSION" val="3.0"/>
  <p:tag name="KSO_WM_BEAUTIFY_FLAG" val="#wm#"/>
</p:tagLst>
</file>

<file path=ppt/tags/tag12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1*i*39"/>
  <p:tag name="KSO_WM_UNIT_LAYERLEVEL" val="1"/>
  <p:tag name="KSO_WM_TAG_VERSION" val="3.0"/>
  <p:tag name="KSO_WM_BEAUTIFY_FLAG" val="#wm#"/>
</p:tagLst>
</file>

<file path=ppt/tags/tag12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1*i*37"/>
  <p:tag name="KSO_WM_UNIT_LAYERLEVEL" val="1"/>
  <p:tag name="KSO_WM_TAG_VERSION" val="3.0"/>
  <p:tag name="KSO_WM_BEAUTIFY_FLAG" val="#wm#"/>
</p:tagLst>
</file>

<file path=ppt/tags/tag12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1*i*36"/>
  <p:tag name="KSO_WM_UNIT_LAYERLEVEL" val="1"/>
  <p:tag name="KSO_WM_TAG_VERSION" val="3.0"/>
  <p:tag name="KSO_WM_BEAUTIFY_FLAG" val="#wm#"/>
</p:tagLst>
</file>

<file path=ppt/tags/tag12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1*i*35"/>
  <p:tag name="KSO_WM_UNIT_LAYERLEVEL" val="1"/>
  <p:tag name="KSO_WM_TAG_VERSION" val="3.0"/>
  <p:tag name="KSO_WM_BEAUTIFY_FLAG" val="#wm#"/>
</p:tagLst>
</file>

<file path=ppt/tags/tag12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1*i*34"/>
  <p:tag name="KSO_WM_UNIT_LAYERLEVEL" val="1"/>
  <p:tag name="KSO_WM_TAG_VERSION" val="3.0"/>
  <p:tag name="KSO_WM_BEAUTIFY_FLAG" val="#wm#"/>
</p:tagLst>
</file>

<file path=ppt/tags/tag12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1*i*33"/>
  <p:tag name="KSO_WM_UNIT_LAYERLEVEL" val="1"/>
  <p:tag name="KSO_WM_TAG_VERSION" val="3.0"/>
  <p:tag name="KSO_WM_BEAUTIFY_FLAG" val="#wm#"/>
</p:tagLst>
</file>

<file path=ppt/tags/tag12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1*i*32"/>
  <p:tag name="KSO_WM_UNIT_LAYERLEVEL" val="1"/>
  <p:tag name="KSO_WM_TAG_VERSION" val="3.0"/>
  <p:tag name="KSO_WM_BEAUTIFY_FLAG" val="#wm#"/>
</p:tagLst>
</file>

<file path=ppt/tags/tag12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1*i*31"/>
  <p:tag name="KSO_WM_UNIT_LAYERLEVEL" val="1"/>
  <p:tag name="KSO_WM_TAG_VERSION" val="3.0"/>
  <p:tag name="KSO_WM_BEAUTIFY_FLAG" val="#wm#"/>
</p:tagLst>
</file>

<file path=ppt/tags/tag12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1*i*30"/>
  <p:tag name="KSO_WM_UNIT_LAYERLEVEL" val="1"/>
  <p:tag name="KSO_WM_TAG_VERSION" val="3.0"/>
  <p:tag name="KSO_WM_BEAUTIFY_FLAG" val="#wm#"/>
</p:tagLst>
</file>

<file path=ppt/tags/tag12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1*i*29"/>
  <p:tag name="KSO_WM_UNIT_LAYERLEVEL" val="1"/>
  <p:tag name="KSO_WM_TAG_VERSION" val="3.0"/>
  <p:tag name="KSO_WM_BEAUTIFY_FLAG" val="#wm#"/>
</p:tagLst>
</file>

<file path=ppt/tags/tag1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3*i*29"/>
  <p:tag name="KSO_WM_UNIT_LAYERLEVEL" val="1"/>
  <p:tag name="KSO_WM_TAG_VERSION" val="3.0"/>
  <p:tag name="KSO_WM_BEAUTIFY_FLAG" val="#wm#"/>
</p:tagLst>
</file>

<file path=ppt/tags/tag12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1*i*28"/>
  <p:tag name="KSO_WM_UNIT_LAYERLEVEL" val="1"/>
  <p:tag name="KSO_WM_TAG_VERSION" val="3.0"/>
  <p:tag name="KSO_WM_BEAUTIFY_FLAG" val="#wm#"/>
</p:tagLst>
</file>

<file path=ppt/tags/tag12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1*i*27"/>
  <p:tag name="KSO_WM_UNIT_LAYERLEVEL" val="1"/>
  <p:tag name="KSO_WM_TAG_VERSION" val="3.0"/>
  <p:tag name="KSO_WM_BEAUTIFY_FLAG" val="#wm#"/>
</p:tagLst>
</file>

<file path=ppt/tags/tag12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1*i*26"/>
  <p:tag name="KSO_WM_UNIT_LAYERLEVEL" val="1"/>
  <p:tag name="KSO_WM_TAG_VERSION" val="3.0"/>
  <p:tag name="KSO_WM_BEAUTIFY_FLAG" val="#wm#"/>
</p:tagLst>
</file>

<file path=ppt/tags/tag12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2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2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1*i*51"/>
  <p:tag name="KSO_WM_UNIT_LAYERLEVEL" val="1"/>
  <p:tag name="KSO_WM_TAG_VERSION" val="3.0"/>
  <p:tag name="KSO_WM_BEAUTIFY_FLAG" val="#wm#"/>
</p:tagLst>
</file>

<file path=ppt/tags/tag1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1*i*38"/>
  <p:tag name="KSO_WM_UNIT_LAYERLEVEL" val="1"/>
  <p:tag name="KSO_WM_TAG_VERSION" val="3.0"/>
  <p:tag name="KSO_WM_BEAUTIFY_FLAG" val="#wm#"/>
</p:tagLst>
</file>

<file path=ppt/tags/tag12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1*i*40"/>
  <p:tag name="KSO_WM_UNIT_LAYERLEVEL" val="1"/>
  <p:tag name="KSO_WM_TAG_VERSION" val="3.0"/>
  <p:tag name="KSO_WM_BEAUTIFY_FLAG" val="#wm#"/>
</p:tagLst>
</file>

<file path=ppt/tags/tag12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1*i*43"/>
  <p:tag name="KSO_WM_UNIT_LAYERLEVEL" val="1"/>
  <p:tag name="KSO_WM_TAG_VERSION" val="3.0"/>
  <p:tag name="KSO_WM_BEAUTIFY_FLAG" val="#wm#"/>
</p:tagLst>
</file>

<file path=ppt/tags/tag1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3*i*28"/>
  <p:tag name="KSO_WM_UNIT_LAYERLEVEL" val="1"/>
  <p:tag name="KSO_WM_TAG_VERSION" val="3.0"/>
  <p:tag name="KSO_WM_BEAUTIFY_FLAG" val="#wm#"/>
</p:tagLst>
</file>

<file path=ppt/tags/tag12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1*i*53"/>
  <p:tag name="KSO_WM_UNIT_LAYERLEVEL" val="1"/>
  <p:tag name="KSO_WM_TAG_VERSION" val="3.0"/>
  <p:tag name="KSO_WM_BEAUTIFY_FLAG" val="#wm#"/>
</p:tagLst>
</file>

<file path=ppt/tags/tag12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1*i*46"/>
  <p:tag name="KSO_WM_UNIT_LAYERLEVEL" val="1"/>
  <p:tag name="KSO_WM_TAG_VERSION" val="3.0"/>
  <p:tag name="KSO_WM_BEAUTIFY_FLAG" val="#wm#"/>
</p:tagLst>
</file>

<file path=ppt/tags/tag12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1*i*44"/>
  <p:tag name="KSO_WM_UNIT_LAYERLEVEL" val="1"/>
  <p:tag name="KSO_WM_TAG_VERSION" val="3.0"/>
  <p:tag name="KSO_WM_BEAUTIFY_FLAG" val="#wm#"/>
</p:tagLst>
</file>

<file path=ppt/tags/tag1263.xml><?xml version="1.0" encoding="utf-8"?>
<p:tagLst xmlns:p="http://schemas.openxmlformats.org/presentationml/2006/main">
  <p:tag name="KSO_WM_UNIT_ISCONTENTSTITLE" val="0"/>
  <p:tag name="KSO_WM_UNIT_ISNUMDGMTITLE" val="0"/>
  <p:tag name="KSO_WM_UNIT_PRESET_TEXT" val="编辑母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264.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1265.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12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1*i*58"/>
  <p:tag name="KSO_WM_UNIT_LAYERLEVEL" val="1"/>
  <p:tag name="KSO_WM_TAG_VERSION" val="3.0"/>
  <p:tag name="KSO_WM_BEAUTIFY_FLAG" val="#wm#"/>
</p:tagLst>
</file>

<file path=ppt/tags/tag12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1*i*59"/>
  <p:tag name="KSO_WM_UNIT_LAYERLEVEL" val="1"/>
  <p:tag name="KSO_WM_TAG_VERSION" val="3.0"/>
  <p:tag name="KSO_WM_BEAUTIFY_FLAG" val="#wm#"/>
</p:tagLst>
</file>

<file path=ppt/tags/tag12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2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3*i*27"/>
  <p:tag name="KSO_WM_UNIT_LAYERLEVEL" val="1"/>
  <p:tag name="KSO_WM_TAG_VERSION" val="3.0"/>
  <p:tag name="KSO_WM_BEAUTIFY_FLAG" val="#wm#"/>
</p:tagLst>
</file>

<file path=ppt/tags/tag12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2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2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12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12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12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12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1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3*i*26"/>
  <p:tag name="KSO_WM_UNIT_LAYERLEVEL" val="1"/>
  <p:tag name="KSO_WM_TAG_VERSION" val="3.0"/>
  <p:tag name="KSO_WM_BEAUTIFY_FLAG" val="#wm#"/>
</p:tagLst>
</file>

<file path=ppt/tags/tag12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0*i*7"/>
  <p:tag name="KSO_WM_UNIT_LAYERLEVEL" val="1"/>
  <p:tag name="KSO_WM_TAG_VERSION" val="3.0"/>
  <p:tag name="KSO_WM_BEAUTIFY_FLAG" val="#wm#"/>
</p:tagLst>
</file>

<file path=ppt/tags/tag12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0*i*8"/>
  <p:tag name="KSO_WM_UNIT_LAYERLEVEL" val="1"/>
  <p:tag name="KSO_WM_TAG_VERSION" val="3.0"/>
  <p:tag name="KSO_WM_BEAUTIFY_FLAG" val="#wm#"/>
</p:tagLst>
</file>

<file path=ppt/tags/tag12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0*i*9"/>
  <p:tag name="KSO_WM_UNIT_LAYERLEVEL" val="1"/>
  <p:tag name="KSO_WM_TAG_VERSION" val="3.0"/>
  <p:tag name="KSO_WM_BEAUTIFY_FLAG" val="#wm#"/>
</p:tagLst>
</file>

<file path=ppt/tags/tag12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0*i*10"/>
  <p:tag name="KSO_WM_UNIT_LAYERLEVEL" val="1"/>
  <p:tag name="KSO_WM_TAG_VERSION" val="3.0"/>
  <p:tag name="KSO_WM_BEAUTIFY_FLAG" val="#wm#"/>
</p:tagLst>
</file>

<file path=ppt/tags/tag12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0*i*11"/>
  <p:tag name="KSO_WM_UNIT_LAYERLEVEL" val="1"/>
  <p:tag name="KSO_WM_TAG_VERSION" val="3.0"/>
  <p:tag name="KSO_WM_BEAUTIFY_FLAG" val="#wm#"/>
</p:tagLst>
</file>

<file path=ppt/tags/tag12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0*i*12"/>
  <p:tag name="KSO_WM_UNIT_LAYERLEVEL" val="1"/>
  <p:tag name="KSO_WM_TAG_VERSION" val="3.0"/>
  <p:tag name="KSO_WM_BEAUTIFY_FLAG" val="#wm#"/>
</p:tagLst>
</file>

<file path=ppt/tags/tag12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0*i*13"/>
  <p:tag name="KSO_WM_UNIT_LAYERLEVEL" val="1"/>
  <p:tag name="KSO_WM_TAG_VERSION" val="3.0"/>
  <p:tag name="KSO_WM_BEAUTIFY_FLAG" val="#wm#"/>
</p:tagLst>
</file>

<file path=ppt/tags/tag12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0*i*14"/>
  <p:tag name="KSO_WM_UNIT_LAYERLEVEL" val="1"/>
  <p:tag name="KSO_WM_TAG_VERSION" val="3.0"/>
  <p:tag name="KSO_WM_BEAUTIFY_FLAG" val="#wm#"/>
</p:tagLst>
</file>

<file path=ppt/tags/tag12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0*i*15"/>
  <p:tag name="KSO_WM_UNIT_LAYERLEVEL" val="1"/>
  <p:tag name="KSO_WM_TAG_VERSION" val="3.0"/>
  <p:tag name="KSO_WM_BEAUTIFY_FLAG" val="#wm#"/>
</p:tagLst>
</file>

<file path=ppt/tags/tag12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0*i*16"/>
  <p:tag name="KSO_WM_UNIT_LAYERLEVEL" val="1"/>
  <p:tag name="KSO_WM_TAG_VERSION" val="3.0"/>
  <p:tag name="KSO_WM_BEAUTIFY_FLAG" val="#wm#"/>
</p:tagLst>
</file>

<file path=ppt/tags/tag1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3*i*25"/>
  <p:tag name="KSO_WM_UNIT_LAYERLEVEL" val="1"/>
  <p:tag name="KSO_WM_TAG_VERSION" val="3.0"/>
  <p:tag name="KSO_WM_BEAUTIFY_FLAG" val="#wm#"/>
</p:tagLst>
</file>

<file path=ppt/tags/tag12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0*i*17"/>
  <p:tag name="KSO_WM_UNIT_LAYERLEVEL" val="1"/>
  <p:tag name="KSO_WM_TAG_VERSION" val="3.0"/>
  <p:tag name="KSO_WM_BEAUTIFY_FLAG" val="#wm#"/>
</p:tagLst>
</file>

<file path=ppt/tags/tag12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0*i*18"/>
  <p:tag name="KSO_WM_UNIT_LAYERLEVEL" val="1"/>
  <p:tag name="KSO_WM_TAG_VERSION" val="3.0"/>
  <p:tag name="KSO_WM_BEAUTIFY_FLAG" val="#wm#"/>
</p:tagLst>
</file>

<file path=ppt/tags/tag12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0*i*19"/>
  <p:tag name="KSO_WM_UNIT_LAYERLEVEL" val="1"/>
  <p:tag name="KSO_WM_TAG_VERSION" val="3.0"/>
  <p:tag name="KSO_WM_BEAUTIFY_FLAG" val="#wm#"/>
</p:tagLst>
</file>

<file path=ppt/tags/tag12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0*i*20"/>
  <p:tag name="KSO_WM_UNIT_LAYERLEVEL" val="1"/>
  <p:tag name="KSO_WM_TAG_VERSION" val="3.0"/>
  <p:tag name="KSO_WM_BEAUTIFY_FLAG" val="#wm#"/>
</p:tagLst>
</file>

<file path=ppt/tags/tag12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0*i*21"/>
  <p:tag name="KSO_WM_UNIT_LAYERLEVEL" val="1"/>
  <p:tag name="KSO_WM_TAG_VERSION" val="3.0"/>
  <p:tag name="KSO_WM_BEAUTIFY_FLAG" val="#wm#"/>
</p:tagLst>
</file>

<file path=ppt/tags/tag12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0*i*22"/>
  <p:tag name="KSO_WM_UNIT_LAYERLEVEL" val="1"/>
  <p:tag name="KSO_WM_TAG_VERSION" val="3.0"/>
  <p:tag name="KSO_WM_BEAUTIFY_FLAG" val="#wm#"/>
</p:tagLst>
</file>

<file path=ppt/tags/tag12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0*i*23"/>
  <p:tag name="KSO_WM_UNIT_LAYERLEVEL" val="1"/>
  <p:tag name="KSO_WM_TAG_VERSION" val="3.0"/>
  <p:tag name="KSO_WM_BEAUTIFY_FLAG" val="#wm#"/>
</p:tagLst>
</file>

<file path=ppt/tags/tag12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0*i*24"/>
  <p:tag name="KSO_WM_UNIT_LAYERLEVEL" val="1"/>
  <p:tag name="KSO_WM_TAG_VERSION" val="3.0"/>
  <p:tag name="KSO_WM_BEAUTIFY_FLAG" val="#wm#"/>
</p:tagLst>
</file>

<file path=ppt/tags/tag12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0*i*25"/>
  <p:tag name="KSO_WM_UNIT_LAYERLEVEL" val="1"/>
  <p:tag name="KSO_WM_TAG_VERSION" val="3.0"/>
  <p:tag name="KSO_WM_BEAUTIFY_FLAG" val="#wm#"/>
</p:tagLst>
</file>

<file path=ppt/tags/tag12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0*i*26"/>
  <p:tag name="KSO_WM_UNIT_LAYERLEVEL" val="1"/>
  <p:tag name="KSO_WM_TAG_VERSION" val="3.0"/>
  <p:tag name="KSO_WM_BEAUTIFY_FLAG" val="#wm#"/>
</p:tagLst>
</file>

<file path=ppt/tags/tag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i*50"/>
  <p:tag name="KSO_WM_UNIT_LAYERLEVEL" val="1"/>
  <p:tag name="KSO_WM_TAG_VERSION" val="3.0"/>
  <p:tag name="KSO_WM_BEAUTIFY_FLAG" val="#wm#"/>
</p:tagLst>
</file>

<file path=ppt/tags/tag1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3*i*22"/>
  <p:tag name="KSO_WM_UNIT_LAYERLEVEL" val="1"/>
  <p:tag name="KSO_WM_TAG_VERSION" val="3.0"/>
  <p:tag name="KSO_WM_BEAUTIFY_FLAG" val="#wm#"/>
</p:tagLst>
</file>

<file path=ppt/tags/tag13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0*i*27"/>
  <p:tag name="KSO_WM_UNIT_LAYERLEVEL" val="1"/>
  <p:tag name="KSO_WM_TAG_VERSION" val="3.0"/>
  <p:tag name="KSO_WM_BEAUTIFY_FLAG" val="#wm#"/>
</p:tagLst>
</file>

<file path=ppt/tags/tag13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0*i*28"/>
  <p:tag name="KSO_WM_UNIT_LAYERLEVEL" val="1"/>
  <p:tag name="KSO_WM_TAG_VERSION" val="3.0"/>
  <p:tag name="KSO_WM_BEAUTIFY_FLAG" val="#wm#"/>
</p:tagLst>
</file>

<file path=ppt/tags/tag13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0*i*29"/>
  <p:tag name="KSO_WM_UNIT_LAYERLEVEL" val="1"/>
  <p:tag name="KSO_WM_TAG_VERSION" val="3.0"/>
  <p:tag name="KSO_WM_BEAUTIFY_FLAG" val="#wm#"/>
</p:tagLst>
</file>

<file path=ppt/tags/tag13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0*i*30"/>
  <p:tag name="KSO_WM_UNIT_LAYERLEVEL" val="1"/>
  <p:tag name="KSO_WM_TAG_VERSION" val="3.0"/>
  <p:tag name="KSO_WM_BEAUTIFY_FLAG" val="#wm#"/>
</p:tagLst>
</file>

<file path=ppt/tags/tag13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0*i*31"/>
  <p:tag name="KSO_WM_UNIT_LAYERLEVEL" val="1"/>
  <p:tag name="KSO_WM_TAG_VERSION" val="3.0"/>
  <p:tag name="KSO_WM_BEAUTIFY_FLAG" val="#wm#"/>
</p:tagLst>
</file>

<file path=ppt/tags/tag13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0*i*32"/>
  <p:tag name="KSO_WM_UNIT_LAYERLEVEL" val="1"/>
  <p:tag name="KSO_WM_TAG_VERSION" val="3.0"/>
  <p:tag name="KSO_WM_BEAUTIFY_FLAG" val="#wm#"/>
</p:tagLst>
</file>

<file path=ppt/tags/tag13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0*i*33"/>
  <p:tag name="KSO_WM_UNIT_LAYERLEVEL" val="1"/>
  <p:tag name="KSO_WM_TAG_VERSION" val="3.0"/>
  <p:tag name="KSO_WM_BEAUTIFY_FLAG" val="#wm#"/>
</p:tagLst>
</file>

<file path=ppt/tags/tag13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0*i*34"/>
  <p:tag name="KSO_WM_UNIT_LAYERLEVEL" val="1"/>
  <p:tag name="KSO_WM_TAG_VERSION" val="3.0"/>
  <p:tag name="KSO_WM_BEAUTIFY_FLAG" val="#wm#"/>
</p:tagLst>
</file>

<file path=ppt/tags/tag13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0*i*35"/>
  <p:tag name="KSO_WM_UNIT_LAYERLEVEL" val="1"/>
  <p:tag name="KSO_WM_TAG_VERSION" val="3.0"/>
  <p:tag name="KSO_WM_BEAUTIFY_FLAG" val="#wm#"/>
</p:tagLst>
</file>

<file path=ppt/tags/tag13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0*i*36"/>
  <p:tag name="KSO_WM_UNIT_LAYERLEVEL" val="1"/>
  <p:tag name="KSO_WM_TAG_VERSION" val="3.0"/>
  <p:tag name="KSO_WM_BEAUTIFY_FLAG" val="#wm#"/>
</p:tagLst>
</file>

<file path=ppt/tags/tag1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0*i*37"/>
  <p:tag name="KSO_WM_UNIT_LAYERLEVEL" val="1"/>
  <p:tag name="KSO_WM_TAG_VERSION" val="3.0"/>
  <p:tag name="KSO_WM_BEAUTIFY_FLAG" val="#wm#"/>
</p:tagLst>
</file>

<file path=ppt/tags/tag13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0*i*38"/>
  <p:tag name="KSO_WM_UNIT_LAYERLEVEL" val="1"/>
  <p:tag name="KSO_WM_TAG_VERSION" val="3.0"/>
  <p:tag name="KSO_WM_BEAUTIFY_FLAG" val="#wm#"/>
</p:tagLst>
</file>

<file path=ppt/tags/tag13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0*i*39"/>
  <p:tag name="KSO_WM_UNIT_LAYERLEVEL" val="1"/>
  <p:tag name="KSO_WM_TAG_VERSION" val="3.0"/>
  <p:tag name="KSO_WM_BEAUTIFY_FLAG" val="#wm#"/>
</p:tagLst>
</file>

<file path=ppt/tags/tag13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0*i*40"/>
  <p:tag name="KSO_WM_UNIT_LAYERLEVEL" val="1"/>
  <p:tag name="KSO_WM_TAG_VERSION" val="3.0"/>
  <p:tag name="KSO_WM_BEAUTIFY_FLAG" val="#wm#"/>
</p:tagLst>
</file>

<file path=ppt/tags/tag13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0*i*41"/>
  <p:tag name="KSO_WM_UNIT_LAYERLEVEL" val="1"/>
  <p:tag name="KSO_WM_TAG_VERSION" val="3.0"/>
  <p:tag name="KSO_WM_BEAUTIFY_FLAG" val="#wm#"/>
</p:tagLst>
</file>

<file path=ppt/tags/tag13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0*i*42"/>
  <p:tag name="KSO_WM_UNIT_LAYERLEVEL" val="1"/>
  <p:tag name="KSO_WM_TAG_VERSION" val="3.0"/>
  <p:tag name="KSO_WM_BEAUTIFY_FLAG" val="#wm#"/>
</p:tagLst>
</file>

<file path=ppt/tags/tag13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0*i*43"/>
  <p:tag name="KSO_WM_UNIT_LAYERLEVEL" val="1"/>
  <p:tag name="KSO_WM_TAG_VERSION" val="3.0"/>
  <p:tag name="KSO_WM_BEAUTIFY_FLAG" val="#wm#"/>
</p:tagLst>
</file>

<file path=ppt/tags/tag13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0*i*44"/>
  <p:tag name="KSO_WM_UNIT_LAYERLEVEL" val="1"/>
  <p:tag name="KSO_WM_TAG_VERSION" val="3.0"/>
  <p:tag name="KSO_WM_BEAUTIFY_FLAG" val="#wm#"/>
</p:tagLst>
</file>

<file path=ppt/tags/tag13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0*i*45"/>
  <p:tag name="KSO_WM_UNIT_LAYERLEVEL" val="1"/>
  <p:tag name="KSO_WM_TAG_VERSION" val="3.0"/>
  <p:tag name="KSO_WM_BEAUTIFY_FLAG" val="#wm#"/>
</p:tagLst>
</file>

<file path=ppt/tags/tag13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0*i*46"/>
  <p:tag name="KSO_WM_UNIT_LAYERLEVEL" val="1"/>
  <p:tag name="KSO_WM_TAG_VERSION" val="3.0"/>
  <p:tag name="KSO_WM_BEAUTIFY_FLAG" val="#wm#"/>
</p:tagLst>
</file>

<file path=ppt/tags/tag1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0*i*47"/>
  <p:tag name="KSO_WM_UNIT_LAYERLEVEL" val="1"/>
  <p:tag name="KSO_WM_TAG_VERSION" val="3.0"/>
  <p:tag name="KSO_WM_BEAUTIFY_FLAG" val="#wm#"/>
</p:tagLst>
</file>

<file path=ppt/tags/tag13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0*i*48"/>
  <p:tag name="KSO_WM_UNIT_LAYERLEVEL" val="1"/>
  <p:tag name="KSO_WM_TAG_VERSION" val="3.0"/>
  <p:tag name="KSO_WM_BEAUTIFY_FLAG" val="#wm#"/>
</p:tagLst>
</file>

<file path=ppt/tags/tag13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0*i*49"/>
  <p:tag name="KSO_WM_UNIT_LAYERLEVEL" val="1"/>
  <p:tag name="KSO_WM_TAG_VERSION" val="3.0"/>
  <p:tag name="KSO_WM_BEAUTIFY_FLAG" val="#wm#"/>
</p:tagLst>
</file>

<file path=ppt/tags/tag13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0*i*50"/>
  <p:tag name="KSO_WM_UNIT_LAYERLEVEL" val="1"/>
  <p:tag name="KSO_WM_TAG_VERSION" val="3.0"/>
  <p:tag name="KSO_WM_BEAUTIFY_FLAG" val="#wm#"/>
</p:tagLst>
</file>

<file path=ppt/tags/tag13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0*i*51"/>
  <p:tag name="KSO_WM_UNIT_LAYERLEVEL" val="1"/>
  <p:tag name="KSO_WM_TAG_VERSION" val="3.0"/>
  <p:tag name="KSO_WM_BEAUTIFY_FLAG" val="#wm#"/>
</p:tagLst>
</file>

<file path=ppt/tags/tag13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0*i*52"/>
  <p:tag name="KSO_WM_UNIT_LAYERLEVEL" val="1"/>
  <p:tag name="KSO_WM_TAG_VERSION" val="3.0"/>
  <p:tag name="KSO_WM_BEAUTIFY_FLAG" val="#wm#"/>
</p:tagLst>
</file>

<file path=ppt/tags/tag13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0*i*53"/>
  <p:tag name="KSO_WM_UNIT_LAYERLEVEL" val="1"/>
  <p:tag name="KSO_WM_TAG_VERSION" val="3.0"/>
  <p:tag name="KSO_WM_BEAUTIFY_FLAG" val="#wm#"/>
</p:tagLst>
</file>

<file path=ppt/tags/tag132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150"/>
</p:tagLst>
</file>

<file path=ppt/tags/tag132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150"/>
</p:tagLst>
</file>

<file path=ppt/tags/tag13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0*i*54"/>
  <p:tag name="KSO_WM_UNIT_LAYERLEVEL" val="1"/>
  <p:tag name="KSO_WM_TAG_VERSION" val="3.0"/>
  <p:tag name="KSO_WM_BEAUTIFY_FLAG" val="#wm#"/>
</p:tagLst>
</file>

<file path=ppt/tags/tag13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0*i*55"/>
  <p:tag name="KSO_WM_UNIT_LAYERLEVEL" val="1"/>
  <p:tag name="KSO_WM_TAG_VERSION" val="3.0"/>
  <p:tag name="KSO_WM_BEAUTIFY_FLAG" val="#wm#"/>
</p:tagLst>
</file>

<file path=ppt/tags/tag13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0*i*56"/>
  <p:tag name="KSO_WM_UNIT_LAYERLEVEL" val="1"/>
  <p:tag name="KSO_WM_TAG_VERSION" val="3.0"/>
  <p:tag name="KSO_WM_BEAUTIFY_FLAG" val="#wm#"/>
</p:tagLst>
</file>

<file path=ppt/tags/tag1335.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50"/>
</p:tagLst>
</file>

<file path=ppt/tags/tag13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3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i*65"/>
  <p:tag name="KSO_WM_UNIT_LAYERLEVEL" val="1"/>
  <p:tag name="KSO_WM_TAG_VERSION" val="3.0"/>
  <p:tag name="KSO_WM_BEAUTIFY_FLAG" val="#wm#"/>
</p:tagLst>
</file>

<file path=ppt/tags/tag13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i*64"/>
  <p:tag name="KSO_WM_UNIT_LAYERLEVEL" val="1"/>
  <p:tag name="KSO_WM_TAG_VERSION" val="3.0"/>
  <p:tag name="KSO_WM_BEAUTIFY_FLAG" val="#wm#"/>
</p:tagLst>
</file>

<file path=ppt/tags/tag13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i*63"/>
  <p:tag name="KSO_WM_UNIT_LAYERLEVEL" val="1"/>
  <p:tag name="KSO_WM_TAG_VERSION" val="3.0"/>
  <p:tag name="KSO_WM_BEAUTIFY_FLAG" val="#wm#"/>
</p:tagLst>
</file>

<file path=ppt/tags/tag134.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3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i*62"/>
  <p:tag name="KSO_WM_UNIT_LAYERLEVEL" val="1"/>
  <p:tag name="KSO_WM_TAG_VERSION" val="3.0"/>
  <p:tag name="KSO_WM_BEAUTIFY_FLAG" val="#wm#"/>
</p:tagLst>
</file>

<file path=ppt/tags/tag13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i*61"/>
  <p:tag name="KSO_WM_UNIT_LAYERLEVEL" val="1"/>
  <p:tag name="KSO_WM_TAG_VERSION" val="3.0"/>
  <p:tag name="KSO_WM_BEAUTIFY_FLAG" val="#wm#"/>
</p:tagLst>
</file>

<file path=ppt/tags/tag13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i*60"/>
  <p:tag name="KSO_WM_UNIT_LAYERLEVEL" val="1"/>
  <p:tag name="KSO_WM_TAG_VERSION" val="3.0"/>
  <p:tag name="KSO_WM_BEAUTIFY_FLAG" val="#wm#"/>
</p:tagLst>
</file>

<file path=ppt/tags/tag13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i*58"/>
  <p:tag name="KSO_WM_UNIT_LAYERLEVEL" val="1"/>
  <p:tag name="KSO_WM_TAG_VERSION" val="3.0"/>
  <p:tag name="KSO_WM_BEAUTIFY_FLAG" val="#wm#"/>
</p:tagLst>
</file>

<file path=ppt/tags/tag13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i*56"/>
  <p:tag name="KSO_WM_UNIT_LAYERLEVEL" val="1"/>
  <p:tag name="KSO_WM_TAG_VERSION" val="3.0"/>
  <p:tag name="KSO_WM_BEAUTIFY_FLAG" val="#wm#"/>
</p:tagLst>
</file>

<file path=ppt/tags/tag13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i*55"/>
  <p:tag name="KSO_WM_UNIT_LAYERLEVEL" val="1"/>
  <p:tag name="KSO_WM_TAG_VERSION" val="3.0"/>
  <p:tag name="KSO_WM_BEAUTIFY_FLAG" val="#wm#"/>
</p:tagLst>
</file>

<file path=ppt/tags/tag13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i*54"/>
  <p:tag name="KSO_WM_UNIT_LAYERLEVEL" val="1"/>
  <p:tag name="KSO_WM_TAG_VERSION" val="3.0"/>
  <p:tag name="KSO_WM_BEAUTIFY_FLAG" val="#wm#"/>
</p:tagLst>
</file>

<file path=ppt/tags/tag13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i*52"/>
  <p:tag name="KSO_WM_UNIT_LAYERLEVEL" val="1"/>
  <p:tag name="KSO_WM_TAG_VERSION" val="3.0"/>
  <p:tag name="KSO_WM_BEAUTIFY_FLAG" val="#wm#"/>
</p:tagLst>
</file>

<file path=ppt/tags/tag13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i*50"/>
  <p:tag name="KSO_WM_UNIT_LAYERLEVEL" val="1"/>
  <p:tag name="KSO_WM_TAG_VERSION" val="3.0"/>
  <p:tag name="KSO_WM_BEAUTIFY_FLAG" val="#wm#"/>
</p:tagLst>
</file>

<file path=ppt/tags/tag13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i*49"/>
  <p:tag name="KSO_WM_UNIT_LAYERLEVEL" val="1"/>
  <p:tag name="KSO_WM_TAG_VERSION" val="3.0"/>
  <p:tag name="KSO_WM_BEAUTIFY_FLAG" val="#wm#"/>
</p:tagLst>
</file>

<file path=ppt/tags/tag1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3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i*48"/>
  <p:tag name="KSO_WM_UNIT_LAYERLEVEL" val="1"/>
  <p:tag name="KSO_WM_TAG_VERSION" val="3.0"/>
  <p:tag name="KSO_WM_BEAUTIFY_FLAG" val="#wm#"/>
</p:tagLst>
</file>

<file path=ppt/tags/tag13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i*47"/>
  <p:tag name="KSO_WM_UNIT_LAYERLEVEL" val="1"/>
  <p:tag name="KSO_WM_TAG_VERSION" val="3.0"/>
  <p:tag name="KSO_WM_BEAUTIFY_FLAG" val="#wm#"/>
</p:tagLst>
</file>

<file path=ppt/tags/tag13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i*45"/>
  <p:tag name="KSO_WM_UNIT_LAYERLEVEL" val="1"/>
  <p:tag name="KSO_WM_TAG_VERSION" val="3.0"/>
  <p:tag name="KSO_WM_BEAUTIFY_FLAG" val="#wm#"/>
</p:tagLst>
</file>

<file path=ppt/tags/tag13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3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3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3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3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3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3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3*i*24"/>
  <p:tag name="KSO_WM_UNIT_LAYERLEVEL" val="1"/>
  <p:tag name="KSO_WM_TAG_VERSION" val="3.0"/>
  <p:tag name="KSO_WM_BEAUTIFY_FLAG" val="#wm#"/>
</p:tagLst>
</file>

<file path=ppt/tags/tag13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3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13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13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13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13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13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13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13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13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1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3*i*32"/>
  <p:tag name="KSO_WM_UNIT_LAYERLEVEL" val="1"/>
  <p:tag name="KSO_WM_TAG_VERSION" val="3.0"/>
  <p:tag name="KSO_WM_BEAUTIFY_FLAG" val="#wm#"/>
</p:tagLst>
</file>

<file path=ppt/tags/tag13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3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13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i*42"/>
  <p:tag name="KSO_WM_UNIT_LAYERLEVEL" val="1"/>
  <p:tag name="KSO_WM_TAG_VERSION" val="3.0"/>
  <p:tag name="KSO_WM_BEAUTIFY_FLAG" val="#wm#"/>
</p:tagLst>
</file>

<file path=ppt/tags/tag13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i*41"/>
  <p:tag name="KSO_WM_UNIT_LAYERLEVEL" val="1"/>
  <p:tag name="KSO_WM_TAG_VERSION" val="3.0"/>
  <p:tag name="KSO_WM_BEAUTIFY_FLAG" val="#wm#"/>
</p:tagLst>
</file>

<file path=ppt/tags/tag13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i*40"/>
  <p:tag name="KSO_WM_UNIT_LAYERLEVEL" val="1"/>
  <p:tag name="KSO_WM_TAG_VERSION" val="3.0"/>
  <p:tag name="KSO_WM_BEAUTIFY_FLAG" val="#wm#"/>
</p:tagLst>
</file>

<file path=ppt/tags/tag13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i*37"/>
  <p:tag name="KSO_WM_UNIT_LAYERLEVEL" val="1"/>
  <p:tag name="KSO_WM_TAG_VERSION" val="3.0"/>
  <p:tag name="KSO_WM_BEAUTIFY_FLAG" val="#wm#"/>
</p:tagLst>
</file>

<file path=ppt/tags/tag13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i*36"/>
  <p:tag name="KSO_WM_UNIT_LAYERLEVEL" val="1"/>
  <p:tag name="KSO_WM_TAG_VERSION" val="3.0"/>
  <p:tag name="KSO_WM_BEAUTIFY_FLAG" val="#wm#"/>
</p:tagLst>
</file>

<file path=ppt/tags/tag13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i*35"/>
  <p:tag name="KSO_WM_UNIT_LAYERLEVEL" val="1"/>
  <p:tag name="KSO_WM_TAG_VERSION" val="3.0"/>
  <p:tag name="KSO_WM_BEAUTIFY_FLAG" val="#wm#"/>
</p:tagLst>
</file>

<file path=ppt/tags/tag13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i*34"/>
  <p:tag name="KSO_WM_UNIT_LAYERLEVEL" val="1"/>
  <p:tag name="KSO_WM_TAG_VERSION" val="3.0"/>
  <p:tag name="KSO_WM_BEAUTIFY_FLAG" val="#wm#"/>
</p:tagLst>
</file>

<file path=ppt/tags/tag13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i*33"/>
  <p:tag name="KSO_WM_UNIT_LAYERLEVEL" val="1"/>
  <p:tag name="KSO_WM_TAG_VERSION" val="3.0"/>
  <p:tag name="KSO_WM_BEAUTIFY_FLAG" val="#wm#"/>
</p:tagLst>
</file>

<file path=ppt/tags/tag1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3*i*23"/>
  <p:tag name="KSO_WM_UNIT_LAYERLEVEL" val="1"/>
  <p:tag name="KSO_WM_TAG_VERSION" val="3.0"/>
  <p:tag name="KSO_WM_BEAUTIFY_FLAG" val="#wm#"/>
</p:tagLst>
</file>

<file path=ppt/tags/tag13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i*32"/>
  <p:tag name="KSO_WM_UNIT_LAYERLEVEL" val="1"/>
  <p:tag name="KSO_WM_TAG_VERSION" val="3.0"/>
  <p:tag name="KSO_WM_BEAUTIFY_FLAG" val="#wm#"/>
</p:tagLst>
</file>

<file path=ppt/tags/tag13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i*31"/>
  <p:tag name="KSO_WM_UNIT_LAYERLEVEL" val="1"/>
  <p:tag name="KSO_WM_TAG_VERSION" val="3.0"/>
  <p:tag name="KSO_WM_BEAUTIFY_FLAG" val="#wm#"/>
</p:tagLst>
</file>

<file path=ppt/tags/tag13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i*30"/>
  <p:tag name="KSO_WM_UNIT_LAYERLEVEL" val="1"/>
  <p:tag name="KSO_WM_TAG_VERSION" val="3.0"/>
  <p:tag name="KSO_WM_BEAUTIFY_FLAG" val="#wm#"/>
</p:tagLst>
</file>

<file path=ppt/tags/tag13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i*29"/>
  <p:tag name="KSO_WM_UNIT_LAYERLEVEL" val="1"/>
  <p:tag name="KSO_WM_TAG_VERSION" val="3.0"/>
  <p:tag name="KSO_WM_BEAUTIFY_FLAG" val="#wm#"/>
</p:tagLst>
</file>

<file path=ppt/tags/tag13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i*28"/>
  <p:tag name="KSO_WM_UNIT_LAYERLEVEL" val="1"/>
  <p:tag name="KSO_WM_TAG_VERSION" val="3.0"/>
  <p:tag name="KSO_WM_BEAUTIFY_FLAG" val="#wm#"/>
</p:tagLst>
</file>

<file path=ppt/tags/tag13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i*27"/>
  <p:tag name="KSO_WM_UNIT_LAYERLEVEL" val="1"/>
  <p:tag name="KSO_WM_TAG_VERSION" val="3.0"/>
  <p:tag name="KSO_WM_BEAUTIFY_FLAG" val="#wm#"/>
</p:tagLst>
</file>

<file path=ppt/tags/tag13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i*26"/>
  <p:tag name="KSO_WM_UNIT_LAYERLEVEL" val="1"/>
  <p:tag name="KSO_WM_TAG_VERSION" val="3.0"/>
  <p:tag name="KSO_WM_BEAUTIFY_FLAG" val="#wm#"/>
</p:tagLst>
</file>

<file path=ppt/tags/tag13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13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13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i*51"/>
  <p:tag name="KSO_WM_UNIT_LAYERLEVEL" val="1"/>
  <p:tag name="KSO_WM_TAG_VERSION" val="3.0"/>
  <p:tag name="KSO_WM_BEAUTIFY_FLAG" val="#wm#"/>
</p:tagLst>
</file>

<file path=ppt/tags/tag1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3*i*30"/>
  <p:tag name="KSO_WM_UNIT_LAYERLEVEL" val="1"/>
  <p:tag name="KSO_WM_TAG_VERSION" val="3.0"/>
  <p:tag name="KSO_WM_BEAUTIFY_FLAG" val="#wm#"/>
</p:tagLst>
</file>

<file path=ppt/tags/tag1390.xml><?xml version="1.0" encoding="utf-8"?>
<p:tagLst xmlns:p="http://schemas.openxmlformats.org/presentationml/2006/main">
  <p:tag name="KSO_WM_UNIT_ISCONTENTSTITLE" val="0"/>
  <p:tag name="KSO_WM_UNIT_ISNUMDGMTITLE" val="0"/>
  <p:tag name="KSO_WM_UNIT_PRESET_TEXT" val="编辑母&#10;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391.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13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395.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1396.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13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i*38"/>
  <p:tag name="KSO_WM_UNIT_LAYERLEVEL" val="1"/>
  <p:tag name="KSO_WM_TAG_VERSION" val="3.0"/>
  <p:tag name="KSO_WM_BEAUTIFY_FLAG" val="#wm#"/>
</p:tagLst>
</file>

<file path=ppt/tags/tag13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i*39"/>
  <p:tag name="KSO_WM_UNIT_LAYERLEVEL" val="1"/>
  <p:tag name="KSO_WM_TAG_VERSION" val="3.0"/>
  <p:tag name="KSO_WM_BEAUTIFY_FLAG" val="#wm#"/>
</p:tagLst>
</file>

<file path=ppt/tags/tag13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i*43"/>
  <p:tag name="KSO_WM_UNIT_LAYERLEVEL" val="1"/>
  <p:tag name="KSO_WM_TAG_VERSION" val="3.0"/>
  <p:tag name="KSO_WM_BEAUTIFY_FLAG" val="#wm#"/>
</p:tagLst>
</file>

<file path=ppt/tags/tag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i*49"/>
  <p:tag name="KSO_WM_UNIT_LAYERLEVEL" val="1"/>
  <p:tag name="KSO_WM_TAG_VERSION" val="3.0"/>
  <p:tag name="KSO_WM_BEAUTIFY_FLAG" val="#wm#"/>
</p:tagLst>
</file>

<file path=ppt/tags/tag1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3*i*34"/>
  <p:tag name="KSO_WM_UNIT_LAYERLEVEL" val="1"/>
  <p:tag name="KSO_WM_TAG_VERSION" val="3.0"/>
  <p:tag name="KSO_WM_BEAUTIFY_FLAG" val="#wm#"/>
</p:tagLst>
</file>

<file path=ppt/tags/tag14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i*57"/>
  <p:tag name="KSO_WM_UNIT_LAYERLEVEL" val="1"/>
  <p:tag name="KSO_WM_TAG_VERSION" val="3.0"/>
  <p:tag name="KSO_WM_BEAUTIFY_FLAG" val="#wm#"/>
</p:tagLst>
</file>

<file path=ppt/tags/tag14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i*59"/>
  <p:tag name="KSO_WM_UNIT_LAYERLEVEL" val="1"/>
  <p:tag name="KSO_WM_TAG_VERSION" val="3.0"/>
  <p:tag name="KSO_WM_BEAUTIFY_FLAG" val="#wm#"/>
</p:tagLst>
</file>

<file path=ppt/tags/tag14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14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14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14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i*53"/>
  <p:tag name="KSO_WM_UNIT_LAYERLEVEL" val="1"/>
  <p:tag name="KSO_WM_TAG_VERSION" val="3.0"/>
  <p:tag name="KSO_WM_BEAUTIFY_FLAG" val="#wm#"/>
</p:tagLst>
</file>

<file path=ppt/tags/tag14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i*46"/>
  <p:tag name="KSO_WM_UNIT_LAYERLEVEL" val="1"/>
  <p:tag name="KSO_WM_TAG_VERSION" val="3.0"/>
  <p:tag name="KSO_WM_BEAUTIFY_FLAG" val="#wm#"/>
</p:tagLst>
</file>

<file path=ppt/tags/tag14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i*44"/>
  <p:tag name="KSO_WM_UNIT_LAYERLEVEL" val="1"/>
  <p:tag name="KSO_WM_TAG_VERSION" val="3.0"/>
  <p:tag name="KSO_WM_BEAUTIFY_FLAG" val="#wm#"/>
</p:tagLst>
</file>

<file path=ppt/tags/tag140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4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3*i*31"/>
  <p:tag name="KSO_WM_UNIT_LAYERLEVEL" val="1"/>
  <p:tag name="KSO_WM_TAG_VERSION" val="3.0"/>
  <p:tag name="KSO_WM_BEAUTIFY_FLAG" val="#wm#"/>
</p:tagLst>
</file>

<file path=ppt/tags/tag14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1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4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4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3*i*60"/>
  <p:tag name="KSO_WM_UNIT_LAYERLEVEL" val="1"/>
  <p:tag name="KSO_WM_TAG_VERSION" val="3.0"/>
  <p:tag name="KSO_WM_BEAUTIFY_FLAG" val="#wm#"/>
</p:tagLst>
</file>

<file path=ppt/tags/tag14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3*i*59"/>
  <p:tag name="KSO_WM_UNIT_LAYERLEVEL" val="1"/>
  <p:tag name="KSO_WM_TAG_VERSION" val="3.0"/>
  <p:tag name="KSO_WM_BEAUTIFY_FLAG" val="#wm#"/>
</p:tagLst>
</file>

<file path=ppt/tags/tag14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3*i*58"/>
  <p:tag name="KSO_WM_UNIT_LAYERLEVEL" val="1"/>
  <p:tag name="KSO_WM_TAG_VERSION" val="3.0"/>
  <p:tag name="KSO_WM_BEAUTIFY_FLAG" val="#wm#"/>
</p:tagLst>
</file>

<file path=ppt/tags/tag14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3*i*57"/>
  <p:tag name="KSO_WM_UNIT_LAYERLEVEL" val="1"/>
  <p:tag name="KSO_WM_TAG_VERSION" val="3.0"/>
  <p:tag name="KSO_WM_BEAUTIFY_FLAG" val="#wm#"/>
</p:tagLst>
</file>

<file path=ppt/tags/tag14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3*i*56"/>
  <p:tag name="KSO_WM_UNIT_LAYERLEVEL" val="1"/>
  <p:tag name="KSO_WM_TAG_VERSION" val="3.0"/>
  <p:tag name="KSO_WM_BEAUTIFY_FLAG" val="#wm#"/>
</p:tagLst>
</file>

<file path=ppt/tags/tag14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3*i*55"/>
  <p:tag name="KSO_WM_UNIT_LAYERLEVEL" val="1"/>
  <p:tag name="KSO_WM_TAG_VERSION" val="3.0"/>
  <p:tag name="KSO_WM_BEAUTIFY_FLAG" val="#wm#"/>
</p:tagLst>
</file>

<file path=ppt/tags/tag1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14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3*i*54"/>
  <p:tag name="KSO_WM_UNIT_LAYERLEVEL" val="1"/>
  <p:tag name="KSO_WM_TAG_VERSION" val="3.0"/>
  <p:tag name="KSO_WM_BEAUTIFY_FLAG" val="#wm#"/>
</p:tagLst>
</file>

<file path=ppt/tags/tag14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3*i*53"/>
  <p:tag name="KSO_WM_UNIT_LAYERLEVEL" val="1"/>
  <p:tag name="KSO_WM_TAG_VERSION" val="3.0"/>
  <p:tag name="KSO_WM_BEAUTIFY_FLAG" val="#wm#"/>
</p:tagLst>
</file>

<file path=ppt/tags/tag14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3*i*52"/>
  <p:tag name="KSO_WM_UNIT_LAYERLEVEL" val="1"/>
  <p:tag name="KSO_WM_TAG_VERSION" val="3.0"/>
  <p:tag name="KSO_WM_BEAUTIFY_FLAG" val="#wm#"/>
</p:tagLst>
</file>

<file path=ppt/tags/tag14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3*i*51"/>
  <p:tag name="KSO_WM_UNIT_LAYERLEVEL" val="1"/>
  <p:tag name="KSO_WM_TAG_VERSION" val="3.0"/>
  <p:tag name="KSO_WM_BEAUTIFY_FLAG" val="#wm#"/>
</p:tagLst>
</file>

<file path=ppt/tags/tag14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3*i*50"/>
  <p:tag name="KSO_WM_UNIT_LAYERLEVEL" val="1"/>
  <p:tag name="KSO_WM_TAG_VERSION" val="3.0"/>
  <p:tag name="KSO_WM_BEAUTIFY_FLAG" val="#wm#"/>
</p:tagLst>
</file>

<file path=ppt/tags/tag14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3*i*49"/>
  <p:tag name="KSO_WM_UNIT_LAYERLEVEL" val="1"/>
  <p:tag name="KSO_WM_TAG_VERSION" val="3.0"/>
  <p:tag name="KSO_WM_BEAUTIFY_FLAG" val="#wm#"/>
</p:tagLst>
</file>

<file path=ppt/tags/tag14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3*i*48"/>
  <p:tag name="KSO_WM_UNIT_LAYERLEVEL" val="1"/>
  <p:tag name="KSO_WM_TAG_VERSION" val="3.0"/>
  <p:tag name="KSO_WM_BEAUTIFY_FLAG" val="#wm#"/>
</p:tagLst>
</file>

<file path=ppt/tags/tag14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3*i*47"/>
  <p:tag name="KSO_WM_UNIT_LAYERLEVEL" val="1"/>
  <p:tag name="KSO_WM_TAG_VERSION" val="3.0"/>
  <p:tag name="KSO_WM_BEAUTIFY_FLAG" val="#wm#"/>
</p:tagLst>
</file>

<file path=ppt/tags/tag14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3*i*46"/>
  <p:tag name="KSO_WM_UNIT_LAYERLEVEL" val="1"/>
  <p:tag name="KSO_WM_TAG_VERSION" val="3.0"/>
  <p:tag name="KSO_WM_BEAUTIFY_FLAG" val="#wm#"/>
</p:tagLst>
</file>

<file path=ppt/tags/tag14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3*i*45"/>
  <p:tag name="KSO_WM_UNIT_LAYERLEVEL" val="1"/>
  <p:tag name="KSO_WM_TAG_VERSION" val="3.0"/>
  <p:tag name="KSO_WM_BEAUTIFY_FLAG" val="#wm#"/>
</p:tagLst>
</file>

<file path=ppt/tags/tag1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5"/>
  <p:tag name="KSO_WM_UNIT_ID" val="_4*i*135"/>
  <p:tag name="KSO_WM_UNIT_LAYERLEVEL" val="1"/>
  <p:tag name="KSO_WM_TAG_VERSION" val="3.0"/>
  <p:tag name="KSO_WM_BEAUTIFY_FLAG" val="#wm#"/>
</p:tagLst>
</file>

<file path=ppt/tags/tag14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14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14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14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14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14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14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14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14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14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1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4"/>
  <p:tag name="KSO_WM_UNIT_ID" val="_4*i*134"/>
  <p:tag name="KSO_WM_UNIT_LAYERLEVEL" val="1"/>
  <p:tag name="KSO_WM_TAG_VERSION" val="3.0"/>
  <p:tag name="KSO_WM_BEAUTIFY_FLAG" val="#wm#"/>
</p:tagLst>
</file>

<file path=ppt/tags/tag14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14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3*i*16"/>
  <p:tag name="KSO_WM_UNIT_LAYERLEVEL" val="1"/>
  <p:tag name="KSO_WM_TAG_VERSION" val="3.0"/>
  <p:tag name="KSO_WM_BEAUTIFY_FLAG" val="#wm#"/>
</p:tagLst>
</file>

<file path=ppt/tags/tag14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3*i*17"/>
  <p:tag name="KSO_WM_UNIT_LAYERLEVEL" val="1"/>
  <p:tag name="KSO_WM_TAG_VERSION" val="3.0"/>
  <p:tag name="KSO_WM_BEAUTIFY_FLAG" val="#wm#"/>
</p:tagLst>
</file>

<file path=ppt/tags/tag14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3*i*18"/>
  <p:tag name="KSO_WM_UNIT_LAYERLEVEL" val="1"/>
  <p:tag name="KSO_WM_TAG_VERSION" val="3.0"/>
  <p:tag name="KSO_WM_BEAUTIFY_FLAG" val="#wm#"/>
</p:tagLst>
</file>

<file path=ppt/tags/tag14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3*i*19"/>
  <p:tag name="KSO_WM_UNIT_LAYERLEVEL" val="1"/>
  <p:tag name="KSO_WM_TAG_VERSION" val="3.0"/>
  <p:tag name="KSO_WM_BEAUTIFY_FLAG" val="#wm#"/>
</p:tagLst>
</file>

<file path=ppt/tags/tag14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3*i*20"/>
  <p:tag name="KSO_WM_UNIT_LAYERLEVEL" val="1"/>
  <p:tag name="KSO_WM_TAG_VERSION" val="3.0"/>
  <p:tag name="KSO_WM_BEAUTIFY_FLAG" val="#wm#"/>
</p:tagLst>
</file>

<file path=ppt/tags/tag14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14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4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3*i*21"/>
  <p:tag name="KSO_WM_UNIT_LAYERLEVEL" val="1"/>
  <p:tag name="KSO_WM_TAG_VERSION" val="3.0"/>
  <p:tag name="KSO_WM_BEAUTIFY_FLAG" val="#wm#"/>
</p:tagLst>
</file>

<file path=ppt/tags/tag14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3*i*44"/>
  <p:tag name="KSO_WM_UNIT_LAYERLEVEL" val="1"/>
  <p:tag name="KSO_WM_TAG_VERSION" val="3.0"/>
  <p:tag name="KSO_WM_BEAUTIFY_FLAG" val="#wm#"/>
</p:tagLst>
</file>

<file path=ppt/tags/tag1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3"/>
  <p:tag name="KSO_WM_UNIT_ID" val="_4*i*133"/>
  <p:tag name="KSO_WM_UNIT_LAYERLEVEL" val="1"/>
  <p:tag name="KSO_WM_TAG_VERSION" val="3.0"/>
  <p:tag name="KSO_WM_BEAUTIFY_FLAG" val="#wm#"/>
</p:tagLst>
</file>

<file path=ppt/tags/tag14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3*i*43"/>
  <p:tag name="KSO_WM_UNIT_LAYERLEVEL" val="1"/>
  <p:tag name="KSO_WM_TAG_VERSION" val="3.0"/>
  <p:tag name="KSO_WM_BEAUTIFY_FLAG" val="#wm#"/>
</p:tagLst>
</file>

<file path=ppt/tags/tag14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3*i*42"/>
  <p:tag name="KSO_WM_UNIT_LAYERLEVEL" val="1"/>
  <p:tag name="KSO_WM_TAG_VERSION" val="3.0"/>
  <p:tag name="KSO_WM_BEAUTIFY_FLAG" val="#wm#"/>
</p:tagLst>
</file>

<file path=ppt/tags/tag14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3*i*41"/>
  <p:tag name="KSO_WM_UNIT_LAYERLEVEL" val="1"/>
  <p:tag name="KSO_WM_TAG_VERSION" val="3.0"/>
  <p:tag name="KSO_WM_BEAUTIFY_FLAG" val="#wm#"/>
</p:tagLst>
</file>

<file path=ppt/tags/tag14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3*i*40"/>
  <p:tag name="KSO_WM_UNIT_LAYERLEVEL" val="1"/>
  <p:tag name="KSO_WM_TAG_VERSION" val="3.0"/>
  <p:tag name="KSO_WM_BEAUTIFY_FLAG" val="#wm#"/>
</p:tagLst>
</file>

<file path=ppt/tags/tag14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3*i*39"/>
  <p:tag name="KSO_WM_UNIT_LAYERLEVEL" val="1"/>
  <p:tag name="KSO_WM_TAG_VERSION" val="3.0"/>
  <p:tag name="KSO_WM_BEAUTIFY_FLAG" val="#wm#"/>
</p:tagLst>
</file>

<file path=ppt/tags/tag14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3*i*38"/>
  <p:tag name="KSO_WM_UNIT_LAYERLEVEL" val="1"/>
  <p:tag name="KSO_WM_TAG_VERSION" val="3.0"/>
  <p:tag name="KSO_WM_BEAUTIFY_FLAG" val="#wm#"/>
</p:tagLst>
</file>

<file path=ppt/tags/tag14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3*i*37"/>
  <p:tag name="KSO_WM_UNIT_LAYERLEVEL" val="1"/>
  <p:tag name="KSO_WM_TAG_VERSION" val="3.0"/>
  <p:tag name="KSO_WM_BEAUTIFY_FLAG" val="#wm#"/>
</p:tagLst>
</file>

<file path=ppt/tags/tag14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3*i*36"/>
  <p:tag name="KSO_WM_UNIT_LAYERLEVEL" val="1"/>
  <p:tag name="KSO_WM_TAG_VERSION" val="3.0"/>
  <p:tag name="KSO_WM_BEAUTIFY_FLAG" val="#wm#"/>
</p:tagLst>
</file>

<file path=ppt/tags/tag14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3*i*35"/>
  <p:tag name="KSO_WM_UNIT_LAYERLEVEL" val="1"/>
  <p:tag name="KSO_WM_TAG_VERSION" val="3.0"/>
  <p:tag name="KSO_WM_BEAUTIFY_FLAG" val="#wm#"/>
</p:tagLst>
</file>

<file path=ppt/tags/tag14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3*i*33"/>
  <p:tag name="KSO_WM_UNIT_LAYERLEVEL" val="1"/>
  <p:tag name="KSO_WM_TAG_VERSION" val="3.0"/>
  <p:tag name="KSO_WM_BEAUTIFY_FLAG" val="#wm#"/>
</p:tagLst>
</file>

<file path=ppt/tags/tag1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0"/>
  <p:tag name="KSO_WM_UNIT_ID" val="_4*i*130"/>
  <p:tag name="KSO_WM_UNIT_LAYERLEVEL" val="1"/>
  <p:tag name="KSO_WM_TAG_VERSION" val="3.0"/>
  <p:tag name="KSO_WM_BEAUTIFY_FLAG" val="#wm#"/>
</p:tagLst>
</file>

<file path=ppt/tags/tag14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3*i*29"/>
  <p:tag name="KSO_WM_UNIT_LAYERLEVEL" val="1"/>
  <p:tag name="KSO_WM_TAG_VERSION" val="3.0"/>
  <p:tag name="KSO_WM_BEAUTIFY_FLAG" val="#wm#"/>
</p:tagLst>
</file>

<file path=ppt/tags/tag14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3*i*28"/>
  <p:tag name="KSO_WM_UNIT_LAYERLEVEL" val="1"/>
  <p:tag name="KSO_WM_TAG_VERSION" val="3.0"/>
  <p:tag name="KSO_WM_BEAUTIFY_FLAG" val="#wm#"/>
</p:tagLst>
</file>

<file path=ppt/tags/tag14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3*i*27"/>
  <p:tag name="KSO_WM_UNIT_LAYERLEVEL" val="1"/>
  <p:tag name="KSO_WM_TAG_VERSION" val="3.0"/>
  <p:tag name="KSO_WM_BEAUTIFY_FLAG" val="#wm#"/>
</p:tagLst>
</file>

<file path=ppt/tags/tag14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3*i*26"/>
  <p:tag name="KSO_WM_UNIT_LAYERLEVEL" val="1"/>
  <p:tag name="KSO_WM_TAG_VERSION" val="3.0"/>
  <p:tag name="KSO_WM_BEAUTIFY_FLAG" val="#wm#"/>
</p:tagLst>
</file>

<file path=ppt/tags/tag14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3*i*25"/>
  <p:tag name="KSO_WM_UNIT_LAYERLEVEL" val="1"/>
  <p:tag name="KSO_WM_TAG_VERSION" val="3.0"/>
  <p:tag name="KSO_WM_BEAUTIFY_FLAG" val="#wm#"/>
</p:tagLst>
</file>

<file path=ppt/tags/tag14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3*i*22"/>
  <p:tag name="KSO_WM_UNIT_LAYERLEVEL" val="1"/>
  <p:tag name="KSO_WM_TAG_VERSION" val="3.0"/>
  <p:tag name="KSO_WM_BEAUTIFY_FLAG" val="#wm#"/>
</p:tagLst>
</file>

<file path=ppt/tags/tag14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469.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4"/>
  <p:tag name="KSO_WM_UNIT_ID" val="_4*i*114"/>
  <p:tag name="KSO_WM_UNIT_LAYERLEVEL" val="1"/>
  <p:tag name="KSO_WM_TAG_VERSION" val="3.0"/>
  <p:tag name="KSO_WM_BEAUTIFY_FLAG" val="#wm#"/>
</p:tagLst>
</file>

<file path=ppt/tags/tag14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4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3*i*24"/>
  <p:tag name="KSO_WM_UNIT_LAYERLEVEL" val="1"/>
  <p:tag name="KSO_WM_TAG_VERSION" val="3.0"/>
  <p:tag name="KSO_WM_BEAUTIFY_FLAG" val="#wm#"/>
</p:tagLst>
</file>

<file path=ppt/tags/tag14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3*i*32"/>
  <p:tag name="KSO_WM_UNIT_LAYERLEVEL" val="1"/>
  <p:tag name="KSO_WM_TAG_VERSION" val="3.0"/>
  <p:tag name="KSO_WM_BEAUTIFY_FLAG" val="#wm#"/>
</p:tagLst>
</file>

<file path=ppt/tags/tag14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3*i*23"/>
  <p:tag name="KSO_WM_UNIT_LAYERLEVEL" val="1"/>
  <p:tag name="KSO_WM_TAG_VERSION" val="3.0"/>
  <p:tag name="KSO_WM_BEAUTIFY_FLAG" val="#wm#"/>
</p:tagLst>
</file>

<file path=ppt/tags/tag14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3*i*30"/>
  <p:tag name="KSO_WM_UNIT_LAYERLEVEL" val="1"/>
  <p:tag name="KSO_WM_TAG_VERSION" val="3.0"/>
  <p:tag name="KSO_WM_BEAUTIFY_FLAG" val="#wm#"/>
</p:tagLst>
</file>

<file path=ppt/tags/tag14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3*i*34"/>
  <p:tag name="KSO_WM_UNIT_LAYERLEVEL" val="1"/>
  <p:tag name="KSO_WM_TAG_VERSION" val="3.0"/>
  <p:tag name="KSO_WM_BEAUTIFY_FLAG" val="#wm#"/>
</p:tagLst>
</file>

<file path=ppt/tags/tag14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3*i*31"/>
  <p:tag name="KSO_WM_UNIT_LAYERLEVEL" val="1"/>
  <p:tag name="KSO_WM_TAG_VERSION" val="3.0"/>
  <p:tag name="KSO_WM_BEAUTIFY_FLAG" val="#wm#"/>
</p:tagLst>
</file>

<file path=ppt/tags/tag14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14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5"/>
  <p:tag name="KSO_WM_UNIT_ID" val="_4*i*135"/>
  <p:tag name="KSO_WM_UNIT_LAYERLEVEL" val="1"/>
  <p:tag name="KSO_WM_TAG_VERSION" val="3.0"/>
  <p:tag name="KSO_WM_BEAUTIFY_FLAG" val="#wm#"/>
</p:tagLst>
</file>

<file path=ppt/tags/tag14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4"/>
  <p:tag name="KSO_WM_UNIT_ID" val="_4*i*134"/>
  <p:tag name="KSO_WM_UNIT_LAYERLEVEL" val="1"/>
  <p:tag name="KSO_WM_TAG_VERSION" val="3.0"/>
  <p:tag name="KSO_WM_BEAUTIFY_FLAG" val="#wm#"/>
</p:tagLst>
</file>

<file path=ppt/tags/tag1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6"/>
  <p:tag name="KSO_WM_UNIT_ID" val="_4*i*96"/>
  <p:tag name="KSO_WM_UNIT_LAYERLEVEL" val="1"/>
  <p:tag name="KSO_WM_TAG_VERSION" val="3.0"/>
  <p:tag name="KSO_WM_BEAUTIFY_FLAG" val="#wm#"/>
</p:tagLst>
</file>

<file path=ppt/tags/tag14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3"/>
  <p:tag name="KSO_WM_UNIT_ID" val="_4*i*133"/>
  <p:tag name="KSO_WM_UNIT_LAYERLEVEL" val="1"/>
  <p:tag name="KSO_WM_TAG_VERSION" val="3.0"/>
  <p:tag name="KSO_WM_BEAUTIFY_FLAG" val="#wm#"/>
</p:tagLst>
</file>

<file path=ppt/tags/tag14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0"/>
  <p:tag name="KSO_WM_UNIT_ID" val="_4*i*130"/>
  <p:tag name="KSO_WM_UNIT_LAYERLEVEL" val="1"/>
  <p:tag name="KSO_WM_TAG_VERSION" val="3.0"/>
  <p:tag name="KSO_WM_BEAUTIFY_FLAG" val="#wm#"/>
</p:tagLst>
</file>

<file path=ppt/tags/tag14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4"/>
  <p:tag name="KSO_WM_UNIT_ID" val="_4*i*114"/>
  <p:tag name="KSO_WM_UNIT_LAYERLEVEL" val="1"/>
  <p:tag name="KSO_WM_TAG_VERSION" val="3.0"/>
  <p:tag name="KSO_WM_BEAUTIFY_FLAG" val="#wm#"/>
</p:tagLst>
</file>

<file path=ppt/tags/tag14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6"/>
  <p:tag name="KSO_WM_UNIT_ID" val="_4*i*96"/>
  <p:tag name="KSO_WM_UNIT_LAYERLEVEL" val="1"/>
  <p:tag name="KSO_WM_TAG_VERSION" val="3.0"/>
  <p:tag name="KSO_WM_BEAUTIFY_FLAG" val="#wm#"/>
</p:tagLst>
</file>

<file path=ppt/tags/tag14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4*i*91"/>
  <p:tag name="KSO_WM_UNIT_LAYERLEVEL" val="1"/>
  <p:tag name="KSO_WM_TAG_VERSION" val="3.0"/>
  <p:tag name="KSO_WM_BEAUTIFY_FLAG" val="#wm#"/>
</p:tagLst>
</file>

<file path=ppt/tags/tag14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4*i*90"/>
  <p:tag name="KSO_WM_UNIT_LAYERLEVEL" val="1"/>
  <p:tag name="KSO_WM_TAG_VERSION" val="3.0"/>
  <p:tag name="KSO_WM_BEAUTIFY_FLAG" val="#wm#"/>
</p:tagLst>
</file>

<file path=ppt/tags/tag14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4*i*79"/>
  <p:tag name="KSO_WM_UNIT_LAYERLEVEL" val="1"/>
  <p:tag name="KSO_WM_TAG_VERSION" val="3.0"/>
  <p:tag name="KSO_WM_BEAUTIFY_FLAG" val="#wm#"/>
</p:tagLst>
</file>

<file path=ppt/tags/tag14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4*i*59"/>
  <p:tag name="KSO_WM_UNIT_LAYERLEVEL" val="1"/>
  <p:tag name="KSO_WM_TAG_VERSION" val="3.0"/>
  <p:tag name="KSO_WM_BEAUTIFY_FLAG" val="#wm#"/>
</p:tagLst>
</file>

<file path=ppt/tags/tag14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4*i*53"/>
  <p:tag name="KSO_WM_UNIT_LAYERLEVEL" val="1"/>
  <p:tag name="KSO_WM_TAG_VERSION" val="3.0"/>
  <p:tag name="KSO_WM_BEAUTIFY_FLAG" val="#wm#"/>
</p:tagLst>
</file>

<file path=ppt/tags/tag14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4*i*49"/>
  <p:tag name="KSO_WM_UNIT_LAYERLEVEL" val="1"/>
  <p:tag name="KSO_WM_TAG_VERSION" val="3.0"/>
  <p:tag name="KSO_WM_BEAUTIFY_FLAG" val="#wm#"/>
</p:tagLst>
</file>

<file path=ppt/tags/tag1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4*i*91"/>
  <p:tag name="KSO_WM_UNIT_LAYERLEVEL" val="1"/>
  <p:tag name="KSO_WM_TAG_VERSION" val="3.0"/>
  <p:tag name="KSO_WM_BEAUTIFY_FLAG" val="#wm#"/>
</p:tagLst>
</file>

<file path=ppt/tags/tag14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4*i*47"/>
  <p:tag name="KSO_WM_UNIT_LAYERLEVEL" val="1"/>
  <p:tag name="KSO_WM_TAG_VERSION" val="3.0"/>
  <p:tag name="KSO_WM_BEAUTIFY_FLAG" val="#wm#"/>
</p:tagLst>
</file>

<file path=ppt/tags/tag14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4*i*43"/>
  <p:tag name="KSO_WM_UNIT_LAYERLEVEL" val="1"/>
  <p:tag name="KSO_WM_TAG_VERSION" val="3.0"/>
  <p:tag name="KSO_WM_BEAUTIFY_FLAG" val="#wm#"/>
</p:tagLst>
</file>

<file path=ppt/tags/tag14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4*i*41"/>
  <p:tag name="KSO_WM_UNIT_LAYERLEVEL" val="1"/>
  <p:tag name="KSO_WM_TAG_VERSION" val="3.0"/>
  <p:tag name="KSO_WM_BEAUTIFY_FLAG" val="#wm#"/>
</p:tagLst>
</file>

<file path=ppt/tags/tag14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4*i*40"/>
  <p:tag name="KSO_WM_UNIT_LAYERLEVEL" val="1"/>
  <p:tag name="KSO_WM_TAG_VERSION" val="3.0"/>
  <p:tag name="KSO_WM_BEAUTIFY_FLAG" val="#wm#"/>
</p:tagLst>
</file>

<file path=ppt/tags/tag14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14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14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14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14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14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i*48"/>
  <p:tag name="KSO_WM_UNIT_LAYERLEVEL" val="1"/>
  <p:tag name="KSO_WM_TAG_VERSION" val="3.0"/>
  <p:tag name="KSO_WM_BEAUTIFY_FLAG" val="#wm#"/>
</p:tagLst>
</file>

<file path=ppt/tags/tag1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4*i*90"/>
  <p:tag name="KSO_WM_UNIT_LAYERLEVEL" val="1"/>
  <p:tag name="KSO_WM_TAG_VERSION" val="3.0"/>
  <p:tag name="KSO_WM_BEAUTIFY_FLAG" val="#wm#"/>
</p:tagLst>
</file>

<file path=ppt/tags/tag15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15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15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15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15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15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15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15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15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15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1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4*i*79"/>
  <p:tag name="KSO_WM_UNIT_LAYERLEVEL" val="1"/>
  <p:tag name="KSO_WM_TAG_VERSION" val="3.0"/>
  <p:tag name="KSO_WM_BEAUTIFY_FLAG" val="#wm#"/>
</p:tagLst>
</file>

<file path=ppt/tags/tag15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15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15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4*i*20"/>
  <p:tag name="KSO_WM_UNIT_LAYERLEVEL" val="1"/>
  <p:tag name="KSO_WM_TAG_VERSION" val="3.0"/>
  <p:tag name="KSO_WM_BEAUTIFY_FLAG" val="#wm#"/>
</p:tagLst>
</file>

<file path=ppt/tags/tag15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4*i*37"/>
  <p:tag name="KSO_WM_UNIT_LAYERLEVEL" val="1"/>
  <p:tag name="KSO_WM_TAG_VERSION" val="3.0"/>
  <p:tag name="KSO_WM_BEAUTIFY_FLAG" val="#wm#"/>
</p:tagLst>
</file>

<file path=ppt/tags/tag15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4*i*36"/>
  <p:tag name="KSO_WM_UNIT_LAYERLEVEL" val="1"/>
  <p:tag name="KSO_WM_TAG_VERSION" val="3.0"/>
  <p:tag name="KSO_WM_BEAUTIFY_FLAG" val="#wm#"/>
</p:tagLst>
</file>

<file path=ppt/tags/tag15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4*i*35"/>
  <p:tag name="KSO_WM_UNIT_LAYERLEVEL" val="1"/>
  <p:tag name="KSO_WM_TAG_VERSION" val="3.0"/>
  <p:tag name="KSO_WM_BEAUTIFY_FLAG" val="#wm#"/>
</p:tagLst>
</file>

<file path=ppt/tags/tag15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4*i*34"/>
  <p:tag name="KSO_WM_UNIT_LAYERLEVEL" val="1"/>
  <p:tag name="KSO_WM_TAG_VERSION" val="3.0"/>
  <p:tag name="KSO_WM_BEAUTIFY_FLAG" val="#wm#"/>
</p:tagLst>
</file>

<file path=ppt/tags/tag15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4*i*33"/>
  <p:tag name="KSO_WM_UNIT_LAYERLEVEL" val="1"/>
  <p:tag name="KSO_WM_TAG_VERSION" val="3.0"/>
  <p:tag name="KSO_WM_BEAUTIFY_FLAG" val="#wm#"/>
</p:tagLst>
</file>

<file path=ppt/tags/tag15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4*i*32"/>
  <p:tag name="KSO_WM_UNIT_LAYERLEVEL" val="1"/>
  <p:tag name="KSO_WM_TAG_VERSION" val="3.0"/>
  <p:tag name="KSO_WM_BEAUTIFY_FLAG" val="#wm#"/>
</p:tagLst>
</file>

<file path=ppt/tags/tag15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4*i*31"/>
  <p:tag name="KSO_WM_UNIT_LAYERLEVEL" val="1"/>
  <p:tag name="KSO_WM_TAG_VERSION" val="3.0"/>
  <p:tag name="KSO_WM_BEAUTIFY_FLAG" val="#wm#"/>
</p:tagLst>
</file>

<file path=ppt/tags/tag1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4*i*59"/>
  <p:tag name="KSO_WM_UNIT_LAYERLEVEL" val="1"/>
  <p:tag name="KSO_WM_TAG_VERSION" val="3.0"/>
  <p:tag name="KSO_WM_BEAUTIFY_FLAG" val="#wm#"/>
</p:tagLst>
</file>

<file path=ppt/tags/tag15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4*i*30"/>
  <p:tag name="KSO_WM_UNIT_LAYERLEVEL" val="1"/>
  <p:tag name="KSO_WM_TAG_VERSION" val="3.0"/>
  <p:tag name="KSO_WM_BEAUTIFY_FLAG" val="#wm#"/>
</p:tagLst>
</file>

<file path=ppt/tags/tag15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4*i*29"/>
  <p:tag name="KSO_WM_UNIT_LAYERLEVEL" val="1"/>
  <p:tag name="KSO_WM_TAG_VERSION" val="3.0"/>
  <p:tag name="KSO_WM_BEAUTIFY_FLAG" val="#wm#"/>
</p:tagLst>
</file>

<file path=ppt/tags/tag15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4*i*28"/>
  <p:tag name="KSO_WM_UNIT_LAYERLEVEL" val="1"/>
  <p:tag name="KSO_WM_TAG_VERSION" val="3.0"/>
  <p:tag name="KSO_WM_BEAUTIFY_FLAG" val="#wm#"/>
</p:tagLst>
</file>

<file path=ppt/tags/tag15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4*i*27"/>
  <p:tag name="KSO_WM_UNIT_LAYERLEVEL" val="1"/>
  <p:tag name="KSO_WM_TAG_VERSION" val="3.0"/>
  <p:tag name="KSO_WM_BEAUTIFY_FLAG" val="#wm#"/>
</p:tagLst>
</file>

<file path=ppt/tags/tag15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4*i*26"/>
  <p:tag name="KSO_WM_UNIT_LAYERLEVEL" val="1"/>
  <p:tag name="KSO_WM_TAG_VERSION" val="3.0"/>
  <p:tag name="KSO_WM_BEAUTIFY_FLAG" val="#wm#"/>
</p:tagLst>
</file>

<file path=ppt/tags/tag15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4*i*25"/>
  <p:tag name="KSO_WM_UNIT_LAYERLEVEL" val="1"/>
  <p:tag name="KSO_WM_TAG_VERSION" val="3.0"/>
  <p:tag name="KSO_WM_BEAUTIFY_FLAG" val="#wm#"/>
</p:tagLst>
</file>

<file path=ppt/tags/tag15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4*i*24"/>
  <p:tag name="KSO_WM_UNIT_LAYERLEVEL" val="1"/>
  <p:tag name="KSO_WM_TAG_VERSION" val="3.0"/>
  <p:tag name="KSO_WM_BEAUTIFY_FLAG" val="#wm#"/>
</p:tagLst>
</file>

<file path=ppt/tags/tag15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4*i*23"/>
  <p:tag name="KSO_WM_UNIT_LAYERLEVEL" val="1"/>
  <p:tag name="KSO_WM_TAG_VERSION" val="3.0"/>
  <p:tag name="KSO_WM_BEAUTIFY_FLAG" val="#wm#"/>
</p:tagLst>
</file>

<file path=ppt/tags/tag15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4*i*22"/>
  <p:tag name="KSO_WM_UNIT_LAYERLEVEL" val="1"/>
  <p:tag name="KSO_WM_TAG_VERSION" val="3.0"/>
  <p:tag name="KSO_WM_BEAUTIFY_FLAG" val="#wm#"/>
</p:tagLst>
</file>

<file path=ppt/tags/tag15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4*i*21"/>
  <p:tag name="KSO_WM_UNIT_LAYERLEVEL" val="1"/>
  <p:tag name="KSO_WM_TAG_VERSION" val="3.0"/>
  <p:tag name="KSO_WM_BEAUTIFY_FLAG" val="#wm#"/>
</p:tagLst>
</file>

<file path=ppt/tags/tag1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4*i*53"/>
  <p:tag name="KSO_WM_UNIT_LAYERLEVEL" val="1"/>
  <p:tag name="KSO_WM_TAG_VERSION" val="3.0"/>
  <p:tag name="KSO_WM_BEAUTIFY_FLAG" val="#wm#"/>
</p:tagLst>
</file>

<file path=ppt/tags/tag15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4*i*50"/>
  <p:tag name="KSO_WM_UNIT_LAYERLEVEL" val="1"/>
  <p:tag name="KSO_WM_TAG_VERSION" val="3.0"/>
  <p:tag name="KSO_WM_BEAUTIFY_FLAG" val="#wm#"/>
</p:tagLst>
</file>

<file path=ppt/tags/tag153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1532.xml><?xml version="1.0" encoding="utf-8"?>
<p:tagLst xmlns:p="http://schemas.openxmlformats.org/presentationml/2006/main">
  <p:tag name="KSO_WM_UNIT_ISNUMDGMTITLE" val="0"/>
  <p:tag name="KSO_WM_UNIT_PRESET_TEXT" val="节编号"/>
  <p:tag name="KSO_WM_UNIT_NOCLEAR" val="0"/>
  <p:tag name="KSO_WM_UNIT_VALUE" val="10"/>
  <p:tag name="KSO_WM_UNIT_HIGHLIGHT" val="0"/>
  <p:tag name="KSO_WM_UNIT_COMPATIBLE" val="0"/>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15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5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5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5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4*i*38"/>
  <p:tag name="KSO_WM_UNIT_LAYERLEVEL" val="1"/>
  <p:tag name="KSO_WM_TAG_VERSION" val="3.0"/>
  <p:tag name="KSO_WM_BEAUTIFY_FLAG" val="#wm#"/>
</p:tagLst>
</file>

<file path=ppt/tags/tag15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4*i*39"/>
  <p:tag name="KSO_WM_UNIT_LAYERLEVEL" val="1"/>
  <p:tag name="KSO_WM_TAG_VERSION" val="3.0"/>
  <p:tag name="KSO_WM_BEAUTIFY_FLAG" val="#wm#"/>
</p:tagLst>
</file>

<file path=ppt/tags/tag15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4*i*42"/>
  <p:tag name="KSO_WM_UNIT_LAYERLEVEL" val="1"/>
  <p:tag name="KSO_WM_TAG_VERSION" val="3.0"/>
  <p:tag name="KSO_WM_BEAUTIFY_FLAG" val="#wm#"/>
</p:tagLst>
</file>

<file path=ppt/tags/tag15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4*i*87"/>
  <p:tag name="KSO_WM_UNIT_LAYERLEVEL" val="1"/>
  <p:tag name="KSO_WM_TAG_VERSION" val="3.0"/>
  <p:tag name="KSO_WM_BEAUTIFY_FLAG" val="#wm#"/>
</p:tagLst>
</file>

<file path=ppt/tags/tag1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4*i*49"/>
  <p:tag name="KSO_WM_UNIT_LAYERLEVEL" val="1"/>
  <p:tag name="KSO_WM_TAG_VERSION" val="3.0"/>
  <p:tag name="KSO_WM_BEAUTIFY_FLAG" val="#wm#"/>
</p:tagLst>
</file>

<file path=ppt/tags/tag15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4*i*84"/>
  <p:tag name="KSO_WM_UNIT_LAYERLEVEL" val="1"/>
  <p:tag name="KSO_WM_TAG_VERSION" val="3.0"/>
  <p:tag name="KSO_WM_BEAUTIFY_FLAG" val="#wm#"/>
</p:tagLst>
</file>

<file path=ppt/tags/tag15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4*i*86"/>
  <p:tag name="KSO_WM_UNIT_LAYERLEVEL" val="1"/>
  <p:tag name="KSO_WM_TAG_VERSION" val="3.0"/>
  <p:tag name="KSO_WM_BEAUTIFY_FLAG" val="#wm#"/>
</p:tagLst>
</file>

<file path=ppt/tags/tag15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8"/>
  <p:tag name="KSO_WM_UNIT_ID" val="_4*i*98"/>
  <p:tag name="KSO_WM_UNIT_LAYERLEVEL" val="1"/>
  <p:tag name="KSO_WM_TAG_VERSION" val="3.0"/>
  <p:tag name="KSO_WM_BEAUTIFY_FLAG" val="#wm#"/>
</p:tagLst>
</file>

<file path=ppt/tags/tag15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4*i*85"/>
  <p:tag name="KSO_WM_UNIT_LAYERLEVEL" val="1"/>
  <p:tag name="KSO_WM_TAG_VERSION" val="3.0"/>
  <p:tag name="KSO_WM_BEAUTIFY_FLAG" val="#wm#"/>
</p:tagLst>
</file>

<file path=ppt/tags/tag15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4*i*56"/>
  <p:tag name="KSO_WM_UNIT_LAYERLEVEL" val="1"/>
  <p:tag name="KSO_WM_TAG_VERSION" val="3.0"/>
  <p:tag name="KSO_WM_BEAUTIFY_FLAG" val="#wm#"/>
</p:tagLst>
</file>

<file path=ppt/tags/tag15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4*i*57"/>
  <p:tag name="KSO_WM_UNIT_LAYERLEVEL" val="1"/>
  <p:tag name="KSO_WM_TAG_VERSION" val="3.0"/>
  <p:tag name="KSO_WM_BEAUTIFY_FLAG" val="#wm#"/>
</p:tagLst>
</file>

<file path=ppt/tags/tag15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4*i*45"/>
  <p:tag name="KSO_WM_UNIT_LAYERLEVEL" val="1"/>
  <p:tag name="KSO_WM_TAG_VERSION" val="3.0"/>
  <p:tag name="KSO_WM_BEAUTIFY_FLAG" val="#wm#"/>
</p:tagLst>
</file>

<file path=ppt/tags/tag15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4*i*61"/>
  <p:tag name="KSO_WM_UNIT_LAYERLEVEL" val="1"/>
  <p:tag name="KSO_WM_TAG_VERSION" val="3.0"/>
  <p:tag name="KSO_WM_BEAUTIFY_FLAG" val="#wm#"/>
</p:tagLst>
</file>

<file path=ppt/tags/tag15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4*i*82"/>
  <p:tag name="KSO_WM_UNIT_LAYERLEVEL" val="1"/>
  <p:tag name="KSO_WM_TAG_VERSION" val="3.0"/>
  <p:tag name="KSO_WM_BEAUTIFY_FLAG" val="#wm#"/>
</p:tagLst>
</file>

<file path=ppt/tags/tag15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1"/>
  <p:tag name="KSO_WM_UNIT_ID" val="_4*i*101"/>
  <p:tag name="KSO_WM_UNIT_LAYERLEVEL" val="1"/>
  <p:tag name="KSO_WM_TAG_VERSION" val="3.0"/>
  <p:tag name="KSO_WM_BEAUTIFY_FLAG" val="#wm#"/>
</p:tagLst>
</file>

<file path=ppt/tags/tag1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4*i*47"/>
  <p:tag name="KSO_WM_UNIT_LAYERLEVEL" val="1"/>
  <p:tag name="KSO_WM_TAG_VERSION" val="3.0"/>
  <p:tag name="KSO_WM_BEAUTIFY_FLAG" val="#wm#"/>
</p:tagLst>
</file>

<file path=ppt/tags/tag15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4*i*71"/>
  <p:tag name="KSO_WM_UNIT_LAYERLEVEL" val="1"/>
  <p:tag name="KSO_WM_TAG_VERSION" val="3.0"/>
  <p:tag name="KSO_WM_BEAUTIFY_FLAG" val="#wm#"/>
</p:tagLst>
</file>

<file path=ppt/tags/tag15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4*i*52"/>
  <p:tag name="KSO_WM_UNIT_LAYERLEVEL" val="1"/>
  <p:tag name="KSO_WM_TAG_VERSION" val="3.0"/>
  <p:tag name="KSO_WM_BEAUTIFY_FLAG" val="#wm#"/>
</p:tagLst>
</file>

<file path=ppt/tags/tag15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4*i*76"/>
  <p:tag name="KSO_WM_UNIT_LAYERLEVEL" val="1"/>
  <p:tag name="KSO_WM_TAG_VERSION" val="3.0"/>
  <p:tag name="KSO_WM_BEAUTIFY_FLAG" val="#wm#"/>
</p:tagLst>
</file>

<file path=ppt/tags/tag15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4*i*44"/>
  <p:tag name="KSO_WM_UNIT_LAYERLEVEL" val="1"/>
  <p:tag name="KSO_WM_TAG_VERSION" val="3.0"/>
  <p:tag name="KSO_WM_BEAUTIFY_FLAG" val="#wm#"/>
</p:tagLst>
</file>

<file path=ppt/tags/tag15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4*i*77"/>
  <p:tag name="KSO_WM_UNIT_LAYERLEVEL" val="1"/>
  <p:tag name="KSO_WM_TAG_VERSION" val="3.0"/>
  <p:tag name="KSO_WM_BEAUTIFY_FLAG" val="#wm#"/>
</p:tagLst>
</file>

<file path=ppt/tags/tag15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4*i*83"/>
  <p:tag name="KSO_WM_UNIT_LAYERLEVEL" val="1"/>
  <p:tag name="KSO_WM_TAG_VERSION" val="3.0"/>
  <p:tag name="KSO_WM_BEAUTIFY_FLAG" val="#wm#"/>
</p:tagLst>
</file>

<file path=ppt/tags/tag15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2"/>
  <p:tag name="KSO_WM_UNIT_ID" val="_4*i*102"/>
  <p:tag name="KSO_WM_UNIT_LAYERLEVEL" val="1"/>
  <p:tag name="KSO_WM_TAG_VERSION" val="3.0"/>
  <p:tag name="KSO_WM_BEAUTIFY_FLAG" val="#wm#"/>
</p:tagLst>
</file>

<file path=ppt/tags/tag15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4*i*89"/>
  <p:tag name="KSO_WM_UNIT_LAYERLEVEL" val="1"/>
  <p:tag name="KSO_WM_TAG_VERSION" val="3.0"/>
  <p:tag name="KSO_WM_BEAUTIFY_FLAG" val="#wm#"/>
</p:tagLst>
</file>

<file path=ppt/tags/tag15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4*i*80"/>
  <p:tag name="KSO_WM_UNIT_LAYERLEVEL" val="1"/>
  <p:tag name="KSO_WM_TAG_VERSION" val="3.0"/>
  <p:tag name="KSO_WM_BEAUTIFY_FLAG" val="#wm#"/>
</p:tagLst>
</file>

<file path=ppt/tags/tag15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4*i*73"/>
  <p:tag name="KSO_WM_UNIT_LAYERLEVEL" val="1"/>
  <p:tag name="KSO_WM_TAG_VERSION" val="3.0"/>
  <p:tag name="KSO_WM_BEAUTIFY_FLAG" val="#wm#"/>
</p:tagLst>
</file>

<file path=ppt/tags/tag1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4*i*43"/>
  <p:tag name="KSO_WM_UNIT_LAYERLEVEL" val="1"/>
  <p:tag name="KSO_WM_TAG_VERSION" val="3.0"/>
  <p:tag name="KSO_WM_BEAUTIFY_FLAG" val="#wm#"/>
</p:tagLst>
</file>

<file path=ppt/tags/tag15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4*i*88"/>
  <p:tag name="KSO_WM_UNIT_LAYERLEVEL" val="1"/>
  <p:tag name="KSO_WM_TAG_VERSION" val="3.0"/>
  <p:tag name="KSO_WM_BEAUTIFY_FLAG" val="#wm#"/>
</p:tagLst>
</file>

<file path=ppt/tags/tag15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4*i*60"/>
  <p:tag name="KSO_WM_UNIT_LAYERLEVEL" val="1"/>
  <p:tag name="KSO_WM_TAG_VERSION" val="3.0"/>
  <p:tag name="KSO_WM_BEAUTIFY_FLAG" val="#wm#"/>
</p:tagLst>
</file>

<file path=ppt/tags/tag15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4*i*69"/>
  <p:tag name="KSO_WM_UNIT_LAYERLEVEL" val="1"/>
  <p:tag name="KSO_WM_TAG_VERSION" val="3.0"/>
  <p:tag name="KSO_WM_BEAUTIFY_FLAG" val="#wm#"/>
</p:tagLst>
</file>

<file path=ppt/tags/tag15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4*i*65"/>
  <p:tag name="KSO_WM_UNIT_LAYERLEVEL" val="1"/>
  <p:tag name="KSO_WM_TAG_VERSION" val="3.0"/>
  <p:tag name="KSO_WM_BEAUTIFY_FLAG" val="#wm#"/>
</p:tagLst>
</file>

<file path=ppt/tags/tag15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4*i*51"/>
  <p:tag name="KSO_WM_UNIT_LAYERLEVEL" val="1"/>
  <p:tag name="KSO_WM_TAG_VERSION" val="3.0"/>
  <p:tag name="KSO_WM_BEAUTIFY_FLAG" val="#wm#"/>
</p:tagLst>
</file>

<file path=ppt/tags/tag15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6"/>
  <p:tag name="KSO_WM_UNIT_ID" val="_4*i*116"/>
  <p:tag name="KSO_WM_UNIT_LAYERLEVEL" val="1"/>
  <p:tag name="KSO_WM_TAG_VERSION" val="3.0"/>
  <p:tag name="KSO_WM_BEAUTIFY_FLAG" val="#wm#"/>
</p:tagLst>
</file>

<file path=ppt/tags/tag15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5"/>
  <p:tag name="KSO_WM_UNIT_ID" val="_4*i*115"/>
  <p:tag name="KSO_WM_UNIT_LAYERLEVEL" val="1"/>
  <p:tag name="KSO_WM_TAG_VERSION" val="3.0"/>
  <p:tag name="KSO_WM_BEAUTIFY_FLAG" val="#wm#"/>
</p:tagLst>
</file>

<file path=ppt/tags/tag15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3"/>
  <p:tag name="KSO_WM_UNIT_ID" val="_4*i*113"/>
  <p:tag name="KSO_WM_UNIT_LAYERLEVEL" val="1"/>
  <p:tag name="KSO_WM_TAG_VERSION" val="3.0"/>
  <p:tag name="KSO_WM_BEAUTIFY_FLAG" val="#wm#"/>
</p:tagLst>
</file>

<file path=ppt/tags/tag15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2"/>
  <p:tag name="KSO_WM_UNIT_ID" val="_4*i*112"/>
  <p:tag name="KSO_WM_UNIT_LAYERLEVEL" val="1"/>
  <p:tag name="KSO_WM_TAG_VERSION" val="3.0"/>
  <p:tag name="KSO_WM_BEAUTIFY_FLAG" val="#wm#"/>
</p:tagLst>
</file>

<file path=ppt/tags/tag15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0"/>
  <p:tag name="KSO_WM_UNIT_ID" val="_4*i*110"/>
  <p:tag name="KSO_WM_UNIT_LAYERLEVEL" val="1"/>
  <p:tag name="KSO_WM_TAG_VERSION" val="3.0"/>
  <p:tag name="KSO_WM_BEAUTIFY_FLAG" val="#wm#"/>
</p:tagLst>
</file>

<file path=ppt/tags/tag1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4*i*41"/>
  <p:tag name="KSO_WM_UNIT_LAYERLEVEL" val="1"/>
  <p:tag name="KSO_WM_TAG_VERSION" val="3.0"/>
  <p:tag name="KSO_WM_BEAUTIFY_FLAG" val="#wm#"/>
</p:tagLst>
</file>

<file path=ppt/tags/tag15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9"/>
  <p:tag name="KSO_WM_UNIT_ID" val="_4*i*109"/>
  <p:tag name="KSO_WM_UNIT_LAYERLEVEL" val="1"/>
  <p:tag name="KSO_WM_TAG_VERSION" val="3.0"/>
  <p:tag name="KSO_WM_BEAUTIFY_FLAG" val="#wm#"/>
</p:tagLst>
</file>

<file path=ppt/tags/tag15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8"/>
  <p:tag name="KSO_WM_UNIT_ID" val="_4*i*118"/>
  <p:tag name="KSO_WM_UNIT_LAYERLEVEL" val="1"/>
  <p:tag name="KSO_WM_TAG_VERSION" val="3.0"/>
  <p:tag name="KSO_WM_BEAUTIFY_FLAG" val="#wm#"/>
</p:tagLst>
</file>

<file path=ppt/tags/tag15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7"/>
  <p:tag name="KSO_WM_UNIT_ID" val="_4*i*117"/>
  <p:tag name="KSO_WM_UNIT_LAYERLEVEL" val="1"/>
  <p:tag name="KSO_WM_TAG_VERSION" val="3.0"/>
  <p:tag name="KSO_WM_BEAUTIFY_FLAG" val="#wm#"/>
</p:tagLst>
</file>

<file path=ppt/tags/tag15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1"/>
  <p:tag name="KSO_WM_UNIT_ID" val="_4*i*121"/>
  <p:tag name="KSO_WM_UNIT_LAYERLEVEL" val="1"/>
  <p:tag name="KSO_WM_TAG_VERSION" val="3.0"/>
  <p:tag name="KSO_WM_BEAUTIFY_FLAG" val="#wm#"/>
</p:tagLst>
</file>

<file path=ppt/tags/tag15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9"/>
  <p:tag name="KSO_WM_UNIT_ID" val="_4*i*119"/>
  <p:tag name="KSO_WM_UNIT_LAYERLEVEL" val="1"/>
  <p:tag name="KSO_WM_TAG_VERSION" val="3.0"/>
  <p:tag name="KSO_WM_BEAUTIFY_FLAG" val="#wm#"/>
</p:tagLst>
</file>

<file path=ppt/tags/tag15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6"/>
  <p:tag name="KSO_WM_UNIT_ID" val="_4*i*126"/>
  <p:tag name="KSO_WM_UNIT_LAYERLEVEL" val="1"/>
  <p:tag name="KSO_WM_TAG_VERSION" val="3.0"/>
  <p:tag name="KSO_WM_BEAUTIFY_FLAG" val="#wm#"/>
</p:tagLst>
</file>

<file path=ppt/tags/tag15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4"/>
  <p:tag name="KSO_WM_UNIT_ID" val="_4*i*124"/>
  <p:tag name="KSO_WM_UNIT_LAYERLEVEL" val="1"/>
  <p:tag name="KSO_WM_TAG_VERSION" val="3.0"/>
  <p:tag name="KSO_WM_BEAUTIFY_FLAG" val="#wm#"/>
</p:tagLst>
</file>

<file path=ppt/tags/tag15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4*i*78"/>
  <p:tag name="KSO_WM_UNIT_LAYERLEVEL" val="1"/>
  <p:tag name="KSO_WM_TAG_VERSION" val="3.0"/>
  <p:tag name="KSO_WM_BEAUTIFY_FLAG" val="#wm#"/>
</p:tagLst>
</file>

<file path=ppt/tags/tag15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4*i*75"/>
  <p:tag name="KSO_WM_UNIT_LAYERLEVEL" val="1"/>
  <p:tag name="KSO_WM_TAG_VERSION" val="3.0"/>
  <p:tag name="KSO_WM_BEAUTIFY_FLAG" val="#wm#"/>
</p:tagLst>
</file>

<file path=ppt/tags/tag15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4*i*92"/>
  <p:tag name="KSO_WM_UNIT_LAYERLEVEL" val="1"/>
  <p:tag name="KSO_WM_TAG_VERSION" val="3.0"/>
  <p:tag name="KSO_WM_BEAUTIFY_FLAG" val="#wm#"/>
</p:tagLst>
</file>

<file path=ppt/tags/tag1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4*i*40"/>
  <p:tag name="KSO_WM_UNIT_LAYERLEVEL" val="1"/>
  <p:tag name="KSO_WM_TAG_VERSION" val="3.0"/>
  <p:tag name="KSO_WM_BEAUTIFY_FLAG" val="#wm#"/>
</p:tagLst>
</file>

<file path=ppt/tags/tag15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4*i*62"/>
  <p:tag name="KSO_WM_UNIT_LAYERLEVEL" val="1"/>
  <p:tag name="KSO_WM_TAG_VERSION" val="3.0"/>
  <p:tag name="KSO_WM_BEAUTIFY_FLAG" val="#wm#"/>
</p:tagLst>
</file>

<file path=ppt/tags/tag15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4*i*55"/>
  <p:tag name="KSO_WM_UNIT_LAYERLEVEL" val="1"/>
  <p:tag name="KSO_WM_TAG_VERSION" val="3.0"/>
  <p:tag name="KSO_WM_BEAUTIFY_FLAG" val="#wm#"/>
</p:tagLst>
</file>

<file path=ppt/tags/tag15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4*i*93"/>
  <p:tag name="KSO_WM_UNIT_LAYERLEVEL" val="1"/>
  <p:tag name="KSO_WM_TAG_VERSION" val="3.0"/>
  <p:tag name="KSO_WM_BEAUTIFY_FLAG" val="#wm#"/>
</p:tagLst>
</file>

<file path=ppt/tags/tag15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4*i*64"/>
  <p:tag name="KSO_WM_UNIT_LAYERLEVEL" val="1"/>
  <p:tag name="KSO_WM_TAG_VERSION" val="3.0"/>
  <p:tag name="KSO_WM_BEAUTIFY_FLAG" val="#wm#"/>
</p:tagLst>
</file>

<file path=ppt/tags/tag15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4*i*58"/>
  <p:tag name="KSO_WM_UNIT_LAYERLEVEL" val="1"/>
  <p:tag name="KSO_WM_TAG_VERSION" val="3.0"/>
  <p:tag name="KSO_WM_BEAUTIFY_FLAG" val="#wm#"/>
</p:tagLst>
</file>

<file path=ppt/tags/tag15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4*i*74"/>
  <p:tag name="KSO_WM_UNIT_LAYERLEVEL" val="1"/>
  <p:tag name="KSO_WM_TAG_VERSION" val="3.0"/>
  <p:tag name="KSO_WM_BEAUTIFY_FLAG" val="#wm#"/>
</p:tagLst>
</file>

<file path=ppt/tags/tag15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4*i*72"/>
  <p:tag name="KSO_WM_UNIT_LAYERLEVEL" val="1"/>
  <p:tag name="KSO_WM_TAG_VERSION" val="3.0"/>
  <p:tag name="KSO_WM_BEAUTIFY_FLAG" val="#wm#"/>
</p:tagLst>
</file>

<file path=ppt/tags/tag15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4"/>
  <p:tag name="KSO_WM_UNIT_ID" val="_4*i*94"/>
  <p:tag name="KSO_WM_UNIT_LAYERLEVEL" val="1"/>
  <p:tag name="KSO_WM_TAG_VERSION" val="3.0"/>
  <p:tag name="KSO_WM_BEAUTIFY_FLAG" val="#wm#"/>
</p:tagLst>
</file>

<file path=ppt/tags/tag15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5"/>
  <p:tag name="KSO_WM_UNIT_ID" val="_4*i*95"/>
  <p:tag name="KSO_WM_UNIT_LAYERLEVEL" val="1"/>
  <p:tag name="KSO_WM_TAG_VERSION" val="3.0"/>
  <p:tag name="KSO_WM_BEAUTIFY_FLAG" val="#wm#"/>
</p:tagLst>
</file>

<file path=ppt/tags/tag15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4*i*66"/>
  <p:tag name="KSO_WM_UNIT_LAYERLEVEL" val="1"/>
  <p:tag name="KSO_WM_TAG_VERSION" val="3.0"/>
  <p:tag name="KSO_WM_BEAUTIFY_FLAG" val="#wm#"/>
</p:tagLst>
</file>

<file path=ppt/tags/tag1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15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4*i*63"/>
  <p:tag name="KSO_WM_UNIT_LAYERLEVEL" val="1"/>
  <p:tag name="KSO_WM_TAG_VERSION" val="3.0"/>
  <p:tag name="KSO_WM_BEAUTIFY_FLAG" val="#wm#"/>
</p:tagLst>
</file>

<file path=ppt/tags/tag15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0"/>
  <p:tag name="KSO_WM_UNIT_ID" val="_4*i*100"/>
  <p:tag name="KSO_WM_UNIT_LAYERLEVEL" val="1"/>
  <p:tag name="KSO_WM_TAG_VERSION" val="3.0"/>
  <p:tag name="KSO_WM_BEAUTIFY_FLAG" val="#wm#"/>
</p:tagLst>
</file>

<file path=ppt/tags/tag15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4*i*68"/>
  <p:tag name="KSO_WM_UNIT_LAYERLEVEL" val="1"/>
  <p:tag name="KSO_WM_TAG_VERSION" val="3.0"/>
  <p:tag name="KSO_WM_BEAUTIFY_FLAG" val="#wm#"/>
</p:tagLst>
</file>

<file path=ppt/tags/tag15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4*i*67"/>
  <p:tag name="KSO_WM_UNIT_LAYERLEVEL" val="1"/>
  <p:tag name="KSO_WM_TAG_VERSION" val="3.0"/>
  <p:tag name="KSO_WM_BEAUTIFY_FLAG" val="#wm#"/>
</p:tagLst>
</file>

<file path=ppt/tags/tag15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2"/>
  <p:tag name="KSO_WM_UNIT_ID" val="_4*i*132"/>
  <p:tag name="KSO_WM_UNIT_LAYERLEVEL" val="1"/>
  <p:tag name="KSO_WM_TAG_VERSION" val="3.0"/>
  <p:tag name="KSO_WM_BEAUTIFY_FLAG" val="#wm#"/>
</p:tagLst>
</file>

<file path=ppt/tags/tag15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1"/>
  <p:tag name="KSO_WM_UNIT_ID" val="_4*i*131"/>
  <p:tag name="KSO_WM_UNIT_LAYERLEVEL" val="1"/>
  <p:tag name="KSO_WM_TAG_VERSION" val="3.0"/>
  <p:tag name="KSO_WM_BEAUTIFY_FLAG" val="#wm#"/>
</p:tagLst>
</file>

<file path=ppt/tags/tag15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9"/>
  <p:tag name="KSO_WM_UNIT_ID" val="_4*i*129"/>
  <p:tag name="KSO_WM_UNIT_LAYERLEVEL" val="1"/>
  <p:tag name="KSO_WM_TAG_VERSION" val="3.0"/>
  <p:tag name="KSO_WM_BEAUTIFY_FLAG" val="#wm#"/>
</p:tagLst>
</file>

<file path=ppt/tags/tag15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8"/>
  <p:tag name="KSO_WM_UNIT_ID" val="_4*i*128"/>
  <p:tag name="KSO_WM_UNIT_LAYERLEVEL" val="1"/>
  <p:tag name="KSO_WM_TAG_VERSION" val="3.0"/>
  <p:tag name="KSO_WM_BEAUTIFY_FLAG" val="#wm#"/>
</p:tagLst>
</file>

<file path=ppt/tags/tag15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5"/>
  <p:tag name="KSO_WM_UNIT_ID" val="_4*i*125"/>
  <p:tag name="KSO_WM_UNIT_LAYERLEVEL" val="1"/>
  <p:tag name="KSO_WM_TAG_VERSION" val="3.0"/>
  <p:tag name="KSO_WM_BEAUTIFY_FLAG" val="#wm#"/>
</p:tagLst>
</file>

<file path=ppt/tags/tag15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2"/>
  <p:tag name="KSO_WM_UNIT_ID" val="_4*i*122"/>
  <p:tag name="KSO_WM_UNIT_LAYERLEVEL" val="1"/>
  <p:tag name="KSO_WM_TAG_VERSION" val="3.0"/>
  <p:tag name="KSO_WM_BEAUTIFY_FLAG" val="#wm#"/>
</p:tagLst>
</file>

<file path=ppt/tags/tag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i*47"/>
  <p:tag name="KSO_WM_UNIT_LAYERLEVEL" val="1"/>
  <p:tag name="KSO_WM_TAG_VERSION" val="3.0"/>
  <p:tag name="KSO_WM_BEAUTIFY_FLAG" val="#wm#"/>
</p:tagLst>
</file>

<file path=ppt/tags/tag1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16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8"/>
  <p:tag name="KSO_WM_UNIT_ID" val="_4*i*108"/>
  <p:tag name="KSO_WM_UNIT_LAYERLEVEL" val="1"/>
  <p:tag name="KSO_WM_TAG_VERSION" val="3.0"/>
  <p:tag name="KSO_WM_BEAUTIFY_FLAG" val="#wm#"/>
</p:tagLst>
</file>

<file path=ppt/tags/tag16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6"/>
  <p:tag name="KSO_WM_UNIT_ID" val="_4*i*106"/>
  <p:tag name="KSO_WM_UNIT_LAYERLEVEL" val="1"/>
  <p:tag name="KSO_WM_TAG_VERSION" val="3.0"/>
  <p:tag name="KSO_WM_BEAUTIFY_FLAG" val="#wm#"/>
</p:tagLst>
</file>

<file path=ppt/tags/tag16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5"/>
  <p:tag name="KSO_WM_UNIT_ID" val="_4*i*105"/>
  <p:tag name="KSO_WM_UNIT_LAYERLEVEL" val="1"/>
  <p:tag name="KSO_WM_TAG_VERSION" val="3.0"/>
  <p:tag name="KSO_WM_BEAUTIFY_FLAG" val="#wm#"/>
</p:tagLst>
</file>

<file path=ppt/tags/tag16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3"/>
  <p:tag name="KSO_WM_UNIT_ID" val="_4*i*103"/>
  <p:tag name="KSO_WM_UNIT_LAYERLEVEL" val="1"/>
  <p:tag name="KSO_WM_TAG_VERSION" val="3.0"/>
  <p:tag name="KSO_WM_BEAUTIFY_FLAG" val="#wm#"/>
</p:tagLst>
</file>

<file path=ppt/tags/tag16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9"/>
  <p:tag name="KSO_WM_UNIT_ID" val="_4*i*99"/>
  <p:tag name="KSO_WM_UNIT_LAYERLEVEL" val="1"/>
  <p:tag name="KSO_WM_TAG_VERSION" val="3.0"/>
  <p:tag name="KSO_WM_BEAUTIFY_FLAG" val="#wm#"/>
</p:tagLst>
</file>

<file path=ppt/tags/tag16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7"/>
  <p:tag name="KSO_WM_UNIT_ID" val="_4*i*97"/>
  <p:tag name="KSO_WM_UNIT_LAYERLEVEL" val="1"/>
  <p:tag name="KSO_WM_TAG_VERSION" val="3.0"/>
  <p:tag name="KSO_WM_BEAUTIFY_FLAG" val="#wm#"/>
</p:tagLst>
</file>

<file path=ppt/tags/tag16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1"/>
  <p:tag name="KSO_WM_UNIT_ID" val="_4*i*111"/>
  <p:tag name="KSO_WM_UNIT_LAYERLEVEL" val="1"/>
  <p:tag name="KSO_WM_TAG_VERSION" val="3.0"/>
  <p:tag name="KSO_WM_BEAUTIFY_FLAG" val="#wm#"/>
</p:tagLst>
</file>

<file path=ppt/tags/tag16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7"/>
  <p:tag name="KSO_WM_UNIT_ID" val="_4*i*107"/>
  <p:tag name="KSO_WM_UNIT_LAYERLEVEL" val="1"/>
  <p:tag name="KSO_WM_TAG_VERSION" val="3.0"/>
  <p:tag name="KSO_WM_BEAUTIFY_FLAG" val="#wm#"/>
</p:tagLst>
</file>

<file path=ppt/tags/tag16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4"/>
  <p:tag name="KSO_WM_UNIT_ID" val="_4*i*104"/>
  <p:tag name="KSO_WM_UNIT_LAYERLEVEL" val="1"/>
  <p:tag name="KSO_WM_TAG_VERSION" val="3.0"/>
  <p:tag name="KSO_WM_BEAUTIFY_FLAG" val="#wm#"/>
</p:tagLst>
</file>

<file path=ppt/tags/tag16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0"/>
  <p:tag name="KSO_WM_UNIT_ID" val="_4*i*120"/>
  <p:tag name="KSO_WM_UNIT_LAYERLEVEL" val="1"/>
  <p:tag name="KSO_WM_TAG_VERSION" val="3.0"/>
  <p:tag name="KSO_WM_BEAUTIFY_FLAG" val="#wm#"/>
</p:tagLst>
</file>

<file path=ppt/tags/tag1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16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3"/>
  <p:tag name="KSO_WM_UNIT_ID" val="_4*i*123"/>
  <p:tag name="KSO_WM_UNIT_LAYERLEVEL" val="1"/>
  <p:tag name="KSO_WM_TAG_VERSION" val="3.0"/>
  <p:tag name="KSO_WM_BEAUTIFY_FLAG" val="#wm#"/>
</p:tagLst>
</file>

<file path=ppt/tags/tag16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7"/>
  <p:tag name="KSO_WM_UNIT_ID" val="_4*i*127"/>
  <p:tag name="KSO_WM_UNIT_LAYERLEVEL" val="1"/>
  <p:tag name="KSO_WM_TAG_VERSION" val="3.0"/>
  <p:tag name="KSO_WM_BEAUTIFY_FLAG" val="#wm#"/>
</p:tagLst>
</file>

<file path=ppt/tags/tag16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4*i*70"/>
  <p:tag name="KSO_WM_UNIT_LAYERLEVEL" val="1"/>
  <p:tag name="KSO_WM_TAG_VERSION" val="3.0"/>
  <p:tag name="KSO_WM_BEAUTIFY_FLAG" val="#wm#"/>
</p:tagLst>
</file>

<file path=ppt/tags/tag16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4*i*81"/>
  <p:tag name="KSO_WM_UNIT_LAYERLEVEL" val="1"/>
  <p:tag name="KSO_WM_TAG_VERSION" val="3.0"/>
  <p:tag name="KSO_WM_BEAUTIFY_FLAG" val="#wm#"/>
</p:tagLst>
</file>

<file path=ppt/tags/tag16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4*i*54"/>
  <p:tag name="KSO_WM_UNIT_LAYERLEVEL" val="1"/>
  <p:tag name="KSO_WM_TAG_VERSION" val="3.0"/>
  <p:tag name="KSO_WM_BEAUTIFY_FLAG" val="#wm#"/>
</p:tagLst>
</file>

<file path=ppt/tags/tag16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4*i*48"/>
  <p:tag name="KSO_WM_UNIT_LAYERLEVEL" val="1"/>
  <p:tag name="KSO_WM_TAG_VERSION" val="3.0"/>
  <p:tag name="KSO_WM_BEAUTIFY_FLAG" val="#wm#"/>
</p:tagLst>
</file>

<file path=ppt/tags/tag16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4*i*46"/>
  <p:tag name="KSO_WM_UNIT_LAYERLEVEL" val="1"/>
  <p:tag name="KSO_WM_TAG_VERSION" val="3.0"/>
  <p:tag name="KSO_WM_BEAUTIFY_FLAG" val="#wm#"/>
</p:tagLst>
</file>

<file path=ppt/tags/tag161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161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1619.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1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16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6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6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62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1624.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1625.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1626.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1627.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16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6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16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63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6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6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6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63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408"/>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6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16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6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64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643.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6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6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6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6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16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1*i*65"/>
  <p:tag name="KSO_WM_UNIT_LAYERLEVEL" val="1"/>
  <p:tag name="KSO_WM_TAG_VERSION" val="3.0"/>
  <p:tag name="KSO_WM_BEAUTIFY_FLAG" val="#wm#"/>
</p:tagLst>
</file>

<file path=ppt/tags/tag16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1*i*64"/>
  <p:tag name="KSO_WM_UNIT_LAYERLEVEL" val="1"/>
  <p:tag name="KSO_WM_TAG_VERSION" val="3.0"/>
  <p:tag name="KSO_WM_BEAUTIFY_FLAG" val="#wm#"/>
</p:tagLst>
</file>

<file path=ppt/tags/tag1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16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1*i*63"/>
  <p:tag name="KSO_WM_UNIT_LAYERLEVEL" val="1"/>
  <p:tag name="KSO_WM_TAG_VERSION" val="3.0"/>
  <p:tag name="KSO_WM_BEAUTIFY_FLAG" val="#wm#"/>
</p:tagLst>
</file>

<file path=ppt/tags/tag16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1*i*62"/>
  <p:tag name="KSO_WM_UNIT_LAYERLEVEL" val="1"/>
  <p:tag name="KSO_WM_TAG_VERSION" val="3.0"/>
  <p:tag name="KSO_WM_BEAUTIFY_FLAG" val="#wm#"/>
</p:tagLst>
</file>

<file path=ppt/tags/tag16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1*i*61"/>
  <p:tag name="KSO_WM_UNIT_LAYERLEVEL" val="1"/>
  <p:tag name="KSO_WM_TAG_VERSION" val="3.0"/>
  <p:tag name="KSO_WM_BEAUTIFY_FLAG" val="#wm#"/>
</p:tagLst>
</file>

<file path=ppt/tags/tag16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1*i*60"/>
  <p:tag name="KSO_WM_UNIT_LAYERLEVEL" val="1"/>
  <p:tag name="KSO_WM_TAG_VERSION" val="3.0"/>
  <p:tag name="KSO_WM_BEAUTIFY_FLAG" val="#wm#"/>
</p:tagLst>
</file>

<file path=ppt/tags/tag16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1*i*57"/>
  <p:tag name="KSO_WM_UNIT_LAYERLEVEL" val="1"/>
  <p:tag name="KSO_WM_TAG_VERSION" val="3.0"/>
  <p:tag name="KSO_WM_BEAUTIFY_FLAG" val="#wm#"/>
</p:tagLst>
</file>

<file path=ppt/tags/tag16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1*i*56"/>
  <p:tag name="KSO_WM_UNIT_LAYERLEVEL" val="1"/>
  <p:tag name="KSO_WM_TAG_VERSION" val="3.0"/>
  <p:tag name="KSO_WM_BEAUTIFY_FLAG" val="#wm#"/>
</p:tagLst>
</file>

<file path=ppt/tags/tag16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1*i*55"/>
  <p:tag name="KSO_WM_UNIT_LAYERLEVEL" val="1"/>
  <p:tag name="KSO_WM_TAG_VERSION" val="3.0"/>
  <p:tag name="KSO_WM_BEAUTIFY_FLAG" val="#wm#"/>
</p:tagLst>
</file>

<file path=ppt/tags/tag16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1*i*54"/>
  <p:tag name="KSO_WM_UNIT_LAYERLEVEL" val="1"/>
  <p:tag name="KSO_WM_TAG_VERSION" val="3.0"/>
  <p:tag name="KSO_WM_BEAUTIFY_FLAG" val="#wm#"/>
</p:tagLst>
</file>

<file path=ppt/tags/tag16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1*i*52"/>
  <p:tag name="KSO_WM_UNIT_LAYERLEVEL" val="1"/>
  <p:tag name="KSO_WM_TAG_VERSION" val="3.0"/>
  <p:tag name="KSO_WM_BEAUTIFY_FLAG" val="#wm#"/>
</p:tagLst>
</file>

<file path=ppt/tags/tag16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1*i*50"/>
  <p:tag name="KSO_WM_UNIT_LAYERLEVEL" val="1"/>
  <p:tag name="KSO_WM_TAG_VERSION" val="3.0"/>
  <p:tag name="KSO_WM_BEAUTIFY_FLAG" val="#wm#"/>
</p:tagLst>
</file>

<file path=ppt/tags/tag1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16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1*i*49"/>
  <p:tag name="KSO_WM_UNIT_LAYERLEVEL" val="1"/>
  <p:tag name="KSO_WM_TAG_VERSION" val="3.0"/>
  <p:tag name="KSO_WM_BEAUTIFY_FLAG" val="#wm#"/>
</p:tagLst>
</file>

<file path=ppt/tags/tag16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1*i*48"/>
  <p:tag name="KSO_WM_UNIT_LAYERLEVEL" val="1"/>
  <p:tag name="KSO_WM_TAG_VERSION" val="3.0"/>
  <p:tag name="KSO_WM_BEAUTIFY_FLAG" val="#wm#"/>
</p:tagLst>
</file>

<file path=ppt/tags/tag16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1*i*47"/>
  <p:tag name="KSO_WM_UNIT_LAYERLEVEL" val="1"/>
  <p:tag name="KSO_WM_TAG_VERSION" val="3.0"/>
  <p:tag name="KSO_WM_BEAUTIFY_FLAG" val="#wm#"/>
</p:tagLst>
</file>

<file path=ppt/tags/tag16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1*i*45"/>
  <p:tag name="KSO_WM_UNIT_LAYERLEVEL" val="1"/>
  <p:tag name="KSO_WM_TAG_VERSION" val="3.0"/>
  <p:tag name="KSO_WM_BEAUTIFY_FLAG" val="#wm#"/>
</p:tagLst>
</file>

<file path=ppt/tags/tag16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6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6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6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6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6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16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6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6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6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6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6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6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6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6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6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16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6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6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6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1*i*42"/>
  <p:tag name="KSO_WM_UNIT_LAYERLEVEL" val="1"/>
  <p:tag name="KSO_WM_TAG_VERSION" val="3.0"/>
  <p:tag name="KSO_WM_BEAUTIFY_FLAG" val="#wm#"/>
</p:tagLst>
</file>

<file path=ppt/tags/tag16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1*i*41"/>
  <p:tag name="KSO_WM_UNIT_LAYERLEVEL" val="1"/>
  <p:tag name="KSO_WM_TAG_VERSION" val="3.0"/>
  <p:tag name="KSO_WM_BEAUTIFY_FLAG" val="#wm#"/>
</p:tagLst>
</file>

<file path=ppt/tags/tag16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1*i*39"/>
  <p:tag name="KSO_WM_UNIT_LAYERLEVEL" val="1"/>
  <p:tag name="KSO_WM_TAG_VERSION" val="3.0"/>
  <p:tag name="KSO_WM_BEAUTIFY_FLAG" val="#wm#"/>
</p:tagLst>
</file>

<file path=ppt/tags/tag16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1*i*37"/>
  <p:tag name="KSO_WM_UNIT_LAYERLEVEL" val="1"/>
  <p:tag name="KSO_WM_TAG_VERSION" val="3.0"/>
  <p:tag name="KSO_WM_BEAUTIFY_FLAG" val="#wm#"/>
</p:tagLst>
</file>

<file path=ppt/tags/tag16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1*i*36"/>
  <p:tag name="KSO_WM_UNIT_LAYERLEVEL" val="1"/>
  <p:tag name="KSO_WM_TAG_VERSION" val="3.0"/>
  <p:tag name="KSO_WM_BEAUTIFY_FLAG" val="#wm#"/>
</p:tagLst>
</file>

<file path=ppt/tags/tag16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1*i*35"/>
  <p:tag name="KSO_WM_UNIT_LAYERLEVEL" val="1"/>
  <p:tag name="KSO_WM_TAG_VERSION" val="3.0"/>
  <p:tag name="KSO_WM_BEAUTIFY_FLAG" val="#wm#"/>
</p:tagLst>
</file>

<file path=ppt/tags/tag16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1*i*34"/>
  <p:tag name="KSO_WM_UNIT_LAYERLEVEL" val="1"/>
  <p:tag name="KSO_WM_TAG_VERSION" val="3.0"/>
  <p:tag name="KSO_WM_BEAUTIFY_FLAG" val="#wm#"/>
</p:tagLst>
</file>

<file path=ppt/tags/tag1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16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1*i*33"/>
  <p:tag name="KSO_WM_UNIT_LAYERLEVEL" val="1"/>
  <p:tag name="KSO_WM_TAG_VERSION" val="3.0"/>
  <p:tag name="KSO_WM_BEAUTIFY_FLAG" val="#wm#"/>
</p:tagLst>
</file>

<file path=ppt/tags/tag16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1*i*32"/>
  <p:tag name="KSO_WM_UNIT_LAYERLEVEL" val="1"/>
  <p:tag name="KSO_WM_TAG_VERSION" val="3.0"/>
  <p:tag name="KSO_WM_BEAUTIFY_FLAG" val="#wm#"/>
</p:tagLst>
</file>

<file path=ppt/tags/tag16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1*i*31"/>
  <p:tag name="KSO_WM_UNIT_LAYERLEVEL" val="1"/>
  <p:tag name="KSO_WM_TAG_VERSION" val="3.0"/>
  <p:tag name="KSO_WM_BEAUTIFY_FLAG" val="#wm#"/>
</p:tagLst>
</file>

<file path=ppt/tags/tag16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1*i*30"/>
  <p:tag name="KSO_WM_UNIT_LAYERLEVEL" val="1"/>
  <p:tag name="KSO_WM_TAG_VERSION" val="3.0"/>
  <p:tag name="KSO_WM_BEAUTIFY_FLAG" val="#wm#"/>
</p:tagLst>
</file>

<file path=ppt/tags/tag16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1*i*29"/>
  <p:tag name="KSO_WM_UNIT_LAYERLEVEL" val="1"/>
  <p:tag name="KSO_WM_TAG_VERSION" val="3.0"/>
  <p:tag name="KSO_WM_BEAUTIFY_FLAG" val="#wm#"/>
</p:tagLst>
</file>

<file path=ppt/tags/tag16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1*i*28"/>
  <p:tag name="KSO_WM_UNIT_LAYERLEVEL" val="1"/>
  <p:tag name="KSO_WM_TAG_VERSION" val="3.0"/>
  <p:tag name="KSO_WM_BEAUTIFY_FLAG" val="#wm#"/>
</p:tagLst>
</file>

<file path=ppt/tags/tag16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1*i*27"/>
  <p:tag name="KSO_WM_UNIT_LAYERLEVEL" val="1"/>
  <p:tag name="KSO_WM_TAG_VERSION" val="3.0"/>
  <p:tag name="KSO_WM_BEAUTIFY_FLAG" val="#wm#"/>
</p:tagLst>
</file>

<file path=ppt/tags/tag16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1*i*26"/>
  <p:tag name="KSO_WM_UNIT_LAYERLEVEL" val="1"/>
  <p:tag name="KSO_WM_TAG_VERSION" val="3.0"/>
  <p:tag name="KSO_WM_BEAUTIFY_FLAG" val="#wm#"/>
</p:tagLst>
</file>

<file path=ppt/tags/tag16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6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i*45"/>
  <p:tag name="KSO_WM_UNIT_LAYERLEVEL" val="1"/>
  <p:tag name="KSO_WM_TAG_VERSION" val="3.0"/>
  <p:tag name="KSO_WM_BEAUTIFY_FLAG" val="#wm#"/>
</p:tagLst>
</file>

<file path=ppt/tags/tag1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17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1*i*51"/>
  <p:tag name="KSO_WM_UNIT_LAYERLEVEL" val="1"/>
  <p:tag name="KSO_WM_TAG_VERSION" val="3.0"/>
  <p:tag name="KSO_WM_BEAUTIFY_FLAG" val="#wm#"/>
</p:tagLst>
</file>

<file path=ppt/tags/tag1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7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1*i*38"/>
  <p:tag name="KSO_WM_UNIT_LAYERLEVEL" val="1"/>
  <p:tag name="KSO_WM_TAG_VERSION" val="3.0"/>
  <p:tag name="KSO_WM_BEAUTIFY_FLAG" val="#wm#"/>
</p:tagLst>
</file>

<file path=ppt/tags/tag17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1*i*40"/>
  <p:tag name="KSO_WM_UNIT_LAYERLEVEL" val="1"/>
  <p:tag name="KSO_WM_TAG_VERSION" val="3.0"/>
  <p:tag name="KSO_WM_BEAUTIFY_FLAG" val="#wm#"/>
</p:tagLst>
</file>

<file path=ppt/tags/tag17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1*i*43"/>
  <p:tag name="KSO_WM_UNIT_LAYERLEVEL" val="1"/>
  <p:tag name="KSO_WM_TAG_VERSION" val="3.0"/>
  <p:tag name="KSO_WM_BEAUTIFY_FLAG" val="#wm#"/>
</p:tagLst>
</file>

<file path=ppt/tags/tag17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1*i*53"/>
  <p:tag name="KSO_WM_UNIT_LAYERLEVEL" val="1"/>
  <p:tag name="KSO_WM_TAG_VERSION" val="3.0"/>
  <p:tag name="KSO_WM_BEAUTIFY_FLAG" val="#wm#"/>
</p:tagLst>
</file>

<file path=ppt/tags/tag17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1*i*46"/>
  <p:tag name="KSO_WM_UNIT_LAYERLEVEL" val="1"/>
  <p:tag name="KSO_WM_TAG_VERSION" val="3.0"/>
  <p:tag name="KSO_WM_BEAUTIFY_FLAG" val="#wm#"/>
</p:tagLst>
</file>

<file path=ppt/tags/tag17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1*i*44"/>
  <p:tag name="KSO_WM_UNIT_LAYERLEVEL" val="1"/>
  <p:tag name="KSO_WM_TAG_VERSION" val="3.0"/>
  <p:tag name="KSO_WM_BEAUTIFY_FLAG" val="#wm#"/>
</p:tagLst>
</file>

<file path=ppt/tags/tag1708.xml><?xml version="1.0" encoding="utf-8"?>
<p:tagLst xmlns:p="http://schemas.openxmlformats.org/presentationml/2006/main">
  <p:tag name="KSO_WM_UNIT_ISCONTENTSTITLE" val="0"/>
  <p:tag name="KSO_WM_UNIT_ISNUMDGMTITLE" val="0"/>
  <p:tag name="KSO_WM_UNIT_PRESET_TEXT" val="编辑母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709.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1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1710.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17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1*i*58"/>
  <p:tag name="KSO_WM_UNIT_LAYERLEVEL" val="1"/>
  <p:tag name="KSO_WM_TAG_VERSION" val="3.0"/>
  <p:tag name="KSO_WM_BEAUTIFY_FLAG" val="#wm#"/>
</p:tagLst>
</file>

<file path=ppt/tags/tag17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1*i*59"/>
  <p:tag name="KSO_WM_UNIT_LAYERLEVEL" val="1"/>
  <p:tag name="KSO_WM_TAG_VERSION" val="3.0"/>
  <p:tag name="KSO_WM_BEAUTIFY_FLAG" val="#wm#"/>
</p:tagLst>
</file>

<file path=ppt/tags/tag17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7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7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7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7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7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7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17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17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17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17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17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17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0*i*7"/>
  <p:tag name="KSO_WM_UNIT_LAYERLEVEL" val="1"/>
  <p:tag name="KSO_WM_TAG_VERSION" val="3.0"/>
  <p:tag name="KSO_WM_BEAUTIFY_FLAG" val="#wm#"/>
</p:tagLst>
</file>

<file path=ppt/tags/tag17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0*i*8"/>
  <p:tag name="KSO_WM_UNIT_LAYERLEVEL" val="1"/>
  <p:tag name="KSO_WM_TAG_VERSION" val="3.0"/>
  <p:tag name="KSO_WM_BEAUTIFY_FLAG" val="#wm#"/>
</p:tagLst>
</file>

<file path=ppt/tags/tag17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0*i*9"/>
  <p:tag name="KSO_WM_UNIT_LAYERLEVEL" val="1"/>
  <p:tag name="KSO_WM_TAG_VERSION" val="3.0"/>
  <p:tag name="KSO_WM_BEAUTIFY_FLAG" val="#wm#"/>
</p:tagLst>
</file>

<file path=ppt/tags/tag17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0*i*10"/>
  <p:tag name="KSO_WM_UNIT_LAYERLEVEL" val="1"/>
  <p:tag name="KSO_WM_TAG_VERSION" val="3.0"/>
  <p:tag name="KSO_WM_BEAUTIFY_FLAG" val="#wm#"/>
</p:tagLst>
</file>

<file path=ppt/tags/tag17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0*i*11"/>
  <p:tag name="KSO_WM_UNIT_LAYERLEVEL" val="1"/>
  <p:tag name="KSO_WM_TAG_VERSION" val="3.0"/>
  <p:tag name="KSO_WM_BEAUTIFY_FLAG" val="#wm#"/>
</p:tagLst>
</file>

<file path=ppt/tags/tag1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17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0*i*12"/>
  <p:tag name="KSO_WM_UNIT_LAYERLEVEL" val="1"/>
  <p:tag name="KSO_WM_TAG_VERSION" val="3.0"/>
  <p:tag name="KSO_WM_BEAUTIFY_FLAG" val="#wm#"/>
</p:tagLst>
</file>

<file path=ppt/tags/tag17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0*i*13"/>
  <p:tag name="KSO_WM_UNIT_LAYERLEVEL" val="1"/>
  <p:tag name="KSO_WM_TAG_VERSION" val="3.0"/>
  <p:tag name="KSO_WM_BEAUTIFY_FLAG" val="#wm#"/>
</p:tagLst>
</file>

<file path=ppt/tags/tag17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0*i*14"/>
  <p:tag name="KSO_WM_UNIT_LAYERLEVEL" val="1"/>
  <p:tag name="KSO_WM_TAG_VERSION" val="3.0"/>
  <p:tag name="KSO_WM_BEAUTIFY_FLAG" val="#wm#"/>
</p:tagLst>
</file>

<file path=ppt/tags/tag17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0*i*15"/>
  <p:tag name="KSO_WM_UNIT_LAYERLEVEL" val="1"/>
  <p:tag name="KSO_WM_TAG_VERSION" val="3.0"/>
  <p:tag name="KSO_WM_BEAUTIFY_FLAG" val="#wm#"/>
</p:tagLst>
</file>

<file path=ppt/tags/tag17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0*i*16"/>
  <p:tag name="KSO_WM_UNIT_LAYERLEVEL" val="1"/>
  <p:tag name="KSO_WM_TAG_VERSION" val="3.0"/>
  <p:tag name="KSO_WM_BEAUTIFY_FLAG" val="#wm#"/>
</p:tagLst>
</file>

<file path=ppt/tags/tag17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0*i*17"/>
  <p:tag name="KSO_WM_UNIT_LAYERLEVEL" val="1"/>
  <p:tag name="KSO_WM_TAG_VERSION" val="3.0"/>
  <p:tag name="KSO_WM_BEAUTIFY_FLAG" val="#wm#"/>
</p:tagLst>
</file>

<file path=ppt/tags/tag17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0*i*18"/>
  <p:tag name="KSO_WM_UNIT_LAYERLEVEL" val="1"/>
  <p:tag name="KSO_WM_TAG_VERSION" val="3.0"/>
  <p:tag name="KSO_WM_BEAUTIFY_FLAG" val="#wm#"/>
</p:tagLst>
</file>

<file path=ppt/tags/tag17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0*i*19"/>
  <p:tag name="KSO_WM_UNIT_LAYERLEVEL" val="1"/>
  <p:tag name="KSO_WM_TAG_VERSION" val="3.0"/>
  <p:tag name="KSO_WM_BEAUTIFY_FLAG" val="#wm#"/>
</p:tagLst>
</file>

<file path=ppt/tags/tag17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0*i*20"/>
  <p:tag name="KSO_WM_UNIT_LAYERLEVEL" val="1"/>
  <p:tag name="KSO_WM_TAG_VERSION" val="3.0"/>
  <p:tag name="KSO_WM_BEAUTIFY_FLAG" val="#wm#"/>
</p:tagLst>
</file>

<file path=ppt/tags/tag17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0*i*21"/>
  <p:tag name="KSO_WM_UNIT_LAYERLEVEL" val="1"/>
  <p:tag name="KSO_WM_TAG_VERSION" val="3.0"/>
  <p:tag name="KSO_WM_BEAUTIFY_FLAG" val="#wm#"/>
</p:tagLst>
</file>

<file path=ppt/tags/tag1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17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0*i*22"/>
  <p:tag name="KSO_WM_UNIT_LAYERLEVEL" val="1"/>
  <p:tag name="KSO_WM_TAG_VERSION" val="3.0"/>
  <p:tag name="KSO_WM_BEAUTIFY_FLAG" val="#wm#"/>
</p:tagLst>
</file>

<file path=ppt/tags/tag17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0*i*23"/>
  <p:tag name="KSO_WM_UNIT_LAYERLEVEL" val="1"/>
  <p:tag name="KSO_WM_TAG_VERSION" val="3.0"/>
  <p:tag name="KSO_WM_BEAUTIFY_FLAG" val="#wm#"/>
</p:tagLst>
</file>

<file path=ppt/tags/tag17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0*i*24"/>
  <p:tag name="KSO_WM_UNIT_LAYERLEVEL" val="1"/>
  <p:tag name="KSO_WM_TAG_VERSION" val="3.0"/>
  <p:tag name="KSO_WM_BEAUTIFY_FLAG" val="#wm#"/>
</p:tagLst>
</file>

<file path=ppt/tags/tag17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0*i*25"/>
  <p:tag name="KSO_WM_UNIT_LAYERLEVEL" val="1"/>
  <p:tag name="KSO_WM_TAG_VERSION" val="3.0"/>
  <p:tag name="KSO_WM_BEAUTIFY_FLAG" val="#wm#"/>
</p:tagLst>
</file>

<file path=ppt/tags/tag17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0*i*26"/>
  <p:tag name="KSO_WM_UNIT_LAYERLEVEL" val="1"/>
  <p:tag name="KSO_WM_TAG_VERSION" val="3.0"/>
  <p:tag name="KSO_WM_BEAUTIFY_FLAG" val="#wm#"/>
</p:tagLst>
</file>

<file path=ppt/tags/tag17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0*i*27"/>
  <p:tag name="KSO_WM_UNIT_LAYERLEVEL" val="1"/>
  <p:tag name="KSO_WM_TAG_VERSION" val="3.0"/>
  <p:tag name="KSO_WM_BEAUTIFY_FLAG" val="#wm#"/>
</p:tagLst>
</file>

<file path=ppt/tags/tag17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0*i*28"/>
  <p:tag name="KSO_WM_UNIT_LAYERLEVEL" val="1"/>
  <p:tag name="KSO_WM_TAG_VERSION" val="3.0"/>
  <p:tag name="KSO_WM_BEAUTIFY_FLAG" val="#wm#"/>
</p:tagLst>
</file>

<file path=ppt/tags/tag17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0*i*29"/>
  <p:tag name="KSO_WM_UNIT_LAYERLEVEL" val="1"/>
  <p:tag name="KSO_WM_TAG_VERSION" val="3.0"/>
  <p:tag name="KSO_WM_BEAUTIFY_FLAG" val="#wm#"/>
</p:tagLst>
</file>

<file path=ppt/tags/tag17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0*i*30"/>
  <p:tag name="KSO_WM_UNIT_LAYERLEVEL" val="1"/>
  <p:tag name="KSO_WM_TAG_VERSION" val="3.0"/>
  <p:tag name="KSO_WM_BEAUTIFY_FLAG" val="#wm#"/>
</p:tagLst>
</file>

<file path=ppt/tags/tag17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0*i*31"/>
  <p:tag name="KSO_WM_UNIT_LAYERLEVEL" val="1"/>
  <p:tag name="KSO_WM_TAG_VERSION" val="3.0"/>
  <p:tag name="KSO_WM_BEAUTIFY_FLAG" val="#wm#"/>
</p:tagLst>
</file>

<file path=ppt/tags/tag1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17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0*i*32"/>
  <p:tag name="KSO_WM_UNIT_LAYERLEVEL" val="1"/>
  <p:tag name="KSO_WM_TAG_VERSION" val="3.0"/>
  <p:tag name="KSO_WM_BEAUTIFY_FLAG" val="#wm#"/>
</p:tagLst>
</file>

<file path=ppt/tags/tag17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0*i*33"/>
  <p:tag name="KSO_WM_UNIT_LAYERLEVEL" val="1"/>
  <p:tag name="KSO_WM_TAG_VERSION" val="3.0"/>
  <p:tag name="KSO_WM_BEAUTIFY_FLAG" val="#wm#"/>
</p:tagLst>
</file>

<file path=ppt/tags/tag17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0*i*34"/>
  <p:tag name="KSO_WM_UNIT_LAYERLEVEL" val="1"/>
  <p:tag name="KSO_WM_TAG_VERSION" val="3.0"/>
  <p:tag name="KSO_WM_BEAUTIFY_FLAG" val="#wm#"/>
</p:tagLst>
</file>

<file path=ppt/tags/tag17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0*i*35"/>
  <p:tag name="KSO_WM_UNIT_LAYERLEVEL" val="1"/>
  <p:tag name="KSO_WM_TAG_VERSION" val="3.0"/>
  <p:tag name="KSO_WM_BEAUTIFY_FLAG" val="#wm#"/>
</p:tagLst>
</file>

<file path=ppt/tags/tag17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0*i*36"/>
  <p:tag name="KSO_WM_UNIT_LAYERLEVEL" val="1"/>
  <p:tag name="KSO_WM_TAG_VERSION" val="3.0"/>
  <p:tag name="KSO_WM_BEAUTIFY_FLAG" val="#wm#"/>
</p:tagLst>
</file>

<file path=ppt/tags/tag17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0*i*37"/>
  <p:tag name="KSO_WM_UNIT_LAYERLEVEL" val="1"/>
  <p:tag name="KSO_WM_TAG_VERSION" val="3.0"/>
  <p:tag name="KSO_WM_BEAUTIFY_FLAG" val="#wm#"/>
</p:tagLst>
</file>

<file path=ppt/tags/tag17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0*i*38"/>
  <p:tag name="KSO_WM_UNIT_LAYERLEVEL" val="1"/>
  <p:tag name="KSO_WM_TAG_VERSION" val="3.0"/>
  <p:tag name="KSO_WM_BEAUTIFY_FLAG" val="#wm#"/>
</p:tagLst>
</file>

<file path=ppt/tags/tag17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0*i*39"/>
  <p:tag name="KSO_WM_UNIT_LAYERLEVEL" val="1"/>
  <p:tag name="KSO_WM_TAG_VERSION" val="3.0"/>
  <p:tag name="KSO_WM_BEAUTIFY_FLAG" val="#wm#"/>
</p:tagLst>
</file>

<file path=ppt/tags/tag17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0*i*40"/>
  <p:tag name="KSO_WM_UNIT_LAYERLEVEL" val="1"/>
  <p:tag name="KSO_WM_TAG_VERSION" val="3.0"/>
  <p:tag name="KSO_WM_BEAUTIFY_FLAG" val="#wm#"/>
</p:tagLst>
</file>

<file path=ppt/tags/tag17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0*i*41"/>
  <p:tag name="KSO_WM_UNIT_LAYERLEVEL" val="1"/>
  <p:tag name="KSO_WM_TAG_VERSION" val="3.0"/>
  <p:tag name="KSO_WM_BEAUTIFY_FLAG" val="#wm#"/>
</p:tagLst>
</file>

<file path=ppt/tags/tag1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17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0*i*42"/>
  <p:tag name="KSO_WM_UNIT_LAYERLEVEL" val="1"/>
  <p:tag name="KSO_WM_TAG_VERSION" val="3.0"/>
  <p:tag name="KSO_WM_BEAUTIFY_FLAG" val="#wm#"/>
</p:tagLst>
</file>

<file path=ppt/tags/tag17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0*i*43"/>
  <p:tag name="KSO_WM_UNIT_LAYERLEVEL" val="1"/>
  <p:tag name="KSO_WM_TAG_VERSION" val="3.0"/>
  <p:tag name="KSO_WM_BEAUTIFY_FLAG" val="#wm#"/>
</p:tagLst>
</file>

<file path=ppt/tags/tag17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0*i*44"/>
  <p:tag name="KSO_WM_UNIT_LAYERLEVEL" val="1"/>
  <p:tag name="KSO_WM_TAG_VERSION" val="3.0"/>
  <p:tag name="KSO_WM_BEAUTIFY_FLAG" val="#wm#"/>
</p:tagLst>
</file>

<file path=ppt/tags/tag17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0*i*45"/>
  <p:tag name="KSO_WM_UNIT_LAYERLEVEL" val="1"/>
  <p:tag name="KSO_WM_TAG_VERSION" val="3.0"/>
  <p:tag name="KSO_WM_BEAUTIFY_FLAG" val="#wm#"/>
</p:tagLst>
</file>

<file path=ppt/tags/tag17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0*i*46"/>
  <p:tag name="KSO_WM_UNIT_LAYERLEVEL" val="1"/>
  <p:tag name="KSO_WM_TAG_VERSION" val="3.0"/>
  <p:tag name="KSO_WM_BEAUTIFY_FLAG" val="#wm#"/>
</p:tagLst>
</file>

<file path=ppt/tags/tag17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0*i*47"/>
  <p:tag name="KSO_WM_UNIT_LAYERLEVEL" val="1"/>
  <p:tag name="KSO_WM_TAG_VERSION" val="3.0"/>
  <p:tag name="KSO_WM_BEAUTIFY_FLAG" val="#wm#"/>
</p:tagLst>
</file>

<file path=ppt/tags/tag17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0*i*48"/>
  <p:tag name="KSO_WM_UNIT_LAYERLEVEL" val="1"/>
  <p:tag name="KSO_WM_TAG_VERSION" val="3.0"/>
  <p:tag name="KSO_WM_BEAUTIFY_FLAG" val="#wm#"/>
</p:tagLst>
</file>

<file path=ppt/tags/tag17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0*i*49"/>
  <p:tag name="KSO_WM_UNIT_LAYERLEVEL" val="1"/>
  <p:tag name="KSO_WM_TAG_VERSION" val="3.0"/>
  <p:tag name="KSO_WM_BEAUTIFY_FLAG" val="#wm#"/>
</p:tagLst>
</file>

<file path=ppt/tags/tag17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0*i*50"/>
  <p:tag name="KSO_WM_UNIT_LAYERLEVEL" val="1"/>
  <p:tag name="KSO_WM_TAG_VERSION" val="3.0"/>
  <p:tag name="KSO_WM_BEAUTIFY_FLAG" val="#wm#"/>
</p:tagLst>
</file>

<file path=ppt/tags/tag17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0*i*51"/>
  <p:tag name="KSO_WM_UNIT_LAYERLEVEL" val="1"/>
  <p:tag name="KSO_WM_TAG_VERSION" val="3.0"/>
  <p:tag name="KSO_WM_BEAUTIFY_FLAG" val="#wm#"/>
</p:tagLst>
</file>

<file path=ppt/tags/tag1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4*i*20"/>
  <p:tag name="KSO_WM_UNIT_LAYERLEVEL" val="1"/>
  <p:tag name="KSO_WM_TAG_VERSION" val="3.0"/>
  <p:tag name="KSO_WM_BEAUTIFY_FLAG" val="#wm#"/>
</p:tagLst>
</file>

<file path=ppt/tags/tag17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0*i*52"/>
  <p:tag name="KSO_WM_UNIT_LAYERLEVEL" val="1"/>
  <p:tag name="KSO_WM_TAG_VERSION" val="3.0"/>
  <p:tag name="KSO_WM_BEAUTIFY_FLAG" val="#wm#"/>
</p:tagLst>
</file>

<file path=ppt/tags/tag17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0*i*53"/>
  <p:tag name="KSO_WM_UNIT_LAYERLEVEL" val="1"/>
  <p:tag name="KSO_WM_TAG_VERSION" val="3.0"/>
  <p:tag name="KSO_WM_BEAUTIFY_FLAG" val="#wm#"/>
</p:tagLst>
</file>

<file path=ppt/tags/tag177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150"/>
</p:tagLst>
</file>

<file path=ppt/tags/tag177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150"/>
</p:tagLst>
</file>

<file path=ppt/tags/tag17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0*i*54"/>
  <p:tag name="KSO_WM_UNIT_LAYERLEVEL" val="1"/>
  <p:tag name="KSO_WM_TAG_VERSION" val="3.0"/>
  <p:tag name="KSO_WM_BEAUTIFY_FLAG" val="#wm#"/>
</p:tagLst>
</file>

<file path=ppt/tags/tag17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0*i*55"/>
  <p:tag name="KSO_WM_UNIT_LAYERLEVEL" val="1"/>
  <p:tag name="KSO_WM_TAG_VERSION" val="3.0"/>
  <p:tag name="KSO_WM_BEAUTIFY_FLAG" val="#wm#"/>
</p:tagLst>
</file>

<file path=ppt/tags/tag17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0*i*56"/>
  <p:tag name="KSO_WM_UNIT_LAYERLEVEL" val="1"/>
  <p:tag name="KSO_WM_TAG_VERSION" val="3.0"/>
  <p:tag name="KSO_WM_BEAUTIFY_FLAG" val="#wm#"/>
</p:tagLst>
</file>

<file path=ppt/tags/tag1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4*i*37"/>
  <p:tag name="KSO_WM_UNIT_LAYERLEVEL" val="1"/>
  <p:tag name="KSO_WM_TAG_VERSION" val="3.0"/>
  <p:tag name="KSO_WM_BEAUTIFY_FLAG" val="#wm#"/>
</p:tagLst>
</file>

<file path=ppt/tags/tag1780.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50"/>
</p:tagLst>
</file>

<file path=ppt/tags/tag17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7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i*65"/>
  <p:tag name="KSO_WM_UNIT_LAYERLEVEL" val="1"/>
  <p:tag name="KSO_WM_TAG_VERSION" val="3.0"/>
  <p:tag name="KSO_WM_BEAUTIFY_FLAG" val="#wm#"/>
</p:tagLst>
</file>

<file path=ppt/tags/tag17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i*64"/>
  <p:tag name="KSO_WM_UNIT_LAYERLEVEL" val="1"/>
  <p:tag name="KSO_WM_TAG_VERSION" val="3.0"/>
  <p:tag name="KSO_WM_BEAUTIFY_FLAG" val="#wm#"/>
</p:tagLst>
</file>

<file path=ppt/tags/tag17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i*63"/>
  <p:tag name="KSO_WM_UNIT_LAYERLEVEL" val="1"/>
  <p:tag name="KSO_WM_TAG_VERSION" val="3.0"/>
  <p:tag name="KSO_WM_BEAUTIFY_FLAG" val="#wm#"/>
</p:tagLst>
</file>

<file path=ppt/tags/tag17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i*62"/>
  <p:tag name="KSO_WM_UNIT_LAYERLEVEL" val="1"/>
  <p:tag name="KSO_WM_TAG_VERSION" val="3.0"/>
  <p:tag name="KSO_WM_BEAUTIFY_FLAG" val="#wm#"/>
</p:tagLst>
</file>

<file path=ppt/tags/tag17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i*61"/>
  <p:tag name="KSO_WM_UNIT_LAYERLEVEL" val="1"/>
  <p:tag name="KSO_WM_TAG_VERSION" val="3.0"/>
  <p:tag name="KSO_WM_BEAUTIFY_FLAG" val="#wm#"/>
</p:tagLst>
</file>

<file path=ppt/tags/tag17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i*60"/>
  <p:tag name="KSO_WM_UNIT_LAYERLEVEL" val="1"/>
  <p:tag name="KSO_WM_TAG_VERSION" val="3.0"/>
  <p:tag name="KSO_WM_BEAUTIFY_FLAG" val="#wm#"/>
</p:tagLst>
</file>

<file path=ppt/tags/tag17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i*58"/>
  <p:tag name="KSO_WM_UNIT_LAYERLEVEL" val="1"/>
  <p:tag name="KSO_WM_TAG_VERSION" val="3.0"/>
  <p:tag name="KSO_WM_BEAUTIFY_FLAG" val="#wm#"/>
</p:tagLst>
</file>

<file path=ppt/tags/tag17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i*56"/>
  <p:tag name="KSO_WM_UNIT_LAYERLEVEL" val="1"/>
  <p:tag name="KSO_WM_TAG_VERSION" val="3.0"/>
  <p:tag name="KSO_WM_BEAUTIFY_FLAG" val="#wm#"/>
</p:tagLst>
</file>

<file path=ppt/tags/tag1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4*i*36"/>
  <p:tag name="KSO_WM_UNIT_LAYERLEVEL" val="1"/>
  <p:tag name="KSO_WM_TAG_VERSION" val="3.0"/>
  <p:tag name="KSO_WM_BEAUTIFY_FLAG" val="#wm#"/>
</p:tagLst>
</file>

<file path=ppt/tags/tag17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i*55"/>
  <p:tag name="KSO_WM_UNIT_LAYERLEVEL" val="1"/>
  <p:tag name="KSO_WM_TAG_VERSION" val="3.0"/>
  <p:tag name="KSO_WM_BEAUTIFY_FLAG" val="#wm#"/>
</p:tagLst>
</file>

<file path=ppt/tags/tag17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i*54"/>
  <p:tag name="KSO_WM_UNIT_LAYERLEVEL" val="1"/>
  <p:tag name="KSO_WM_TAG_VERSION" val="3.0"/>
  <p:tag name="KSO_WM_BEAUTIFY_FLAG" val="#wm#"/>
</p:tagLst>
</file>

<file path=ppt/tags/tag17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i*52"/>
  <p:tag name="KSO_WM_UNIT_LAYERLEVEL" val="1"/>
  <p:tag name="KSO_WM_TAG_VERSION" val="3.0"/>
  <p:tag name="KSO_WM_BEAUTIFY_FLAG" val="#wm#"/>
</p:tagLst>
</file>

<file path=ppt/tags/tag17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i*50"/>
  <p:tag name="KSO_WM_UNIT_LAYERLEVEL" val="1"/>
  <p:tag name="KSO_WM_TAG_VERSION" val="3.0"/>
  <p:tag name="KSO_WM_BEAUTIFY_FLAG" val="#wm#"/>
</p:tagLst>
</file>

<file path=ppt/tags/tag17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i*49"/>
  <p:tag name="KSO_WM_UNIT_LAYERLEVEL" val="1"/>
  <p:tag name="KSO_WM_TAG_VERSION" val="3.0"/>
  <p:tag name="KSO_WM_BEAUTIFY_FLAG" val="#wm#"/>
</p:tagLst>
</file>

<file path=ppt/tags/tag17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i*48"/>
  <p:tag name="KSO_WM_UNIT_LAYERLEVEL" val="1"/>
  <p:tag name="KSO_WM_TAG_VERSION" val="3.0"/>
  <p:tag name="KSO_WM_BEAUTIFY_FLAG" val="#wm#"/>
</p:tagLst>
</file>

<file path=ppt/tags/tag17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i*47"/>
  <p:tag name="KSO_WM_UNIT_LAYERLEVEL" val="1"/>
  <p:tag name="KSO_WM_TAG_VERSION" val="3.0"/>
  <p:tag name="KSO_WM_BEAUTIFY_FLAG" val="#wm#"/>
</p:tagLst>
</file>

<file path=ppt/tags/tag17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i*45"/>
  <p:tag name="KSO_WM_UNIT_LAYERLEVEL" val="1"/>
  <p:tag name="KSO_WM_TAG_VERSION" val="3.0"/>
  <p:tag name="KSO_WM_BEAUTIFY_FLAG" val="#wm#"/>
</p:tagLst>
</file>

<file path=ppt/tags/tag17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7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1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4*i*35"/>
  <p:tag name="KSO_WM_UNIT_LAYERLEVEL" val="1"/>
  <p:tag name="KSO_WM_TAG_VERSION" val="3.0"/>
  <p:tag name="KSO_WM_BEAUTIFY_FLAG" val="#wm#"/>
</p:tagLst>
</file>

<file path=ppt/tags/tag18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18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8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8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8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8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8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18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18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18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1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4*i*34"/>
  <p:tag name="KSO_WM_UNIT_LAYERLEVEL" val="1"/>
  <p:tag name="KSO_WM_TAG_VERSION" val="3.0"/>
  <p:tag name="KSO_WM_BEAUTIFY_FLAG" val="#wm#"/>
</p:tagLst>
</file>

<file path=ppt/tags/tag18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18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18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18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18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18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8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18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i*42"/>
  <p:tag name="KSO_WM_UNIT_LAYERLEVEL" val="1"/>
  <p:tag name="KSO_WM_TAG_VERSION" val="3.0"/>
  <p:tag name="KSO_WM_BEAUTIFY_FLAG" val="#wm#"/>
</p:tagLst>
</file>

<file path=ppt/tags/tag18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i*41"/>
  <p:tag name="KSO_WM_UNIT_LAYERLEVEL" val="1"/>
  <p:tag name="KSO_WM_TAG_VERSION" val="3.0"/>
  <p:tag name="KSO_WM_BEAUTIFY_FLAG" val="#wm#"/>
</p:tagLst>
</file>

<file path=ppt/tags/tag18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i*40"/>
  <p:tag name="KSO_WM_UNIT_LAYERLEVEL" val="1"/>
  <p:tag name="KSO_WM_TAG_VERSION" val="3.0"/>
  <p:tag name="KSO_WM_BEAUTIFY_FLAG" val="#wm#"/>
</p:tagLst>
</file>

<file path=ppt/tags/tag1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4*i*33"/>
  <p:tag name="KSO_WM_UNIT_LAYERLEVEL" val="1"/>
  <p:tag name="KSO_WM_TAG_VERSION" val="3.0"/>
  <p:tag name="KSO_WM_BEAUTIFY_FLAG" val="#wm#"/>
</p:tagLst>
</file>

<file path=ppt/tags/tag18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i*37"/>
  <p:tag name="KSO_WM_UNIT_LAYERLEVEL" val="1"/>
  <p:tag name="KSO_WM_TAG_VERSION" val="3.0"/>
  <p:tag name="KSO_WM_BEAUTIFY_FLAG" val="#wm#"/>
</p:tagLst>
</file>

<file path=ppt/tags/tag18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i*36"/>
  <p:tag name="KSO_WM_UNIT_LAYERLEVEL" val="1"/>
  <p:tag name="KSO_WM_TAG_VERSION" val="3.0"/>
  <p:tag name="KSO_WM_BEAUTIFY_FLAG" val="#wm#"/>
</p:tagLst>
</file>

<file path=ppt/tags/tag18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i*35"/>
  <p:tag name="KSO_WM_UNIT_LAYERLEVEL" val="1"/>
  <p:tag name="KSO_WM_TAG_VERSION" val="3.0"/>
  <p:tag name="KSO_WM_BEAUTIFY_FLAG" val="#wm#"/>
</p:tagLst>
</file>

<file path=ppt/tags/tag18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i*34"/>
  <p:tag name="KSO_WM_UNIT_LAYERLEVEL" val="1"/>
  <p:tag name="KSO_WM_TAG_VERSION" val="3.0"/>
  <p:tag name="KSO_WM_BEAUTIFY_FLAG" val="#wm#"/>
</p:tagLst>
</file>

<file path=ppt/tags/tag18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i*33"/>
  <p:tag name="KSO_WM_UNIT_LAYERLEVEL" val="1"/>
  <p:tag name="KSO_WM_TAG_VERSION" val="3.0"/>
  <p:tag name="KSO_WM_BEAUTIFY_FLAG" val="#wm#"/>
</p:tagLst>
</file>

<file path=ppt/tags/tag18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i*32"/>
  <p:tag name="KSO_WM_UNIT_LAYERLEVEL" val="1"/>
  <p:tag name="KSO_WM_TAG_VERSION" val="3.0"/>
  <p:tag name="KSO_WM_BEAUTIFY_FLAG" val="#wm#"/>
</p:tagLst>
</file>

<file path=ppt/tags/tag18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i*31"/>
  <p:tag name="KSO_WM_UNIT_LAYERLEVEL" val="1"/>
  <p:tag name="KSO_WM_TAG_VERSION" val="3.0"/>
  <p:tag name="KSO_WM_BEAUTIFY_FLAG" val="#wm#"/>
</p:tagLst>
</file>

<file path=ppt/tags/tag18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i*30"/>
  <p:tag name="KSO_WM_UNIT_LAYERLEVEL" val="1"/>
  <p:tag name="KSO_WM_TAG_VERSION" val="3.0"/>
  <p:tag name="KSO_WM_BEAUTIFY_FLAG" val="#wm#"/>
</p:tagLst>
</file>

<file path=ppt/tags/tag18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i*29"/>
  <p:tag name="KSO_WM_UNIT_LAYERLEVEL" val="1"/>
  <p:tag name="KSO_WM_TAG_VERSION" val="3.0"/>
  <p:tag name="KSO_WM_BEAUTIFY_FLAG" val="#wm#"/>
</p:tagLst>
</file>

<file path=ppt/tags/tag18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i*28"/>
  <p:tag name="KSO_WM_UNIT_LAYERLEVEL" val="1"/>
  <p:tag name="KSO_WM_TAG_VERSION" val="3.0"/>
  <p:tag name="KSO_WM_BEAUTIFY_FLAG" val="#wm#"/>
</p:tagLst>
</file>

<file path=ppt/tags/tag1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4*i*32"/>
  <p:tag name="KSO_WM_UNIT_LAYERLEVEL" val="1"/>
  <p:tag name="KSO_WM_TAG_VERSION" val="3.0"/>
  <p:tag name="KSO_WM_BEAUTIFY_FLAG" val="#wm#"/>
</p:tagLst>
</file>

<file path=ppt/tags/tag18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i*27"/>
  <p:tag name="KSO_WM_UNIT_LAYERLEVEL" val="1"/>
  <p:tag name="KSO_WM_TAG_VERSION" val="3.0"/>
  <p:tag name="KSO_WM_BEAUTIFY_FLAG" val="#wm#"/>
</p:tagLst>
</file>

<file path=ppt/tags/tag18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i*26"/>
  <p:tag name="KSO_WM_UNIT_LAYERLEVEL" val="1"/>
  <p:tag name="KSO_WM_TAG_VERSION" val="3.0"/>
  <p:tag name="KSO_WM_BEAUTIFY_FLAG" val="#wm#"/>
</p:tagLst>
</file>

<file path=ppt/tags/tag18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18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18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i*51"/>
  <p:tag name="KSO_WM_UNIT_LAYERLEVEL" val="1"/>
  <p:tag name="KSO_WM_TAG_VERSION" val="3.0"/>
  <p:tag name="KSO_WM_BEAUTIFY_FLAG" val="#wm#"/>
</p:tagLst>
</file>

<file path=ppt/tags/tag1835.xml><?xml version="1.0" encoding="utf-8"?>
<p:tagLst xmlns:p="http://schemas.openxmlformats.org/presentationml/2006/main">
  <p:tag name="KSO_WM_UNIT_ISCONTENTSTITLE" val="0"/>
  <p:tag name="KSO_WM_UNIT_ISNUMDGMTITLE" val="0"/>
  <p:tag name="KSO_WM_UNIT_PRESET_TEXT" val="编辑母&#10;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1836.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18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4*i*31"/>
  <p:tag name="KSO_WM_UNIT_LAYERLEVEL" val="1"/>
  <p:tag name="KSO_WM_TAG_VERSION" val="3.0"/>
  <p:tag name="KSO_WM_BEAUTIFY_FLAG" val="#wm#"/>
</p:tagLst>
</file>

<file path=ppt/tags/tag1840.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1841.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18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i*38"/>
  <p:tag name="KSO_WM_UNIT_LAYERLEVEL" val="1"/>
  <p:tag name="KSO_WM_TAG_VERSION" val="3.0"/>
  <p:tag name="KSO_WM_BEAUTIFY_FLAG" val="#wm#"/>
</p:tagLst>
</file>

<file path=ppt/tags/tag18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i*39"/>
  <p:tag name="KSO_WM_UNIT_LAYERLEVEL" val="1"/>
  <p:tag name="KSO_WM_TAG_VERSION" val="3.0"/>
  <p:tag name="KSO_WM_BEAUTIFY_FLAG" val="#wm#"/>
</p:tagLst>
</file>

<file path=ppt/tags/tag18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i*43"/>
  <p:tag name="KSO_WM_UNIT_LAYERLEVEL" val="1"/>
  <p:tag name="KSO_WM_TAG_VERSION" val="3.0"/>
  <p:tag name="KSO_WM_BEAUTIFY_FLAG" val="#wm#"/>
</p:tagLst>
</file>

<file path=ppt/tags/tag18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i*57"/>
  <p:tag name="KSO_WM_UNIT_LAYERLEVEL" val="1"/>
  <p:tag name="KSO_WM_TAG_VERSION" val="3.0"/>
  <p:tag name="KSO_WM_BEAUTIFY_FLAG" val="#wm#"/>
</p:tagLst>
</file>

<file path=ppt/tags/tag18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i*59"/>
  <p:tag name="KSO_WM_UNIT_LAYERLEVEL" val="1"/>
  <p:tag name="KSO_WM_TAG_VERSION" val="3.0"/>
  <p:tag name="KSO_WM_BEAUTIFY_FLAG" val="#wm#"/>
</p:tagLst>
</file>

<file path=ppt/tags/tag18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18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18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1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4*i*30"/>
  <p:tag name="KSO_WM_UNIT_LAYERLEVEL" val="1"/>
  <p:tag name="KSO_WM_TAG_VERSION" val="3.0"/>
  <p:tag name="KSO_WM_BEAUTIFY_FLAG" val="#wm#"/>
</p:tagLst>
</file>

<file path=ppt/tags/tag18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i*53"/>
  <p:tag name="KSO_WM_UNIT_LAYERLEVEL" val="1"/>
  <p:tag name="KSO_WM_TAG_VERSION" val="3.0"/>
  <p:tag name="KSO_WM_BEAUTIFY_FLAG" val="#wm#"/>
</p:tagLst>
</file>

<file path=ppt/tags/tag18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i*46"/>
  <p:tag name="KSO_WM_UNIT_LAYERLEVEL" val="1"/>
  <p:tag name="KSO_WM_TAG_VERSION" val="3.0"/>
  <p:tag name="KSO_WM_BEAUTIFY_FLAG" val="#wm#"/>
</p:tagLst>
</file>

<file path=ppt/tags/tag18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i*44"/>
  <p:tag name="KSO_WM_UNIT_LAYERLEVEL" val="1"/>
  <p:tag name="KSO_WM_TAG_VERSION" val="3.0"/>
  <p:tag name="KSO_WM_BEAUTIFY_FLAG" val="#wm#"/>
</p:tagLst>
</file>

<file path=ppt/tags/tag185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8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85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8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8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3*i*60"/>
  <p:tag name="KSO_WM_UNIT_LAYERLEVEL" val="1"/>
  <p:tag name="KSO_WM_TAG_VERSION" val="3.0"/>
  <p:tag name="KSO_WM_BEAUTIFY_FLAG" val="#wm#"/>
</p:tagLst>
</file>

<file path=ppt/tags/tag1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4*i*29"/>
  <p:tag name="KSO_WM_UNIT_LAYERLEVEL" val="1"/>
  <p:tag name="KSO_WM_TAG_VERSION" val="3.0"/>
  <p:tag name="KSO_WM_BEAUTIFY_FLAG" val="#wm#"/>
</p:tagLst>
</file>

<file path=ppt/tags/tag18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3*i*59"/>
  <p:tag name="KSO_WM_UNIT_LAYERLEVEL" val="1"/>
  <p:tag name="KSO_WM_TAG_VERSION" val="3.0"/>
  <p:tag name="KSO_WM_BEAUTIFY_FLAG" val="#wm#"/>
</p:tagLst>
</file>

<file path=ppt/tags/tag18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3*i*58"/>
  <p:tag name="KSO_WM_UNIT_LAYERLEVEL" val="1"/>
  <p:tag name="KSO_WM_TAG_VERSION" val="3.0"/>
  <p:tag name="KSO_WM_BEAUTIFY_FLAG" val="#wm#"/>
</p:tagLst>
</file>

<file path=ppt/tags/tag18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3*i*57"/>
  <p:tag name="KSO_WM_UNIT_LAYERLEVEL" val="1"/>
  <p:tag name="KSO_WM_TAG_VERSION" val="3.0"/>
  <p:tag name="KSO_WM_BEAUTIFY_FLAG" val="#wm#"/>
</p:tagLst>
</file>

<file path=ppt/tags/tag18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3*i*56"/>
  <p:tag name="KSO_WM_UNIT_LAYERLEVEL" val="1"/>
  <p:tag name="KSO_WM_TAG_VERSION" val="3.0"/>
  <p:tag name="KSO_WM_BEAUTIFY_FLAG" val="#wm#"/>
</p:tagLst>
</file>

<file path=ppt/tags/tag18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3*i*55"/>
  <p:tag name="KSO_WM_UNIT_LAYERLEVEL" val="1"/>
  <p:tag name="KSO_WM_TAG_VERSION" val="3.0"/>
  <p:tag name="KSO_WM_BEAUTIFY_FLAG" val="#wm#"/>
</p:tagLst>
</file>

<file path=ppt/tags/tag18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3*i*54"/>
  <p:tag name="KSO_WM_UNIT_LAYERLEVEL" val="1"/>
  <p:tag name="KSO_WM_TAG_VERSION" val="3.0"/>
  <p:tag name="KSO_WM_BEAUTIFY_FLAG" val="#wm#"/>
</p:tagLst>
</file>

<file path=ppt/tags/tag18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3*i*53"/>
  <p:tag name="KSO_WM_UNIT_LAYERLEVEL" val="1"/>
  <p:tag name="KSO_WM_TAG_VERSION" val="3.0"/>
  <p:tag name="KSO_WM_BEAUTIFY_FLAG" val="#wm#"/>
</p:tagLst>
</file>

<file path=ppt/tags/tag18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3*i*52"/>
  <p:tag name="KSO_WM_UNIT_LAYERLEVEL" val="1"/>
  <p:tag name="KSO_WM_TAG_VERSION" val="3.0"/>
  <p:tag name="KSO_WM_BEAUTIFY_FLAG" val="#wm#"/>
</p:tagLst>
</file>

<file path=ppt/tags/tag18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3*i*51"/>
  <p:tag name="KSO_WM_UNIT_LAYERLEVEL" val="1"/>
  <p:tag name="KSO_WM_TAG_VERSION" val="3.0"/>
  <p:tag name="KSO_WM_BEAUTIFY_FLAG" val="#wm#"/>
</p:tagLst>
</file>

<file path=ppt/tags/tag18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3*i*50"/>
  <p:tag name="KSO_WM_UNIT_LAYERLEVEL" val="1"/>
  <p:tag name="KSO_WM_TAG_VERSION" val="3.0"/>
  <p:tag name="KSO_WM_BEAUTIFY_FLAG" val="#wm#"/>
</p:tagLst>
</file>

<file path=ppt/tags/tag1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4*i*28"/>
  <p:tag name="KSO_WM_UNIT_LAYERLEVEL" val="1"/>
  <p:tag name="KSO_WM_TAG_VERSION" val="3.0"/>
  <p:tag name="KSO_WM_BEAUTIFY_FLAG" val="#wm#"/>
</p:tagLst>
</file>

<file path=ppt/tags/tag18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3*i*49"/>
  <p:tag name="KSO_WM_UNIT_LAYERLEVEL" val="1"/>
  <p:tag name="KSO_WM_TAG_VERSION" val="3.0"/>
  <p:tag name="KSO_WM_BEAUTIFY_FLAG" val="#wm#"/>
</p:tagLst>
</file>

<file path=ppt/tags/tag18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3*i*48"/>
  <p:tag name="KSO_WM_UNIT_LAYERLEVEL" val="1"/>
  <p:tag name="KSO_WM_TAG_VERSION" val="3.0"/>
  <p:tag name="KSO_WM_BEAUTIFY_FLAG" val="#wm#"/>
</p:tagLst>
</file>

<file path=ppt/tags/tag18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3*i*47"/>
  <p:tag name="KSO_WM_UNIT_LAYERLEVEL" val="1"/>
  <p:tag name="KSO_WM_TAG_VERSION" val="3.0"/>
  <p:tag name="KSO_WM_BEAUTIFY_FLAG" val="#wm#"/>
</p:tagLst>
</file>

<file path=ppt/tags/tag18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3*i*46"/>
  <p:tag name="KSO_WM_UNIT_LAYERLEVEL" val="1"/>
  <p:tag name="KSO_WM_TAG_VERSION" val="3.0"/>
  <p:tag name="KSO_WM_BEAUTIFY_FLAG" val="#wm#"/>
</p:tagLst>
</file>

<file path=ppt/tags/tag18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3*i*45"/>
  <p:tag name="KSO_WM_UNIT_LAYERLEVEL" val="1"/>
  <p:tag name="KSO_WM_TAG_VERSION" val="3.0"/>
  <p:tag name="KSO_WM_BEAUTIFY_FLAG" val="#wm#"/>
</p:tagLst>
</file>

<file path=ppt/tags/tag18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18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18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18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18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1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4*i*27"/>
  <p:tag name="KSO_WM_UNIT_LAYERLEVEL" val="1"/>
  <p:tag name="KSO_WM_TAG_VERSION" val="3.0"/>
  <p:tag name="KSO_WM_BEAUTIFY_FLAG" val="#wm#"/>
</p:tagLst>
</file>

<file path=ppt/tags/tag18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18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18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18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18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18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18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3*i*16"/>
  <p:tag name="KSO_WM_UNIT_LAYERLEVEL" val="1"/>
  <p:tag name="KSO_WM_TAG_VERSION" val="3.0"/>
  <p:tag name="KSO_WM_BEAUTIFY_FLAG" val="#wm#"/>
</p:tagLst>
</file>

<file path=ppt/tags/tag18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3*i*17"/>
  <p:tag name="KSO_WM_UNIT_LAYERLEVEL" val="1"/>
  <p:tag name="KSO_WM_TAG_VERSION" val="3.0"/>
  <p:tag name="KSO_WM_BEAUTIFY_FLAG" val="#wm#"/>
</p:tagLst>
</file>

<file path=ppt/tags/tag18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3*i*18"/>
  <p:tag name="KSO_WM_UNIT_LAYERLEVEL" val="1"/>
  <p:tag name="KSO_WM_TAG_VERSION" val="3.0"/>
  <p:tag name="KSO_WM_BEAUTIFY_FLAG" val="#wm#"/>
</p:tagLst>
</file>

<file path=ppt/tags/tag18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3*i*19"/>
  <p:tag name="KSO_WM_UNIT_LAYERLEVEL" val="1"/>
  <p:tag name="KSO_WM_TAG_VERSION" val="3.0"/>
  <p:tag name="KSO_WM_BEAUTIFY_FLAG" val="#wm#"/>
</p:tagLst>
</file>

<file path=ppt/tags/tag1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4*i*26"/>
  <p:tag name="KSO_WM_UNIT_LAYERLEVEL" val="1"/>
  <p:tag name="KSO_WM_TAG_VERSION" val="3.0"/>
  <p:tag name="KSO_WM_BEAUTIFY_FLAG" val="#wm#"/>
</p:tagLst>
</file>

<file path=ppt/tags/tag18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3*i*20"/>
  <p:tag name="KSO_WM_UNIT_LAYERLEVEL" val="1"/>
  <p:tag name="KSO_WM_TAG_VERSION" val="3.0"/>
  <p:tag name="KSO_WM_BEAUTIFY_FLAG" val="#wm#"/>
</p:tagLst>
</file>

<file path=ppt/tags/tag18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18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8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3*i*21"/>
  <p:tag name="KSO_WM_UNIT_LAYERLEVEL" val="1"/>
  <p:tag name="KSO_WM_TAG_VERSION" val="3.0"/>
  <p:tag name="KSO_WM_BEAUTIFY_FLAG" val="#wm#"/>
</p:tagLst>
</file>

<file path=ppt/tags/tag18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3*i*44"/>
  <p:tag name="KSO_WM_UNIT_LAYERLEVEL" val="1"/>
  <p:tag name="KSO_WM_TAG_VERSION" val="3.0"/>
  <p:tag name="KSO_WM_BEAUTIFY_FLAG" val="#wm#"/>
</p:tagLst>
</file>

<file path=ppt/tags/tag18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3*i*43"/>
  <p:tag name="KSO_WM_UNIT_LAYERLEVEL" val="1"/>
  <p:tag name="KSO_WM_TAG_VERSION" val="3.0"/>
  <p:tag name="KSO_WM_BEAUTIFY_FLAG" val="#wm#"/>
</p:tagLst>
</file>

<file path=ppt/tags/tag18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3*i*42"/>
  <p:tag name="KSO_WM_UNIT_LAYERLEVEL" val="1"/>
  <p:tag name="KSO_WM_TAG_VERSION" val="3.0"/>
  <p:tag name="KSO_WM_BEAUTIFY_FLAG" val="#wm#"/>
</p:tagLst>
</file>

<file path=ppt/tags/tag18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3*i*41"/>
  <p:tag name="KSO_WM_UNIT_LAYERLEVEL" val="1"/>
  <p:tag name="KSO_WM_TAG_VERSION" val="3.0"/>
  <p:tag name="KSO_WM_BEAUTIFY_FLAG" val="#wm#"/>
</p:tagLst>
</file>

<file path=ppt/tags/tag18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3*i*40"/>
  <p:tag name="KSO_WM_UNIT_LAYERLEVEL" val="1"/>
  <p:tag name="KSO_WM_TAG_VERSION" val="3.0"/>
  <p:tag name="KSO_WM_BEAUTIFY_FLAG" val="#wm#"/>
</p:tagLst>
</file>

<file path=ppt/tags/tag18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3*i*39"/>
  <p:tag name="KSO_WM_UNIT_LAYERLEVEL" val="1"/>
  <p:tag name="KSO_WM_TAG_VERSION" val="3.0"/>
  <p:tag name="KSO_WM_BEAUTIFY_FLAG" val="#wm#"/>
</p:tagLst>
</file>

<file path=ppt/tags/tag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1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4*i*25"/>
  <p:tag name="KSO_WM_UNIT_LAYERLEVEL" val="1"/>
  <p:tag name="KSO_WM_TAG_VERSION" val="3.0"/>
  <p:tag name="KSO_WM_BEAUTIFY_FLAG" val="#wm#"/>
</p:tagLst>
</file>

<file path=ppt/tags/tag19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3*i*38"/>
  <p:tag name="KSO_WM_UNIT_LAYERLEVEL" val="1"/>
  <p:tag name="KSO_WM_TAG_VERSION" val="3.0"/>
  <p:tag name="KSO_WM_BEAUTIFY_FLAG" val="#wm#"/>
</p:tagLst>
</file>

<file path=ppt/tags/tag19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3*i*37"/>
  <p:tag name="KSO_WM_UNIT_LAYERLEVEL" val="1"/>
  <p:tag name="KSO_WM_TAG_VERSION" val="3.0"/>
  <p:tag name="KSO_WM_BEAUTIFY_FLAG" val="#wm#"/>
</p:tagLst>
</file>

<file path=ppt/tags/tag19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3*i*36"/>
  <p:tag name="KSO_WM_UNIT_LAYERLEVEL" val="1"/>
  <p:tag name="KSO_WM_TAG_VERSION" val="3.0"/>
  <p:tag name="KSO_WM_BEAUTIFY_FLAG" val="#wm#"/>
</p:tagLst>
</file>

<file path=ppt/tags/tag19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3*i*35"/>
  <p:tag name="KSO_WM_UNIT_LAYERLEVEL" val="1"/>
  <p:tag name="KSO_WM_TAG_VERSION" val="3.0"/>
  <p:tag name="KSO_WM_BEAUTIFY_FLAG" val="#wm#"/>
</p:tagLst>
</file>

<file path=ppt/tags/tag19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3*i*33"/>
  <p:tag name="KSO_WM_UNIT_LAYERLEVEL" val="1"/>
  <p:tag name="KSO_WM_TAG_VERSION" val="3.0"/>
  <p:tag name="KSO_WM_BEAUTIFY_FLAG" val="#wm#"/>
</p:tagLst>
</file>

<file path=ppt/tags/tag19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3*i*29"/>
  <p:tag name="KSO_WM_UNIT_LAYERLEVEL" val="1"/>
  <p:tag name="KSO_WM_TAG_VERSION" val="3.0"/>
  <p:tag name="KSO_WM_BEAUTIFY_FLAG" val="#wm#"/>
</p:tagLst>
</file>

<file path=ppt/tags/tag19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3*i*28"/>
  <p:tag name="KSO_WM_UNIT_LAYERLEVEL" val="1"/>
  <p:tag name="KSO_WM_TAG_VERSION" val="3.0"/>
  <p:tag name="KSO_WM_BEAUTIFY_FLAG" val="#wm#"/>
</p:tagLst>
</file>

<file path=ppt/tags/tag19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3*i*27"/>
  <p:tag name="KSO_WM_UNIT_LAYERLEVEL" val="1"/>
  <p:tag name="KSO_WM_TAG_VERSION" val="3.0"/>
  <p:tag name="KSO_WM_BEAUTIFY_FLAG" val="#wm#"/>
</p:tagLst>
</file>

<file path=ppt/tags/tag19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3*i*26"/>
  <p:tag name="KSO_WM_UNIT_LAYERLEVEL" val="1"/>
  <p:tag name="KSO_WM_TAG_VERSION" val="3.0"/>
  <p:tag name="KSO_WM_BEAUTIFY_FLAG" val="#wm#"/>
</p:tagLst>
</file>

<file path=ppt/tags/tag19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3*i*25"/>
  <p:tag name="KSO_WM_UNIT_LAYERLEVEL" val="1"/>
  <p:tag name="KSO_WM_TAG_VERSION" val="3.0"/>
  <p:tag name="KSO_WM_BEAUTIFY_FLAG" val="#wm#"/>
</p:tagLst>
</file>

<file path=ppt/tags/tag1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4*i*24"/>
  <p:tag name="KSO_WM_UNIT_LAYERLEVEL" val="1"/>
  <p:tag name="KSO_WM_TAG_VERSION" val="3.0"/>
  <p:tag name="KSO_WM_BEAUTIFY_FLAG" val="#wm#"/>
</p:tagLst>
</file>

<file path=ppt/tags/tag19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3*i*22"/>
  <p:tag name="KSO_WM_UNIT_LAYERLEVEL" val="1"/>
  <p:tag name="KSO_WM_TAG_VERSION" val="3.0"/>
  <p:tag name="KSO_WM_BEAUTIFY_FLAG" val="#wm#"/>
</p:tagLst>
</file>

<file path=ppt/tags/tag19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14.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9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9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3*i*24"/>
  <p:tag name="KSO_WM_UNIT_LAYERLEVEL" val="1"/>
  <p:tag name="KSO_WM_TAG_VERSION" val="3.0"/>
  <p:tag name="KSO_WM_BEAUTIFY_FLAG" val="#wm#"/>
</p:tagLst>
</file>

<file path=ppt/tags/tag19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3*i*32"/>
  <p:tag name="KSO_WM_UNIT_LAYERLEVEL" val="1"/>
  <p:tag name="KSO_WM_TAG_VERSION" val="3.0"/>
  <p:tag name="KSO_WM_BEAUTIFY_FLAG" val="#wm#"/>
</p:tagLst>
</file>

<file path=ppt/tags/tag19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3*i*23"/>
  <p:tag name="KSO_WM_UNIT_LAYERLEVEL" val="1"/>
  <p:tag name="KSO_WM_TAG_VERSION" val="3.0"/>
  <p:tag name="KSO_WM_BEAUTIFY_FLAG" val="#wm#"/>
</p:tagLst>
</file>

<file path=ppt/tags/tag19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3*i*30"/>
  <p:tag name="KSO_WM_UNIT_LAYERLEVEL" val="1"/>
  <p:tag name="KSO_WM_TAG_VERSION" val="3.0"/>
  <p:tag name="KSO_WM_BEAUTIFY_FLAG" val="#wm#"/>
</p:tagLst>
</file>

<file path=ppt/tags/tag1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4*i*23"/>
  <p:tag name="KSO_WM_UNIT_LAYERLEVEL" val="1"/>
  <p:tag name="KSO_WM_TAG_VERSION" val="3.0"/>
  <p:tag name="KSO_WM_BEAUTIFY_FLAG" val="#wm#"/>
</p:tagLst>
</file>

<file path=ppt/tags/tag19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3*i*34"/>
  <p:tag name="KSO_WM_UNIT_LAYERLEVEL" val="1"/>
  <p:tag name="KSO_WM_TAG_VERSION" val="3.0"/>
  <p:tag name="KSO_WM_BEAUTIFY_FLAG" val="#wm#"/>
</p:tagLst>
</file>

<file path=ppt/tags/tag19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3*i*31"/>
  <p:tag name="KSO_WM_UNIT_LAYERLEVEL" val="1"/>
  <p:tag name="KSO_WM_TAG_VERSION" val="3.0"/>
  <p:tag name="KSO_WM_BEAUTIFY_FLAG" val="#wm#"/>
</p:tagLst>
</file>

<file path=ppt/tags/tag19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19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5"/>
  <p:tag name="KSO_WM_UNIT_ID" val="_4*i*135"/>
  <p:tag name="KSO_WM_UNIT_LAYERLEVEL" val="1"/>
  <p:tag name="KSO_WM_TAG_VERSION" val="3.0"/>
  <p:tag name="KSO_WM_BEAUTIFY_FLAG" val="#wm#"/>
</p:tagLst>
</file>

<file path=ppt/tags/tag19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4"/>
  <p:tag name="KSO_WM_UNIT_ID" val="_4*i*134"/>
  <p:tag name="KSO_WM_UNIT_LAYERLEVEL" val="1"/>
  <p:tag name="KSO_WM_TAG_VERSION" val="3.0"/>
  <p:tag name="KSO_WM_BEAUTIFY_FLAG" val="#wm#"/>
</p:tagLst>
</file>

<file path=ppt/tags/tag19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3"/>
  <p:tag name="KSO_WM_UNIT_ID" val="_4*i*133"/>
  <p:tag name="KSO_WM_UNIT_LAYERLEVEL" val="1"/>
  <p:tag name="KSO_WM_TAG_VERSION" val="3.0"/>
  <p:tag name="KSO_WM_BEAUTIFY_FLAG" val="#wm#"/>
</p:tagLst>
</file>

<file path=ppt/tags/tag19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0"/>
  <p:tag name="KSO_WM_UNIT_ID" val="_4*i*130"/>
  <p:tag name="KSO_WM_UNIT_LAYERLEVEL" val="1"/>
  <p:tag name="KSO_WM_TAG_VERSION" val="3.0"/>
  <p:tag name="KSO_WM_BEAUTIFY_FLAG" val="#wm#"/>
</p:tagLst>
</file>

<file path=ppt/tags/tag19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4"/>
  <p:tag name="KSO_WM_UNIT_ID" val="_4*i*114"/>
  <p:tag name="KSO_WM_UNIT_LAYERLEVEL" val="1"/>
  <p:tag name="KSO_WM_TAG_VERSION" val="3.0"/>
  <p:tag name="KSO_WM_BEAUTIFY_FLAG" val="#wm#"/>
</p:tagLst>
</file>

<file path=ppt/tags/tag19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6"/>
  <p:tag name="KSO_WM_UNIT_ID" val="_4*i*96"/>
  <p:tag name="KSO_WM_UNIT_LAYERLEVEL" val="1"/>
  <p:tag name="KSO_WM_TAG_VERSION" val="3.0"/>
  <p:tag name="KSO_WM_BEAUTIFY_FLAG" val="#wm#"/>
</p:tagLst>
</file>

<file path=ppt/tags/tag19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4*i*91"/>
  <p:tag name="KSO_WM_UNIT_LAYERLEVEL" val="1"/>
  <p:tag name="KSO_WM_TAG_VERSION" val="3.0"/>
  <p:tag name="KSO_WM_BEAUTIFY_FLAG" val="#wm#"/>
</p:tagLst>
</file>

<file path=ppt/tags/tag1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4*i*22"/>
  <p:tag name="KSO_WM_UNIT_LAYERLEVEL" val="1"/>
  <p:tag name="KSO_WM_TAG_VERSION" val="3.0"/>
  <p:tag name="KSO_WM_BEAUTIFY_FLAG" val="#wm#"/>
</p:tagLst>
</file>

<file path=ppt/tags/tag19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4*i*90"/>
  <p:tag name="KSO_WM_UNIT_LAYERLEVEL" val="1"/>
  <p:tag name="KSO_WM_TAG_VERSION" val="3.0"/>
  <p:tag name="KSO_WM_BEAUTIFY_FLAG" val="#wm#"/>
</p:tagLst>
</file>

<file path=ppt/tags/tag19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4*i*79"/>
  <p:tag name="KSO_WM_UNIT_LAYERLEVEL" val="1"/>
  <p:tag name="KSO_WM_TAG_VERSION" val="3.0"/>
  <p:tag name="KSO_WM_BEAUTIFY_FLAG" val="#wm#"/>
</p:tagLst>
</file>

<file path=ppt/tags/tag19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4*i*59"/>
  <p:tag name="KSO_WM_UNIT_LAYERLEVEL" val="1"/>
  <p:tag name="KSO_WM_TAG_VERSION" val="3.0"/>
  <p:tag name="KSO_WM_BEAUTIFY_FLAG" val="#wm#"/>
</p:tagLst>
</file>

<file path=ppt/tags/tag19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4*i*53"/>
  <p:tag name="KSO_WM_UNIT_LAYERLEVEL" val="1"/>
  <p:tag name="KSO_WM_TAG_VERSION" val="3.0"/>
  <p:tag name="KSO_WM_BEAUTIFY_FLAG" val="#wm#"/>
</p:tagLst>
</file>

<file path=ppt/tags/tag19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4*i*49"/>
  <p:tag name="KSO_WM_UNIT_LAYERLEVEL" val="1"/>
  <p:tag name="KSO_WM_TAG_VERSION" val="3.0"/>
  <p:tag name="KSO_WM_BEAUTIFY_FLAG" val="#wm#"/>
</p:tagLst>
</file>

<file path=ppt/tags/tag19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4*i*47"/>
  <p:tag name="KSO_WM_UNIT_LAYERLEVEL" val="1"/>
  <p:tag name="KSO_WM_TAG_VERSION" val="3.0"/>
  <p:tag name="KSO_WM_BEAUTIFY_FLAG" val="#wm#"/>
</p:tagLst>
</file>

<file path=ppt/tags/tag19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4*i*43"/>
  <p:tag name="KSO_WM_UNIT_LAYERLEVEL" val="1"/>
  <p:tag name="KSO_WM_TAG_VERSION" val="3.0"/>
  <p:tag name="KSO_WM_BEAUTIFY_FLAG" val="#wm#"/>
</p:tagLst>
</file>

<file path=ppt/tags/tag19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4*i*41"/>
  <p:tag name="KSO_WM_UNIT_LAYERLEVEL" val="1"/>
  <p:tag name="KSO_WM_TAG_VERSION" val="3.0"/>
  <p:tag name="KSO_WM_BEAUTIFY_FLAG" val="#wm#"/>
</p:tagLst>
</file>

<file path=ppt/tags/tag19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4*i*40"/>
  <p:tag name="KSO_WM_UNIT_LAYERLEVEL" val="1"/>
  <p:tag name="KSO_WM_TAG_VERSION" val="3.0"/>
  <p:tag name="KSO_WM_BEAUTIFY_FLAG" val="#wm#"/>
</p:tagLst>
</file>

<file path=ppt/tags/tag19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1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4*i*21"/>
  <p:tag name="KSO_WM_UNIT_LAYERLEVEL" val="1"/>
  <p:tag name="KSO_WM_TAG_VERSION" val="3.0"/>
  <p:tag name="KSO_WM_BEAUTIFY_FLAG" val="#wm#"/>
</p:tagLst>
</file>

<file path=ppt/tags/tag19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19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19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19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19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19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19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19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19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19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1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4*i*50"/>
  <p:tag name="KSO_WM_UNIT_LAYERLEVEL" val="1"/>
  <p:tag name="KSO_WM_TAG_VERSION" val="3.0"/>
  <p:tag name="KSO_WM_BEAUTIFY_FLAG" val="#wm#"/>
</p:tagLst>
</file>

<file path=ppt/tags/tag19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19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19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19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19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19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19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19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4*i*20"/>
  <p:tag name="KSO_WM_UNIT_LAYERLEVEL" val="1"/>
  <p:tag name="KSO_WM_TAG_VERSION" val="3.0"/>
  <p:tag name="KSO_WM_BEAUTIFY_FLAG" val="#wm#"/>
</p:tagLst>
</file>

<file path=ppt/tags/tag19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4*i*37"/>
  <p:tag name="KSO_WM_UNIT_LAYERLEVEL" val="1"/>
  <p:tag name="KSO_WM_TAG_VERSION" val="3.0"/>
  <p:tag name="KSO_WM_BEAUTIFY_FLAG" val="#wm#"/>
</p:tagLst>
</file>

<file path=ppt/tags/tag19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4*i*36"/>
  <p:tag name="KSO_WM_UNIT_LAYERLEVEL" val="1"/>
  <p:tag name="KSO_WM_TAG_VERSION" val="3.0"/>
  <p:tag name="KSO_WM_BEAUTIFY_FLAG" val="#wm#"/>
</p:tagLst>
</file>

<file path=ppt/tags/tag19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19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4*i*35"/>
  <p:tag name="KSO_WM_UNIT_LAYERLEVEL" val="1"/>
  <p:tag name="KSO_WM_TAG_VERSION" val="3.0"/>
  <p:tag name="KSO_WM_BEAUTIFY_FLAG" val="#wm#"/>
</p:tagLst>
</file>

<file path=ppt/tags/tag19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4*i*34"/>
  <p:tag name="KSO_WM_UNIT_LAYERLEVEL" val="1"/>
  <p:tag name="KSO_WM_TAG_VERSION" val="3.0"/>
  <p:tag name="KSO_WM_BEAUTIFY_FLAG" val="#wm#"/>
</p:tagLst>
</file>

<file path=ppt/tags/tag19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4*i*33"/>
  <p:tag name="KSO_WM_UNIT_LAYERLEVEL" val="1"/>
  <p:tag name="KSO_WM_TAG_VERSION" val="3.0"/>
  <p:tag name="KSO_WM_BEAUTIFY_FLAG" val="#wm#"/>
</p:tagLst>
</file>

<file path=ppt/tags/tag19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4*i*32"/>
  <p:tag name="KSO_WM_UNIT_LAYERLEVEL" val="1"/>
  <p:tag name="KSO_WM_TAG_VERSION" val="3.0"/>
  <p:tag name="KSO_WM_BEAUTIFY_FLAG" val="#wm#"/>
</p:tagLst>
</file>

<file path=ppt/tags/tag19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4*i*31"/>
  <p:tag name="KSO_WM_UNIT_LAYERLEVEL" val="1"/>
  <p:tag name="KSO_WM_TAG_VERSION" val="3.0"/>
  <p:tag name="KSO_WM_BEAUTIFY_FLAG" val="#wm#"/>
</p:tagLst>
</file>

<file path=ppt/tags/tag19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4*i*30"/>
  <p:tag name="KSO_WM_UNIT_LAYERLEVEL" val="1"/>
  <p:tag name="KSO_WM_TAG_VERSION" val="3.0"/>
  <p:tag name="KSO_WM_BEAUTIFY_FLAG" val="#wm#"/>
</p:tagLst>
</file>

<file path=ppt/tags/tag19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4*i*29"/>
  <p:tag name="KSO_WM_UNIT_LAYERLEVEL" val="1"/>
  <p:tag name="KSO_WM_TAG_VERSION" val="3.0"/>
  <p:tag name="KSO_WM_BEAUTIFY_FLAG" val="#wm#"/>
</p:tagLst>
</file>

<file path=ppt/tags/tag19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4*i*28"/>
  <p:tag name="KSO_WM_UNIT_LAYERLEVEL" val="1"/>
  <p:tag name="KSO_WM_TAG_VERSION" val="3.0"/>
  <p:tag name="KSO_WM_BEAUTIFY_FLAG" val="#wm#"/>
</p:tagLst>
</file>

<file path=ppt/tags/tag19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4*i*27"/>
  <p:tag name="KSO_WM_UNIT_LAYERLEVEL" val="1"/>
  <p:tag name="KSO_WM_TAG_VERSION" val="3.0"/>
  <p:tag name="KSO_WM_BEAUTIFY_FLAG" val="#wm#"/>
</p:tagLst>
</file>

<file path=ppt/tags/tag19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4*i*26"/>
  <p:tag name="KSO_WM_UNIT_LAYERLEVEL" val="1"/>
  <p:tag name="KSO_WM_TAG_VERSION" val="3.0"/>
  <p:tag name="KSO_WM_BEAUTIFY_FLAG" val="#wm#"/>
</p:tagLst>
</file>

<file path=ppt/tags/tag197.xml><?xml version="1.0" encoding="utf-8"?>
<p:tagLst xmlns:p="http://schemas.openxmlformats.org/presentationml/2006/main">
  <p:tag name="KSO_WM_UNIT_ISNUMDGMTITLE" val="0"/>
  <p:tag name="KSO_WM_UNIT_PRESET_TEXT" val="节编号"/>
  <p:tag name="KSO_WM_UNIT_NOCLEAR" val="0"/>
  <p:tag name="KSO_WM_UNIT_VALUE" val="10"/>
  <p:tag name="KSO_WM_UNIT_HIGHLIGHT" val="0"/>
  <p:tag name="KSO_WM_UNIT_COMPATIBLE" val="0"/>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19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4*i*25"/>
  <p:tag name="KSO_WM_UNIT_LAYERLEVEL" val="1"/>
  <p:tag name="KSO_WM_TAG_VERSION" val="3.0"/>
  <p:tag name="KSO_WM_BEAUTIFY_FLAG" val="#wm#"/>
</p:tagLst>
</file>

<file path=ppt/tags/tag19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4*i*24"/>
  <p:tag name="KSO_WM_UNIT_LAYERLEVEL" val="1"/>
  <p:tag name="KSO_WM_TAG_VERSION" val="3.0"/>
  <p:tag name="KSO_WM_BEAUTIFY_FLAG" val="#wm#"/>
</p:tagLst>
</file>

<file path=ppt/tags/tag19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4*i*23"/>
  <p:tag name="KSO_WM_UNIT_LAYERLEVEL" val="1"/>
  <p:tag name="KSO_WM_TAG_VERSION" val="3.0"/>
  <p:tag name="KSO_WM_BEAUTIFY_FLAG" val="#wm#"/>
</p:tagLst>
</file>

<file path=ppt/tags/tag19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4*i*22"/>
  <p:tag name="KSO_WM_UNIT_LAYERLEVEL" val="1"/>
  <p:tag name="KSO_WM_TAG_VERSION" val="3.0"/>
  <p:tag name="KSO_WM_BEAUTIFY_FLAG" val="#wm#"/>
</p:tagLst>
</file>

<file path=ppt/tags/tag19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4*i*21"/>
  <p:tag name="KSO_WM_UNIT_LAYERLEVEL" val="1"/>
  <p:tag name="KSO_WM_TAG_VERSION" val="3.0"/>
  <p:tag name="KSO_WM_BEAUTIFY_FLAG" val="#wm#"/>
</p:tagLst>
</file>

<file path=ppt/tags/tag19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4*i*50"/>
  <p:tag name="KSO_WM_UNIT_LAYERLEVEL" val="1"/>
  <p:tag name="KSO_WM_TAG_VERSION" val="3.0"/>
  <p:tag name="KSO_WM_BEAUTIFY_FLAG" val="#wm#"/>
</p:tagLst>
</file>

<file path=ppt/tags/tag197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1977.xml><?xml version="1.0" encoding="utf-8"?>
<p:tagLst xmlns:p="http://schemas.openxmlformats.org/presentationml/2006/main">
  <p:tag name="KSO_WM_UNIT_ISNUMDGMTITLE" val="0"/>
  <p:tag name="KSO_WM_UNIT_PRESET_TEXT" val="节编号"/>
  <p:tag name="KSO_WM_UNIT_NOCLEAR" val="0"/>
  <p:tag name="KSO_WM_UNIT_VALUE" val="10"/>
  <p:tag name="KSO_WM_UNIT_HIGHLIGHT" val="0"/>
  <p:tag name="KSO_WM_UNIT_COMPATIBLE" val="0"/>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19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4*i*38"/>
  <p:tag name="KSO_WM_UNIT_LAYERLEVEL" val="1"/>
  <p:tag name="KSO_WM_TAG_VERSION" val="3.0"/>
  <p:tag name="KSO_WM_BEAUTIFY_FLAG" val="#wm#"/>
</p:tagLst>
</file>

<file path=ppt/tags/tag19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4*i*39"/>
  <p:tag name="KSO_WM_UNIT_LAYERLEVEL" val="1"/>
  <p:tag name="KSO_WM_TAG_VERSION" val="3.0"/>
  <p:tag name="KSO_WM_BEAUTIFY_FLAG" val="#wm#"/>
</p:tagLst>
</file>

<file path=ppt/tags/tag19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4*i*42"/>
  <p:tag name="KSO_WM_UNIT_LAYERLEVEL" val="1"/>
  <p:tag name="KSO_WM_TAG_VERSION" val="3.0"/>
  <p:tag name="KSO_WM_BEAUTIFY_FLAG" val="#wm#"/>
</p:tagLst>
</file>

<file path=ppt/tags/tag19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4*i*87"/>
  <p:tag name="KSO_WM_UNIT_LAYERLEVEL" val="1"/>
  <p:tag name="KSO_WM_TAG_VERSION" val="3.0"/>
  <p:tag name="KSO_WM_BEAUTIFY_FLAG" val="#wm#"/>
</p:tagLst>
</file>

<file path=ppt/tags/tag19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4*i*84"/>
  <p:tag name="KSO_WM_UNIT_LAYERLEVEL" val="1"/>
  <p:tag name="KSO_WM_TAG_VERSION" val="3.0"/>
  <p:tag name="KSO_WM_BEAUTIFY_FLAG" val="#wm#"/>
</p:tagLst>
</file>

<file path=ppt/tags/tag19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4*i*86"/>
  <p:tag name="KSO_WM_UNIT_LAYERLEVEL" val="1"/>
  <p:tag name="KSO_WM_TAG_VERSION" val="3.0"/>
  <p:tag name="KSO_WM_BEAUTIFY_FLAG" val="#wm#"/>
</p:tagLst>
</file>

<file path=ppt/tags/tag19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8"/>
  <p:tag name="KSO_WM_UNIT_ID" val="_4*i*98"/>
  <p:tag name="KSO_WM_UNIT_LAYERLEVEL" val="1"/>
  <p:tag name="KSO_WM_TAG_VERSION" val="3.0"/>
  <p:tag name="KSO_WM_BEAUTIFY_FLAG" val="#wm#"/>
</p:tagLst>
</file>

<file path=ppt/tags/tag19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4*i*85"/>
  <p:tag name="KSO_WM_UNIT_LAYERLEVEL" val="1"/>
  <p:tag name="KSO_WM_TAG_VERSION" val="3.0"/>
  <p:tag name="KSO_WM_BEAUTIFY_FLAG" val="#wm#"/>
</p:tagLst>
</file>

<file path=ppt/tags/tag19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4*i*56"/>
  <p:tag name="KSO_WM_UNIT_LAYERLEVEL" val="1"/>
  <p:tag name="KSO_WM_TAG_VERSION" val="3.0"/>
  <p:tag name="KSO_WM_BEAUTIFY_FLAG" val="#wm#"/>
</p:tagLst>
</file>

<file path=ppt/tags/tag1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4*i*57"/>
  <p:tag name="KSO_WM_UNIT_LAYERLEVEL" val="1"/>
  <p:tag name="KSO_WM_TAG_VERSION" val="3.0"/>
  <p:tag name="KSO_WM_BEAUTIFY_FLAG" val="#wm#"/>
</p:tagLst>
</file>

<file path=ppt/tags/tag19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4*i*45"/>
  <p:tag name="KSO_WM_UNIT_LAYERLEVEL" val="1"/>
  <p:tag name="KSO_WM_TAG_VERSION" val="3.0"/>
  <p:tag name="KSO_WM_BEAUTIFY_FLAG" val="#wm#"/>
</p:tagLst>
</file>

<file path=ppt/tags/tag19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4*i*61"/>
  <p:tag name="KSO_WM_UNIT_LAYERLEVEL" val="1"/>
  <p:tag name="KSO_WM_TAG_VERSION" val="3.0"/>
  <p:tag name="KSO_WM_BEAUTIFY_FLAG" val="#wm#"/>
</p:tagLst>
</file>

<file path=ppt/tags/tag19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4*i*82"/>
  <p:tag name="KSO_WM_UNIT_LAYERLEVEL" val="1"/>
  <p:tag name="KSO_WM_TAG_VERSION" val="3.0"/>
  <p:tag name="KSO_WM_BEAUTIFY_FLAG" val="#wm#"/>
</p:tagLst>
</file>

<file path=ppt/tags/tag19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1"/>
  <p:tag name="KSO_WM_UNIT_ID" val="_4*i*101"/>
  <p:tag name="KSO_WM_UNIT_LAYERLEVEL" val="1"/>
  <p:tag name="KSO_WM_TAG_VERSION" val="3.0"/>
  <p:tag name="KSO_WM_BEAUTIFY_FLAG" val="#wm#"/>
</p:tagLst>
</file>

<file path=ppt/tags/tag19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4*i*71"/>
  <p:tag name="KSO_WM_UNIT_LAYERLEVEL" val="1"/>
  <p:tag name="KSO_WM_TAG_VERSION" val="3.0"/>
  <p:tag name="KSO_WM_BEAUTIFY_FLAG" val="#wm#"/>
</p:tagLst>
</file>

<file path=ppt/tags/tag19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4*i*52"/>
  <p:tag name="KSO_WM_UNIT_LAYERLEVEL" val="1"/>
  <p:tag name="KSO_WM_TAG_VERSION" val="3.0"/>
  <p:tag name="KSO_WM_BEAUTIFY_FLAG" val="#wm#"/>
</p:tagLst>
</file>

<file path=ppt/tags/tag19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4*i*76"/>
  <p:tag name="KSO_WM_UNIT_LAYERLEVEL" val="1"/>
  <p:tag name="KSO_WM_TAG_VERSION" val="3.0"/>
  <p:tag name="KSO_WM_BEAUTIFY_FLAG" val="#wm#"/>
</p:tagLst>
</file>

<file path=ppt/tags/tag19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4*i*44"/>
  <p:tag name="KSO_WM_UNIT_LAYERLEVEL" val="1"/>
  <p:tag name="KSO_WM_TAG_VERSION" val="3.0"/>
  <p:tag name="KSO_WM_BEAUTIFY_FLAG" val="#wm#"/>
</p:tagLst>
</file>

<file path=ppt/tags/tag19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4*i*77"/>
  <p:tag name="KSO_WM_UNIT_LAYERLEVEL" val="1"/>
  <p:tag name="KSO_WM_TAG_VERSION" val="3.0"/>
  <p:tag name="KSO_WM_BEAUTIFY_FLAG" val="#wm#"/>
</p:tagLst>
</file>

<file path=ppt/tags/tag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i*65"/>
  <p:tag name="KSO_WM_UNIT_LAYERLEVEL" val="1"/>
  <p:tag name="KSO_WM_TAG_VERSION" val="3.0"/>
  <p:tag name="KSO_WM_BEAUTIFY_FLAG" val="#wm#"/>
</p:tagLst>
</file>

<file path=ppt/tags/tag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2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0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4*i*83"/>
  <p:tag name="KSO_WM_UNIT_LAYERLEVEL" val="1"/>
  <p:tag name="KSO_WM_TAG_VERSION" val="3.0"/>
  <p:tag name="KSO_WM_BEAUTIFY_FLAG" val="#wm#"/>
</p:tagLst>
</file>

<file path=ppt/tags/tag20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2"/>
  <p:tag name="KSO_WM_UNIT_ID" val="_4*i*102"/>
  <p:tag name="KSO_WM_UNIT_LAYERLEVEL" val="1"/>
  <p:tag name="KSO_WM_TAG_VERSION" val="3.0"/>
  <p:tag name="KSO_WM_BEAUTIFY_FLAG" val="#wm#"/>
</p:tagLst>
</file>

<file path=ppt/tags/tag20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4*i*89"/>
  <p:tag name="KSO_WM_UNIT_LAYERLEVEL" val="1"/>
  <p:tag name="KSO_WM_TAG_VERSION" val="3.0"/>
  <p:tag name="KSO_WM_BEAUTIFY_FLAG" val="#wm#"/>
</p:tagLst>
</file>

<file path=ppt/tags/tag20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4*i*80"/>
  <p:tag name="KSO_WM_UNIT_LAYERLEVEL" val="1"/>
  <p:tag name="KSO_WM_TAG_VERSION" val="3.0"/>
  <p:tag name="KSO_WM_BEAUTIFY_FLAG" val="#wm#"/>
</p:tagLst>
</file>

<file path=ppt/tags/tag20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4*i*73"/>
  <p:tag name="KSO_WM_UNIT_LAYERLEVEL" val="1"/>
  <p:tag name="KSO_WM_TAG_VERSION" val="3.0"/>
  <p:tag name="KSO_WM_BEAUTIFY_FLAG" val="#wm#"/>
</p:tagLst>
</file>

<file path=ppt/tags/tag20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4*i*88"/>
  <p:tag name="KSO_WM_UNIT_LAYERLEVEL" val="1"/>
  <p:tag name="KSO_WM_TAG_VERSION" val="3.0"/>
  <p:tag name="KSO_WM_BEAUTIFY_FLAG" val="#wm#"/>
</p:tagLst>
</file>

<file path=ppt/tags/tag20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4*i*60"/>
  <p:tag name="KSO_WM_UNIT_LAYERLEVEL" val="1"/>
  <p:tag name="KSO_WM_TAG_VERSION" val="3.0"/>
  <p:tag name="KSO_WM_BEAUTIFY_FLAG" val="#wm#"/>
</p:tagLst>
</file>

<file path=ppt/tags/tag20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4*i*69"/>
  <p:tag name="KSO_WM_UNIT_LAYERLEVEL" val="1"/>
  <p:tag name="KSO_WM_TAG_VERSION" val="3.0"/>
  <p:tag name="KSO_WM_BEAUTIFY_FLAG" val="#wm#"/>
</p:tagLst>
</file>

<file path=ppt/tags/tag20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4*i*65"/>
  <p:tag name="KSO_WM_UNIT_LAYERLEVEL" val="1"/>
  <p:tag name="KSO_WM_TAG_VERSION" val="3.0"/>
  <p:tag name="KSO_WM_BEAUTIFY_FLAG" val="#wm#"/>
</p:tagLst>
</file>

<file path=ppt/tags/tag20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4*i*51"/>
  <p:tag name="KSO_WM_UNIT_LAYERLEVEL" val="1"/>
  <p:tag name="KSO_WM_TAG_VERSION" val="3.0"/>
  <p:tag name="KSO_WM_BEAUTIFY_FLAG" val="#wm#"/>
</p:tagLst>
</file>

<file path=ppt/tags/tag2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4*i*38"/>
  <p:tag name="KSO_WM_UNIT_LAYERLEVEL" val="1"/>
  <p:tag name="KSO_WM_TAG_VERSION" val="3.0"/>
  <p:tag name="KSO_WM_BEAUTIFY_FLAG" val="#wm#"/>
</p:tagLst>
</file>

<file path=ppt/tags/tag20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6"/>
  <p:tag name="KSO_WM_UNIT_ID" val="_4*i*116"/>
  <p:tag name="KSO_WM_UNIT_LAYERLEVEL" val="1"/>
  <p:tag name="KSO_WM_TAG_VERSION" val="3.0"/>
  <p:tag name="KSO_WM_BEAUTIFY_FLAG" val="#wm#"/>
</p:tagLst>
</file>

<file path=ppt/tags/tag20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5"/>
  <p:tag name="KSO_WM_UNIT_ID" val="_4*i*115"/>
  <p:tag name="KSO_WM_UNIT_LAYERLEVEL" val="1"/>
  <p:tag name="KSO_WM_TAG_VERSION" val="3.0"/>
  <p:tag name="KSO_WM_BEAUTIFY_FLAG" val="#wm#"/>
</p:tagLst>
</file>

<file path=ppt/tags/tag20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3"/>
  <p:tag name="KSO_WM_UNIT_ID" val="_4*i*113"/>
  <p:tag name="KSO_WM_UNIT_LAYERLEVEL" val="1"/>
  <p:tag name="KSO_WM_TAG_VERSION" val="3.0"/>
  <p:tag name="KSO_WM_BEAUTIFY_FLAG" val="#wm#"/>
</p:tagLst>
</file>

<file path=ppt/tags/tag20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2"/>
  <p:tag name="KSO_WM_UNIT_ID" val="_4*i*112"/>
  <p:tag name="KSO_WM_UNIT_LAYERLEVEL" val="1"/>
  <p:tag name="KSO_WM_TAG_VERSION" val="3.0"/>
  <p:tag name="KSO_WM_BEAUTIFY_FLAG" val="#wm#"/>
</p:tagLst>
</file>

<file path=ppt/tags/tag20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0"/>
  <p:tag name="KSO_WM_UNIT_ID" val="_4*i*110"/>
  <p:tag name="KSO_WM_UNIT_LAYERLEVEL" val="1"/>
  <p:tag name="KSO_WM_TAG_VERSION" val="3.0"/>
  <p:tag name="KSO_WM_BEAUTIFY_FLAG" val="#wm#"/>
</p:tagLst>
</file>

<file path=ppt/tags/tag20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9"/>
  <p:tag name="KSO_WM_UNIT_ID" val="_4*i*109"/>
  <p:tag name="KSO_WM_UNIT_LAYERLEVEL" val="1"/>
  <p:tag name="KSO_WM_TAG_VERSION" val="3.0"/>
  <p:tag name="KSO_WM_BEAUTIFY_FLAG" val="#wm#"/>
</p:tagLst>
</file>

<file path=ppt/tags/tag20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8"/>
  <p:tag name="KSO_WM_UNIT_ID" val="_4*i*118"/>
  <p:tag name="KSO_WM_UNIT_LAYERLEVEL" val="1"/>
  <p:tag name="KSO_WM_TAG_VERSION" val="3.0"/>
  <p:tag name="KSO_WM_BEAUTIFY_FLAG" val="#wm#"/>
</p:tagLst>
</file>

<file path=ppt/tags/tag20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7"/>
  <p:tag name="KSO_WM_UNIT_ID" val="_4*i*117"/>
  <p:tag name="KSO_WM_UNIT_LAYERLEVEL" val="1"/>
  <p:tag name="KSO_WM_TAG_VERSION" val="3.0"/>
  <p:tag name="KSO_WM_BEAUTIFY_FLAG" val="#wm#"/>
</p:tagLst>
</file>

<file path=ppt/tags/tag20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1"/>
  <p:tag name="KSO_WM_UNIT_ID" val="_4*i*121"/>
  <p:tag name="KSO_WM_UNIT_LAYERLEVEL" val="1"/>
  <p:tag name="KSO_WM_TAG_VERSION" val="3.0"/>
  <p:tag name="KSO_WM_BEAUTIFY_FLAG" val="#wm#"/>
</p:tagLst>
</file>

<file path=ppt/tags/tag20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9"/>
  <p:tag name="KSO_WM_UNIT_ID" val="_4*i*119"/>
  <p:tag name="KSO_WM_UNIT_LAYERLEVEL" val="1"/>
  <p:tag name="KSO_WM_TAG_VERSION" val="3.0"/>
  <p:tag name="KSO_WM_BEAUTIFY_FLAG" val="#wm#"/>
</p:tagLst>
</file>

<file path=ppt/tags/tag2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4*i*39"/>
  <p:tag name="KSO_WM_UNIT_LAYERLEVEL" val="1"/>
  <p:tag name="KSO_WM_TAG_VERSION" val="3.0"/>
  <p:tag name="KSO_WM_BEAUTIFY_FLAG" val="#wm#"/>
</p:tagLst>
</file>

<file path=ppt/tags/tag20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6"/>
  <p:tag name="KSO_WM_UNIT_ID" val="_4*i*126"/>
  <p:tag name="KSO_WM_UNIT_LAYERLEVEL" val="1"/>
  <p:tag name="KSO_WM_TAG_VERSION" val="3.0"/>
  <p:tag name="KSO_WM_BEAUTIFY_FLAG" val="#wm#"/>
</p:tagLst>
</file>

<file path=ppt/tags/tag20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4"/>
  <p:tag name="KSO_WM_UNIT_ID" val="_4*i*124"/>
  <p:tag name="KSO_WM_UNIT_LAYERLEVEL" val="1"/>
  <p:tag name="KSO_WM_TAG_VERSION" val="3.0"/>
  <p:tag name="KSO_WM_BEAUTIFY_FLAG" val="#wm#"/>
</p:tagLst>
</file>

<file path=ppt/tags/tag20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4*i*78"/>
  <p:tag name="KSO_WM_UNIT_LAYERLEVEL" val="1"/>
  <p:tag name="KSO_WM_TAG_VERSION" val="3.0"/>
  <p:tag name="KSO_WM_BEAUTIFY_FLAG" val="#wm#"/>
</p:tagLst>
</file>

<file path=ppt/tags/tag20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4*i*75"/>
  <p:tag name="KSO_WM_UNIT_LAYERLEVEL" val="1"/>
  <p:tag name="KSO_WM_TAG_VERSION" val="3.0"/>
  <p:tag name="KSO_WM_BEAUTIFY_FLAG" val="#wm#"/>
</p:tagLst>
</file>

<file path=ppt/tags/tag20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4*i*92"/>
  <p:tag name="KSO_WM_UNIT_LAYERLEVEL" val="1"/>
  <p:tag name="KSO_WM_TAG_VERSION" val="3.0"/>
  <p:tag name="KSO_WM_BEAUTIFY_FLAG" val="#wm#"/>
</p:tagLst>
</file>

<file path=ppt/tags/tag20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4*i*62"/>
  <p:tag name="KSO_WM_UNIT_LAYERLEVEL" val="1"/>
  <p:tag name="KSO_WM_TAG_VERSION" val="3.0"/>
  <p:tag name="KSO_WM_BEAUTIFY_FLAG" val="#wm#"/>
</p:tagLst>
</file>

<file path=ppt/tags/tag20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4*i*55"/>
  <p:tag name="KSO_WM_UNIT_LAYERLEVEL" val="1"/>
  <p:tag name="KSO_WM_TAG_VERSION" val="3.0"/>
  <p:tag name="KSO_WM_BEAUTIFY_FLAG" val="#wm#"/>
</p:tagLst>
</file>

<file path=ppt/tags/tag20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4*i*93"/>
  <p:tag name="KSO_WM_UNIT_LAYERLEVEL" val="1"/>
  <p:tag name="KSO_WM_TAG_VERSION" val="3.0"/>
  <p:tag name="KSO_WM_BEAUTIFY_FLAG" val="#wm#"/>
</p:tagLst>
</file>

<file path=ppt/tags/tag20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4*i*64"/>
  <p:tag name="KSO_WM_UNIT_LAYERLEVEL" val="1"/>
  <p:tag name="KSO_WM_TAG_VERSION" val="3.0"/>
  <p:tag name="KSO_WM_BEAUTIFY_FLAG" val="#wm#"/>
</p:tagLst>
</file>

<file path=ppt/tags/tag20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4*i*58"/>
  <p:tag name="KSO_WM_UNIT_LAYERLEVEL" val="1"/>
  <p:tag name="KSO_WM_TAG_VERSION" val="3.0"/>
  <p:tag name="KSO_WM_BEAUTIFY_FLAG" val="#wm#"/>
</p:tagLst>
</file>

<file path=ppt/tags/tag2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4*i*42"/>
  <p:tag name="KSO_WM_UNIT_LAYERLEVEL" val="1"/>
  <p:tag name="KSO_WM_TAG_VERSION" val="3.0"/>
  <p:tag name="KSO_WM_BEAUTIFY_FLAG" val="#wm#"/>
</p:tagLst>
</file>

<file path=ppt/tags/tag20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4*i*74"/>
  <p:tag name="KSO_WM_UNIT_LAYERLEVEL" val="1"/>
  <p:tag name="KSO_WM_TAG_VERSION" val="3.0"/>
  <p:tag name="KSO_WM_BEAUTIFY_FLAG" val="#wm#"/>
</p:tagLst>
</file>

<file path=ppt/tags/tag20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4*i*72"/>
  <p:tag name="KSO_WM_UNIT_LAYERLEVEL" val="1"/>
  <p:tag name="KSO_WM_TAG_VERSION" val="3.0"/>
  <p:tag name="KSO_WM_BEAUTIFY_FLAG" val="#wm#"/>
</p:tagLst>
</file>

<file path=ppt/tags/tag20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4"/>
  <p:tag name="KSO_WM_UNIT_ID" val="_4*i*94"/>
  <p:tag name="KSO_WM_UNIT_LAYERLEVEL" val="1"/>
  <p:tag name="KSO_WM_TAG_VERSION" val="3.0"/>
  <p:tag name="KSO_WM_BEAUTIFY_FLAG" val="#wm#"/>
</p:tagLst>
</file>

<file path=ppt/tags/tag20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5"/>
  <p:tag name="KSO_WM_UNIT_ID" val="_4*i*95"/>
  <p:tag name="KSO_WM_UNIT_LAYERLEVEL" val="1"/>
  <p:tag name="KSO_WM_TAG_VERSION" val="3.0"/>
  <p:tag name="KSO_WM_BEAUTIFY_FLAG" val="#wm#"/>
</p:tagLst>
</file>

<file path=ppt/tags/tag20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4*i*66"/>
  <p:tag name="KSO_WM_UNIT_LAYERLEVEL" val="1"/>
  <p:tag name="KSO_WM_TAG_VERSION" val="3.0"/>
  <p:tag name="KSO_WM_BEAUTIFY_FLAG" val="#wm#"/>
</p:tagLst>
</file>

<file path=ppt/tags/tag20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4*i*63"/>
  <p:tag name="KSO_WM_UNIT_LAYERLEVEL" val="1"/>
  <p:tag name="KSO_WM_TAG_VERSION" val="3.0"/>
  <p:tag name="KSO_WM_BEAUTIFY_FLAG" val="#wm#"/>
</p:tagLst>
</file>

<file path=ppt/tags/tag20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0"/>
  <p:tag name="KSO_WM_UNIT_ID" val="_4*i*100"/>
  <p:tag name="KSO_WM_UNIT_LAYERLEVEL" val="1"/>
  <p:tag name="KSO_WM_TAG_VERSION" val="3.0"/>
  <p:tag name="KSO_WM_BEAUTIFY_FLAG" val="#wm#"/>
</p:tagLst>
</file>

<file path=ppt/tags/tag20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4*i*68"/>
  <p:tag name="KSO_WM_UNIT_LAYERLEVEL" val="1"/>
  <p:tag name="KSO_WM_TAG_VERSION" val="3.0"/>
  <p:tag name="KSO_WM_BEAUTIFY_FLAG" val="#wm#"/>
</p:tagLst>
</file>

<file path=ppt/tags/tag20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4*i*67"/>
  <p:tag name="KSO_WM_UNIT_LAYERLEVEL" val="1"/>
  <p:tag name="KSO_WM_TAG_VERSION" val="3.0"/>
  <p:tag name="KSO_WM_BEAUTIFY_FLAG" val="#wm#"/>
</p:tagLst>
</file>

<file path=ppt/tags/tag20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2"/>
  <p:tag name="KSO_WM_UNIT_ID" val="_4*i*132"/>
  <p:tag name="KSO_WM_UNIT_LAYERLEVEL" val="1"/>
  <p:tag name="KSO_WM_TAG_VERSION" val="3.0"/>
  <p:tag name="KSO_WM_BEAUTIFY_FLAG" val="#wm#"/>
</p:tagLst>
</file>

<file path=ppt/tags/tag2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4*i*87"/>
  <p:tag name="KSO_WM_UNIT_LAYERLEVEL" val="1"/>
  <p:tag name="KSO_WM_TAG_VERSION" val="3.0"/>
  <p:tag name="KSO_WM_BEAUTIFY_FLAG" val="#wm#"/>
</p:tagLst>
</file>

<file path=ppt/tags/tag20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1"/>
  <p:tag name="KSO_WM_UNIT_ID" val="_4*i*131"/>
  <p:tag name="KSO_WM_UNIT_LAYERLEVEL" val="1"/>
  <p:tag name="KSO_WM_TAG_VERSION" val="3.0"/>
  <p:tag name="KSO_WM_BEAUTIFY_FLAG" val="#wm#"/>
</p:tagLst>
</file>

<file path=ppt/tags/tag20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9"/>
  <p:tag name="KSO_WM_UNIT_ID" val="_4*i*129"/>
  <p:tag name="KSO_WM_UNIT_LAYERLEVEL" val="1"/>
  <p:tag name="KSO_WM_TAG_VERSION" val="3.0"/>
  <p:tag name="KSO_WM_BEAUTIFY_FLAG" val="#wm#"/>
</p:tagLst>
</file>

<file path=ppt/tags/tag20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8"/>
  <p:tag name="KSO_WM_UNIT_ID" val="_4*i*128"/>
  <p:tag name="KSO_WM_UNIT_LAYERLEVEL" val="1"/>
  <p:tag name="KSO_WM_TAG_VERSION" val="3.0"/>
  <p:tag name="KSO_WM_BEAUTIFY_FLAG" val="#wm#"/>
</p:tagLst>
</file>

<file path=ppt/tags/tag20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5"/>
  <p:tag name="KSO_WM_UNIT_ID" val="_4*i*125"/>
  <p:tag name="KSO_WM_UNIT_LAYERLEVEL" val="1"/>
  <p:tag name="KSO_WM_TAG_VERSION" val="3.0"/>
  <p:tag name="KSO_WM_BEAUTIFY_FLAG" val="#wm#"/>
</p:tagLst>
</file>

<file path=ppt/tags/tag20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2"/>
  <p:tag name="KSO_WM_UNIT_ID" val="_4*i*122"/>
  <p:tag name="KSO_WM_UNIT_LAYERLEVEL" val="1"/>
  <p:tag name="KSO_WM_TAG_VERSION" val="3.0"/>
  <p:tag name="KSO_WM_BEAUTIFY_FLAG" val="#wm#"/>
</p:tagLst>
</file>

<file path=ppt/tags/tag20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8"/>
  <p:tag name="KSO_WM_UNIT_ID" val="_4*i*108"/>
  <p:tag name="KSO_WM_UNIT_LAYERLEVEL" val="1"/>
  <p:tag name="KSO_WM_TAG_VERSION" val="3.0"/>
  <p:tag name="KSO_WM_BEAUTIFY_FLAG" val="#wm#"/>
</p:tagLst>
</file>

<file path=ppt/tags/tag20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6"/>
  <p:tag name="KSO_WM_UNIT_ID" val="_4*i*106"/>
  <p:tag name="KSO_WM_UNIT_LAYERLEVEL" val="1"/>
  <p:tag name="KSO_WM_TAG_VERSION" val="3.0"/>
  <p:tag name="KSO_WM_BEAUTIFY_FLAG" val="#wm#"/>
</p:tagLst>
</file>

<file path=ppt/tags/tag20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5"/>
  <p:tag name="KSO_WM_UNIT_ID" val="_4*i*105"/>
  <p:tag name="KSO_WM_UNIT_LAYERLEVEL" val="1"/>
  <p:tag name="KSO_WM_TAG_VERSION" val="3.0"/>
  <p:tag name="KSO_WM_BEAUTIFY_FLAG" val="#wm#"/>
</p:tagLst>
</file>

<file path=ppt/tags/tag20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3"/>
  <p:tag name="KSO_WM_UNIT_ID" val="_4*i*103"/>
  <p:tag name="KSO_WM_UNIT_LAYERLEVEL" val="1"/>
  <p:tag name="KSO_WM_TAG_VERSION" val="3.0"/>
  <p:tag name="KSO_WM_BEAUTIFY_FLAG" val="#wm#"/>
</p:tagLst>
</file>

<file path=ppt/tags/tag20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9"/>
  <p:tag name="KSO_WM_UNIT_ID" val="_4*i*99"/>
  <p:tag name="KSO_WM_UNIT_LAYERLEVEL" val="1"/>
  <p:tag name="KSO_WM_TAG_VERSION" val="3.0"/>
  <p:tag name="KSO_WM_BEAUTIFY_FLAG" val="#wm#"/>
</p:tagLst>
</file>

<file path=ppt/tags/tag2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4*i*84"/>
  <p:tag name="KSO_WM_UNIT_LAYERLEVEL" val="1"/>
  <p:tag name="KSO_WM_TAG_VERSION" val="3.0"/>
  <p:tag name="KSO_WM_BEAUTIFY_FLAG" val="#wm#"/>
</p:tagLst>
</file>

<file path=ppt/tags/tag20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7"/>
  <p:tag name="KSO_WM_UNIT_ID" val="_4*i*97"/>
  <p:tag name="KSO_WM_UNIT_LAYERLEVEL" val="1"/>
  <p:tag name="KSO_WM_TAG_VERSION" val="3.0"/>
  <p:tag name="KSO_WM_BEAUTIFY_FLAG" val="#wm#"/>
</p:tagLst>
</file>

<file path=ppt/tags/tag20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1"/>
  <p:tag name="KSO_WM_UNIT_ID" val="_4*i*111"/>
  <p:tag name="KSO_WM_UNIT_LAYERLEVEL" val="1"/>
  <p:tag name="KSO_WM_TAG_VERSION" val="3.0"/>
  <p:tag name="KSO_WM_BEAUTIFY_FLAG" val="#wm#"/>
</p:tagLst>
</file>

<file path=ppt/tags/tag20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7"/>
  <p:tag name="KSO_WM_UNIT_ID" val="_4*i*107"/>
  <p:tag name="KSO_WM_UNIT_LAYERLEVEL" val="1"/>
  <p:tag name="KSO_WM_TAG_VERSION" val="3.0"/>
  <p:tag name="KSO_WM_BEAUTIFY_FLAG" val="#wm#"/>
</p:tagLst>
</file>

<file path=ppt/tags/tag20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4"/>
  <p:tag name="KSO_WM_UNIT_ID" val="_4*i*104"/>
  <p:tag name="KSO_WM_UNIT_LAYERLEVEL" val="1"/>
  <p:tag name="KSO_WM_TAG_VERSION" val="3.0"/>
  <p:tag name="KSO_WM_BEAUTIFY_FLAG" val="#wm#"/>
</p:tagLst>
</file>

<file path=ppt/tags/tag20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0"/>
  <p:tag name="KSO_WM_UNIT_ID" val="_4*i*120"/>
  <p:tag name="KSO_WM_UNIT_LAYERLEVEL" val="1"/>
  <p:tag name="KSO_WM_TAG_VERSION" val="3.0"/>
  <p:tag name="KSO_WM_BEAUTIFY_FLAG" val="#wm#"/>
</p:tagLst>
</file>

<file path=ppt/tags/tag20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3"/>
  <p:tag name="KSO_WM_UNIT_ID" val="_4*i*123"/>
  <p:tag name="KSO_WM_UNIT_LAYERLEVEL" val="1"/>
  <p:tag name="KSO_WM_TAG_VERSION" val="3.0"/>
  <p:tag name="KSO_WM_BEAUTIFY_FLAG" val="#wm#"/>
</p:tagLst>
</file>

<file path=ppt/tags/tag20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7"/>
  <p:tag name="KSO_WM_UNIT_ID" val="_4*i*127"/>
  <p:tag name="KSO_WM_UNIT_LAYERLEVEL" val="1"/>
  <p:tag name="KSO_WM_TAG_VERSION" val="3.0"/>
  <p:tag name="KSO_WM_BEAUTIFY_FLAG" val="#wm#"/>
</p:tagLst>
</file>

<file path=ppt/tags/tag20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4*i*70"/>
  <p:tag name="KSO_WM_UNIT_LAYERLEVEL" val="1"/>
  <p:tag name="KSO_WM_TAG_VERSION" val="3.0"/>
  <p:tag name="KSO_WM_BEAUTIFY_FLAG" val="#wm#"/>
</p:tagLst>
</file>

<file path=ppt/tags/tag20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4*i*81"/>
  <p:tag name="KSO_WM_UNIT_LAYERLEVEL" val="1"/>
  <p:tag name="KSO_WM_TAG_VERSION" val="3.0"/>
  <p:tag name="KSO_WM_BEAUTIFY_FLAG" val="#wm#"/>
</p:tagLst>
</file>

<file path=ppt/tags/tag20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4*i*54"/>
  <p:tag name="KSO_WM_UNIT_LAYERLEVEL" val="1"/>
  <p:tag name="KSO_WM_TAG_VERSION" val="3.0"/>
  <p:tag name="KSO_WM_BEAUTIFY_FLAG" val="#wm#"/>
</p:tagLst>
</file>

<file path=ppt/tags/tag2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4*i*86"/>
  <p:tag name="KSO_WM_UNIT_LAYERLEVEL" val="1"/>
  <p:tag name="KSO_WM_TAG_VERSION" val="3.0"/>
  <p:tag name="KSO_WM_BEAUTIFY_FLAG" val="#wm#"/>
</p:tagLst>
</file>

<file path=ppt/tags/tag20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4*i*48"/>
  <p:tag name="KSO_WM_UNIT_LAYERLEVEL" val="1"/>
  <p:tag name="KSO_WM_TAG_VERSION" val="3.0"/>
  <p:tag name="KSO_WM_BEAUTIFY_FLAG" val="#wm#"/>
</p:tagLst>
</file>

<file path=ppt/tags/tag20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4*i*46"/>
  <p:tag name="KSO_WM_UNIT_LAYERLEVEL" val="1"/>
  <p:tag name="KSO_WM_TAG_VERSION" val="3.0"/>
  <p:tag name="KSO_WM_BEAUTIFY_FLAG" val="#wm#"/>
</p:tagLst>
</file>

<file path=ppt/tags/tag206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206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2064.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20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0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0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06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2069.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2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8"/>
  <p:tag name="KSO_WM_UNIT_ID" val="_4*i*98"/>
  <p:tag name="KSO_WM_UNIT_LAYERLEVEL" val="1"/>
  <p:tag name="KSO_WM_TAG_VERSION" val="3.0"/>
  <p:tag name="KSO_WM_BEAUTIFY_FLAG" val="#wm#"/>
</p:tagLst>
</file>

<file path=ppt/tags/tag2070.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2071.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2072.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20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0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0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07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20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4*i*85"/>
  <p:tag name="KSO_WM_UNIT_LAYERLEVEL" val="1"/>
  <p:tag name="KSO_WM_TAG_VERSION" val="3.0"/>
  <p:tag name="KSO_WM_BEAUTIFY_FLAG" val="#wm#"/>
</p:tagLst>
</file>

<file path=ppt/tags/tag20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0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0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208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408"/>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20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0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0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208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2088.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20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4*i*56"/>
  <p:tag name="KSO_WM_UNIT_LAYERLEVEL" val="1"/>
  <p:tag name="KSO_WM_TAG_VERSION" val="3.0"/>
  <p:tag name="KSO_WM_BEAUTIFY_FLAG" val="#wm#"/>
</p:tagLst>
</file>

<file path=ppt/tags/tag20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0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20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20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1*i*65"/>
  <p:tag name="KSO_WM_UNIT_LAYERLEVEL" val="1"/>
  <p:tag name="KSO_WM_TAG_VERSION" val="3.0"/>
  <p:tag name="KSO_WM_BEAUTIFY_FLAG" val="#wm#"/>
</p:tagLst>
</file>

<file path=ppt/tags/tag20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1*i*64"/>
  <p:tag name="KSO_WM_UNIT_LAYERLEVEL" val="1"/>
  <p:tag name="KSO_WM_TAG_VERSION" val="3.0"/>
  <p:tag name="KSO_WM_BEAUTIFY_FLAG" val="#wm#"/>
</p:tagLst>
</file>

<file path=ppt/tags/tag20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1*i*63"/>
  <p:tag name="KSO_WM_UNIT_LAYERLEVEL" val="1"/>
  <p:tag name="KSO_WM_TAG_VERSION" val="3.0"/>
  <p:tag name="KSO_WM_BEAUTIFY_FLAG" val="#wm#"/>
</p:tagLst>
</file>

<file path=ppt/tags/tag20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1*i*62"/>
  <p:tag name="KSO_WM_UNIT_LAYERLEVEL" val="1"/>
  <p:tag name="KSO_WM_TAG_VERSION" val="3.0"/>
  <p:tag name="KSO_WM_BEAUTIFY_FLAG" val="#wm#"/>
</p:tagLst>
</file>

<file path=ppt/tags/tag20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1*i*61"/>
  <p:tag name="KSO_WM_UNIT_LAYERLEVEL" val="1"/>
  <p:tag name="KSO_WM_TAG_VERSION" val="3.0"/>
  <p:tag name="KSO_WM_BEAUTIFY_FLAG" val="#wm#"/>
</p:tagLst>
</file>

<file path=ppt/tags/tag20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1*i*60"/>
  <p:tag name="KSO_WM_UNIT_LAYERLEVEL" val="1"/>
  <p:tag name="KSO_WM_TAG_VERSION" val="3.0"/>
  <p:tag name="KSO_WM_BEAUTIFY_FLAG" val="#wm#"/>
</p:tagLst>
</file>

<file path=ppt/tags/tag20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1*i*57"/>
  <p:tag name="KSO_WM_UNIT_LAYERLEVEL" val="1"/>
  <p:tag name="KSO_WM_TAG_VERSION" val="3.0"/>
  <p:tag name="KSO_WM_BEAUTIFY_FLAG" val="#wm#"/>
</p:tagLst>
</file>

<file path=ppt/tags/tag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2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4*i*57"/>
  <p:tag name="KSO_WM_UNIT_LAYERLEVEL" val="1"/>
  <p:tag name="KSO_WM_TAG_VERSION" val="3.0"/>
  <p:tag name="KSO_WM_BEAUTIFY_FLAG" val="#wm#"/>
</p:tagLst>
</file>

<file path=ppt/tags/tag21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1*i*56"/>
  <p:tag name="KSO_WM_UNIT_LAYERLEVEL" val="1"/>
  <p:tag name="KSO_WM_TAG_VERSION" val="3.0"/>
  <p:tag name="KSO_WM_BEAUTIFY_FLAG" val="#wm#"/>
</p:tagLst>
</file>

<file path=ppt/tags/tag21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1*i*55"/>
  <p:tag name="KSO_WM_UNIT_LAYERLEVEL" val="1"/>
  <p:tag name="KSO_WM_TAG_VERSION" val="3.0"/>
  <p:tag name="KSO_WM_BEAUTIFY_FLAG" val="#wm#"/>
</p:tagLst>
</file>

<file path=ppt/tags/tag21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1*i*54"/>
  <p:tag name="KSO_WM_UNIT_LAYERLEVEL" val="1"/>
  <p:tag name="KSO_WM_TAG_VERSION" val="3.0"/>
  <p:tag name="KSO_WM_BEAUTIFY_FLAG" val="#wm#"/>
</p:tagLst>
</file>

<file path=ppt/tags/tag21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1*i*52"/>
  <p:tag name="KSO_WM_UNIT_LAYERLEVEL" val="1"/>
  <p:tag name="KSO_WM_TAG_VERSION" val="3.0"/>
  <p:tag name="KSO_WM_BEAUTIFY_FLAG" val="#wm#"/>
</p:tagLst>
</file>

<file path=ppt/tags/tag21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1*i*50"/>
  <p:tag name="KSO_WM_UNIT_LAYERLEVEL" val="1"/>
  <p:tag name="KSO_WM_TAG_VERSION" val="3.0"/>
  <p:tag name="KSO_WM_BEAUTIFY_FLAG" val="#wm#"/>
</p:tagLst>
</file>

<file path=ppt/tags/tag21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1*i*49"/>
  <p:tag name="KSO_WM_UNIT_LAYERLEVEL" val="1"/>
  <p:tag name="KSO_WM_TAG_VERSION" val="3.0"/>
  <p:tag name="KSO_WM_BEAUTIFY_FLAG" val="#wm#"/>
</p:tagLst>
</file>

<file path=ppt/tags/tag21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1*i*48"/>
  <p:tag name="KSO_WM_UNIT_LAYERLEVEL" val="1"/>
  <p:tag name="KSO_WM_TAG_VERSION" val="3.0"/>
  <p:tag name="KSO_WM_BEAUTIFY_FLAG" val="#wm#"/>
</p:tagLst>
</file>

<file path=ppt/tags/tag21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1*i*47"/>
  <p:tag name="KSO_WM_UNIT_LAYERLEVEL" val="1"/>
  <p:tag name="KSO_WM_TAG_VERSION" val="3.0"/>
  <p:tag name="KSO_WM_BEAUTIFY_FLAG" val="#wm#"/>
</p:tagLst>
</file>

<file path=ppt/tags/tag21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1*i*45"/>
  <p:tag name="KSO_WM_UNIT_LAYERLEVEL" val="1"/>
  <p:tag name="KSO_WM_TAG_VERSION" val="3.0"/>
  <p:tag name="KSO_WM_BEAUTIFY_FLAG" val="#wm#"/>
</p:tagLst>
</file>

<file path=ppt/tags/tag21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2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4*i*45"/>
  <p:tag name="KSO_WM_UNIT_LAYERLEVEL" val="1"/>
  <p:tag name="KSO_WM_TAG_VERSION" val="3.0"/>
  <p:tag name="KSO_WM_BEAUTIFY_FLAG" val="#wm#"/>
</p:tagLst>
</file>

<file path=ppt/tags/tag21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21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21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21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21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21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21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21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21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21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2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4*i*61"/>
  <p:tag name="KSO_WM_UNIT_LAYERLEVEL" val="1"/>
  <p:tag name="KSO_WM_TAG_VERSION" val="3.0"/>
  <p:tag name="KSO_WM_BEAUTIFY_FLAG" val="#wm#"/>
</p:tagLst>
</file>

<file path=ppt/tags/tag21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21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21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21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21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21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21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21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21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1*i*42"/>
  <p:tag name="KSO_WM_UNIT_LAYERLEVEL" val="1"/>
  <p:tag name="KSO_WM_TAG_VERSION" val="3.0"/>
  <p:tag name="KSO_WM_BEAUTIFY_FLAG" val="#wm#"/>
</p:tagLst>
</file>

<file path=ppt/tags/tag21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1*i*41"/>
  <p:tag name="KSO_WM_UNIT_LAYERLEVEL" val="1"/>
  <p:tag name="KSO_WM_TAG_VERSION" val="3.0"/>
  <p:tag name="KSO_WM_BEAUTIFY_FLAG" val="#wm#"/>
</p:tagLst>
</file>

<file path=ppt/tags/tag2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4*i*82"/>
  <p:tag name="KSO_WM_UNIT_LAYERLEVEL" val="1"/>
  <p:tag name="KSO_WM_TAG_VERSION" val="3.0"/>
  <p:tag name="KSO_WM_BEAUTIFY_FLAG" val="#wm#"/>
</p:tagLst>
</file>

<file path=ppt/tags/tag21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1*i*39"/>
  <p:tag name="KSO_WM_UNIT_LAYERLEVEL" val="1"/>
  <p:tag name="KSO_WM_TAG_VERSION" val="3.0"/>
  <p:tag name="KSO_WM_BEAUTIFY_FLAG" val="#wm#"/>
</p:tagLst>
</file>

<file path=ppt/tags/tag21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1*i*37"/>
  <p:tag name="KSO_WM_UNIT_LAYERLEVEL" val="1"/>
  <p:tag name="KSO_WM_TAG_VERSION" val="3.0"/>
  <p:tag name="KSO_WM_BEAUTIFY_FLAG" val="#wm#"/>
</p:tagLst>
</file>

<file path=ppt/tags/tag21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1*i*36"/>
  <p:tag name="KSO_WM_UNIT_LAYERLEVEL" val="1"/>
  <p:tag name="KSO_WM_TAG_VERSION" val="3.0"/>
  <p:tag name="KSO_WM_BEAUTIFY_FLAG" val="#wm#"/>
</p:tagLst>
</file>

<file path=ppt/tags/tag21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1*i*35"/>
  <p:tag name="KSO_WM_UNIT_LAYERLEVEL" val="1"/>
  <p:tag name="KSO_WM_TAG_VERSION" val="3.0"/>
  <p:tag name="KSO_WM_BEAUTIFY_FLAG" val="#wm#"/>
</p:tagLst>
</file>

<file path=ppt/tags/tag21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1*i*34"/>
  <p:tag name="KSO_WM_UNIT_LAYERLEVEL" val="1"/>
  <p:tag name="KSO_WM_TAG_VERSION" val="3.0"/>
  <p:tag name="KSO_WM_BEAUTIFY_FLAG" val="#wm#"/>
</p:tagLst>
</file>

<file path=ppt/tags/tag21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1*i*33"/>
  <p:tag name="KSO_WM_UNIT_LAYERLEVEL" val="1"/>
  <p:tag name="KSO_WM_TAG_VERSION" val="3.0"/>
  <p:tag name="KSO_WM_BEAUTIFY_FLAG" val="#wm#"/>
</p:tagLst>
</file>

<file path=ppt/tags/tag21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1*i*32"/>
  <p:tag name="KSO_WM_UNIT_LAYERLEVEL" val="1"/>
  <p:tag name="KSO_WM_TAG_VERSION" val="3.0"/>
  <p:tag name="KSO_WM_BEAUTIFY_FLAG" val="#wm#"/>
</p:tagLst>
</file>

<file path=ppt/tags/tag21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1*i*31"/>
  <p:tag name="KSO_WM_UNIT_LAYERLEVEL" val="1"/>
  <p:tag name="KSO_WM_TAG_VERSION" val="3.0"/>
  <p:tag name="KSO_WM_BEAUTIFY_FLAG" val="#wm#"/>
</p:tagLst>
</file>

<file path=ppt/tags/tag21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1*i*30"/>
  <p:tag name="KSO_WM_UNIT_LAYERLEVEL" val="1"/>
  <p:tag name="KSO_WM_TAG_VERSION" val="3.0"/>
  <p:tag name="KSO_WM_BEAUTIFY_FLAG" val="#wm#"/>
</p:tagLst>
</file>

<file path=ppt/tags/tag21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1*i*29"/>
  <p:tag name="KSO_WM_UNIT_LAYERLEVEL" val="1"/>
  <p:tag name="KSO_WM_TAG_VERSION" val="3.0"/>
  <p:tag name="KSO_WM_BEAUTIFY_FLAG" val="#wm#"/>
</p:tagLst>
</file>

<file path=ppt/tags/tag2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1"/>
  <p:tag name="KSO_WM_UNIT_ID" val="_4*i*101"/>
  <p:tag name="KSO_WM_UNIT_LAYERLEVEL" val="1"/>
  <p:tag name="KSO_WM_TAG_VERSION" val="3.0"/>
  <p:tag name="KSO_WM_BEAUTIFY_FLAG" val="#wm#"/>
</p:tagLst>
</file>

<file path=ppt/tags/tag21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1*i*28"/>
  <p:tag name="KSO_WM_UNIT_LAYERLEVEL" val="1"/>
  <p:tag name="KSO_WM_TAG_VERSION" val="3.0"/>
  <p:tag name="KSO_WM_BEAUTIFY_FLAG" val="#wm#"/>
</p:tagLst>
</file>

<file path=ppt/tags/tag21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1*i*27"/>
  <p:tag name="KSO_WM_UNIT_LAYERLEVEL" val="1"/>
  <p:tag name="KSO_WM_TAG_VERSION" val="3.0"/>
  <p:tag name="KSO_WM_BEAUTIFY_FLAG" val="#wm#"/>
</p:tagLst>
</file>

<file path=ppt/tags/tag21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1*i*26"/>
  <p:tag name="KSO_WM_UNIT_LAYERLEVEL" val="1"/>
  <p:tag name="KSO_WM_TAG_VERSION" val="3.0"/>
  <p:tag name="KSO_WM_BEAUTIFY_FLAG" val="#wm#"/>
</p:tagLst>
</file>

<file path=ppt/tags/tag21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21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21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1*i*51"/>
  <p:tag name="KSO_WM_UNIT_LAYERLEVEL" val="1"/>
  <p:tag name="KSO_WM_TAG_VERSION" val="3.0"/>
  <p:tag name="KSO_WM_BEAUTIFY_FLAG" val="#wm#"/>
</p:tagLst>
</file>

<file path=ppt/tags/tag2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1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1*i*38"/>
  <p:tag name="KSO_WM_UNIT_LAYERLEVEL" val="1"/>
  <p:tag name="KSO_WM_TAG_VERSION" val="3.0"/>
  <p:tag name="KSO_WM_BEAUTIFY_FLAG" val="#wm#"/>
</p:tagLst>
</file>

<file path=ppt/tags/tag21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1*i*40"/>
  <p:tag name="KSO_WM_UNIT_LAYERLEVEL" val="1"/>
  <p:tag name="KSO_WM_TAG_VERSION" val="3.0"/>
  <p:tag name="KSO_WM_BEAUTIFY_FLAG" val="#wm#"/>
</p:tagLst>
</file>

<file path=ppt/tags/tag21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1*i*43"/>
  <p:tag name="KSO_WM_UNIT_LAYERLEVEL" val="1"/>
  <p:tag name="KSO_WM_TAG_VERSION" val="3.0"/>
  <p:tag name="KSO_WM_BEAUTIFY_FLAG" val="#wm#"/>
</p:tagLst>
</file>

<file path=ppt/tags/tag2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4*i*71"/>
  <p:tag name="KSO_WM_UNIT_LAYERLEVEL" val="1"/>
  <p:tag name="KSO_WM_TAG_VERSION" val="3.0"/>
  <p:tag name="KSO_WM_BEAUTIFY_FLAG" val="#wm#"/>
</p:tagLst>
</file>

<file path=ppt/tags/tag21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1*i*53"/>
  <p:tag name="KSO_WM_UNIT_LAYERLEVEL" val="1"/>
  <p:tag name="KSO_WM_TAG_VERSION" val="3.0"/>
  <p:tag name="KSO_WM_BEAUTIFY_FLAG" val="#wm#"/>
</p:tagLst>
</file>

<file path=ppt/tags/tag21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1*i*46"/>
  <p:tag name="KSO_WM_UNIT_LAYERLEVEL" val="1"/>
  <p:tag name="KSO_WM_TAG_VERSION" val="3.0"/>
  <p:tag name="KSO_WM_BEAUTIFY_FLAG" val="#wm#"/>
</p:tagLst>
</file>

<file path=ppt/tags/tag21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1*i*44"/>
  <p:tag name="KSO_WM_UNIT_LAYERLEVEL" val="1"/>
  <p:tag name="KSO_WM_TAG_VERSION" val="3.0"/>
  <p:tag name="KSO_WM_BEAUTIFY_FLAG" val="#wm#"/>
</p:tagLst>
</file>

<file path=ppt/tags/tag2153.xml><?xml version="1.0" encoding="utf-8"?>
<p:tagLst xmlns:p="http://schemas.openxmlformats.org/presentationml/2006/main">
  <p:tag name="KSO_WM_UNIT_ISCONTENTSTITLE" val="0"/>
  <p:tag name="KSO_WM_UNIT_ISNUMDGMTITLE" val="0"/>
  <p:tag name="KSO_WM_UNIT_PRESET_TEXT" val="编辑母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2154.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2155.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21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1*i*58"/>
  <p:tag name="KSO_WM_UNIT_LAYERLEVEL" val="1"/>
  <p:tag name="KSO_WM_TAG_VERSION" val="3.0"/>
  <p:tag name="KSO_WM_BEAUTIFY_FLAG" val="#wm#"/>
</p:tagLst>
</file>

<file path=ppt/tags/tag21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1*i*59"/>
  <p:tag name="KSO_WM_UNIT_LAYERLEVEL" val="1"/>
  <p:tag name="KSO_WM_TAG_VERSION" val="3.0"/>
  <p:tag name="KSO_WM_BEAUTIFY_FLAG" val="#wm#"/>
</p:tagLst>
</file>

<file path=ppt/tags/tag21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21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2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4*i*52"/>
  <p:tag name="KSO_WM_UNIT_LAYERLEVEL" val="1"/>
  <p:tag name="KSO_WM_TAG_VERSION" val="3.0"/>
  <p:tag name="KSO_WM_BEAUTIFY_FLAG" val="#wm#"/>
</p:tagLst>
</file>

<file path=ppt/tags/tag21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1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1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1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21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1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21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21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21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21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2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4*i*76"/>
  <p:tag name="KSO_WM_UNIT_LAYERLEVEL" val="1"/>
  <p:tag name="KSO_WM_TAG_VERSION" val="3.0"/>
  <p:tag name="KSO_WM_BEAUTIFY_FLAG" val="#wm#"/>
</p:tagLst>
</file>

<file path=ppt/tags/tag21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0*i*7"/>
  <p:tag name="KSO_WM_UNIT_LAYERLEVEL" val="1"/>
  <p:tag name="KSO_WM_TAG_VERSION" val="3.0"/>
  <p:tag name="KSO_WM_BEAUTIFY_FLAG" val="#wm#"/>
</p:tagLst>
</file>

<file path=ppt/tags/tag21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0*i*8"/>
  <p:tag name="KSO_WM_UNIT_LAYERLEVEL" val="1"/>
  <p:tag name="KSO_WM_TAG_VERSION" val="3.0"/>
  <p:tag name="KSO_WM_BEAUTIFY_FLAG" val="#wm#"/>
</p:tagLst>
</file>

<file path=ppt/tags/tag21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0*i*9"/>
  <p:tag name="KSO_WM_UNIT_LAYERLEVEL" val="1"/>
  <p:tag name="KSO_WM_TAG_VERSION" val="3.0"/>
  <p:tag name="KSO_WM_BEAUTIFY_FLAG" val="#wm#"/>
</p:tagLst>
</file>

<file path=ppt/tags/tag21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0*i*10"/>
  <p:tag name="KSO_WM_UNIT_LAYERLEVEL" val="1"/>
  <p:tag name="KSO_WM_TAG_VERSION" val="3.0"/>
  <p:tag name="KSO_WM_BEAUTIFY_FLAG" val="#wm#"/>
</p:tagLst>
</file>

<file path=ppt/tags/tag21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0*i*11"/>
  <p:tag name="KSO_WM_UNIT_LAYERLEVEL" val="1"/>
  <p:tag name="KSO_WM_TAG_VERSION" val="3.0"/>
  <p:tag name="KSO_WM_BEAUTIFY_FLAG" val="#wm#"/>
</p:tagLst>
</file>

<file path=ppt/tags/tag21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0*i*12"/>
  <p:tag name="KSO_WM_UNIT_LAYERLEVEL" val="1"/>
  <p:tag name="KSO_WM_TAG_VERSION" val="3.0"/>
  <p:tag name="KSO_WM_BEAUTIFY_FLAG" val="#wm#"/>
</p:tagLst>
</file>

<file path=ppt/tags/tag21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0*i*13"/>
  <p:tag name="KSO_WM_UNIT_LAYERLEVEL" val="1"/>
  <p:tag name="KSO_WM_TAG_VERSION" val="3.0"/>
  <p:tag name="KSO_WM_BEAUTIFY_FLAG" val="#wm#"/>
</p:tagLst>
</file>

<file path=ppt/tags/tag21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0*i*14"/>
  <p:tag name="KSO_WM_UNIT_LAYERLEVEL" val="1"/>
  <p:tag name="KSO_WM_TAG_VERSION" val="3.0"/>
  <p:tag name="KSO_WM_BEAUTIFY_FLAG" val="#wm#"/>
</p:tagLst>
</file>

<file path=ppt/tags/tag21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0*i*15"/>
  <p:tag name="KSO_WM_UNIT_LAYERLEVEL" val="1"/>
  <p:tag name="KSO_WM_TAG_VERSION" val="3.0"/>
  <p:tag name="KSO_WM_BEAUTIFY_FLAG" val="#wm#"/>
</p:tagLst>
</file>

<file path=ppt/tags/tag21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0*i*16"/>
  <p:tag name="KSO_WM_UNIT_LAYERLEVEL" val="1"/>
  <p:tag name="KSO_WM_TAG_VERSION" val="3.0"/>
  <p:tag name="KSO_WM_BEAUTIFY_FLAG" val="#wm#"/>
</p:tagLst>
</file>

<file path=ppt/tags/tag2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4*i*44"/>
  <p:tag name="KSO_WM_UNIT_LAYERLEVEL" val="1"/>
  <p:tag name="KSO_WM_TAG_VERSION" val="3.0"/>
  <p:tag name="KSO_WM_BEAUTIFY_FLAG" val="#wm#"/>
</p:tagLst>
</file>

<file path=ppt/tags/tag21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0*i*17"/>
  <p:tag name="KSO_WM_UNIT_LAYERLEVEL" val="1"/>
  <p:tag name="KSO_WM_TAG_VERSION" val="3.0"/>
  <p:tag name="KSO_WM_BEAUTIFY_FLAG" val="#wm#"/>
</p:tagLst>
</file>

<file path=ppt/tags/tag21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0*i*18"/>
  <p:tag name="KSO_WM_UNIT_LAYERLEVEL" val="1"/>
  <p:tag name="KSO_WM_TAG_VERSION" val="3.0"/>
  <p:tag name="KSO_WM_BEAUTIFY_FLAG" val="#wm#"/>
</p:tagLst>
</file>

<file path=ppt/tags/tag21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0*i*19"/>
  <p:tag name="KSO_WM_UNIT_LAYERLEVEL" val="1"/>
  <p:tag name="KSO_WM_TAG_VERSION" val="3.0"/>
  <p:tag name="KSO_WM_BEAUTIFY_FLAG" val="#wm#"/>
</p:tagLst>
</file>

<file path=ppt/tags/tag21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0*i*20"/>
  <p:tag name="KSO_WM_UNIT_LAYERLEVEL" val="1"/>
  <p:tag name="KSO_WM_TAG_VERSION" val="3.0"/>
  <p:tag name="KSO_WM_BEAUTIFY_FLAG" val="#wm#"/>
</p:tagLst>
</file>

<file path=ppt/tags/tag21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0*i*21"/>
  <p:tag name="KSO_WM_UNIT_LAYERLEVEL" val="1"/>
  <p:tag name="KSO_WM_TAG_VERSION" val="3.0"/>
  <p:tag name="KSO_WM_BEAUTIFY_FLAG" val="#wm#"/>
</p:tagLst>
</file>

<file path=ppt/tags/tag21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0*i*22"/>
  <p:tag name="KSO_WM_UNIT_LAYERLEVEL" val="1"/>
  <p:tag name="KSO_WM_TAG_VERSION" val="3.0"/>
  <p:tag name="KSO_WM_BEAUTIFY_FLAG" val="#wm#"/>
</p:tagLst>
</file>

<file path=ppt/tags/tag21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0*i*23"/>
  <p:tag name="KSO_WM_UNIT_LAYERLEVEL" val="1"/>
  <p:tag name="KSO_WM_TAG_VERSION" val="3.0"/>
  <p:tag name="KSO_WM_BEAUTIFY_FLAG" val="#wm#"/>
</p:tagLst>
</file>

<file path=ppt/tags/tag21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0*i*24"/>
  <p:tag name="KSO_WM_UNIT_LAYERLEVEL" val="1"/>
  <p:tag name="KSO_WM_TAG_VERSION" val="3.0"/>
  <p:tag name="KSO_WM_BEAUTIFY_FLAG" val="#wm#"/>
</p:tagLst>
</file>

<file path=ppt/tags/tag21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0*i*25"/>
  <p:tag name="KSO_WM_UNIT_LAYERLEVEL" val="1"/>
  <p:tag name="KSO_WM_TAG_VERSION" val="3.0"/>
  <p:tag name="KSO_WM_BEAUTIFY_FLAG" val="#wm#"/>
</p:tagLst>
</file>

<file path=ppt/tags/tag21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0*i*26"/>
  <p:tag name="KSO_WM_UNIT_LAYERLEVEL" val="1"/>
  <p:tag name="KSO_WM_TAG_VERSION" val="3.0"/>
  <p:tag name="KSO_WM_BEAUTIFY_FLAG" val="#wm#"/>
</p:tagLst>
</file>

<file path=ppt/tags/tag2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4*i*77"/>
  <p:tag name="KSO_WM_UNIT_LAYERLEVEL" val="1"/>
  <p:tag name="KSO_WM_TAG_VERSION" val="3.0"/>
  <p:tag name="KSO_WM_BEAUTIFY_FLAG" val="#wm#"/>
</p:tagLst>
</file>

<file path=ppt/tags/tag21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0*i*27"/>
  <p:tag name="KSO_WM_UNIT_LAYERLEVEL" val="1"/>
  <p:tag name="KSO_WM_TAG_VERSION" val="3.0"/>
  <p:tag name="KSO_WM_BEAUTIFY_FLAG" val="#wm#"/>
</p:tagLst>
</file>

<file path=ppt/tags/tag21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0*i*28"/>
  <p:tag name="KSO_WM_UNIT_LAYERLEVEL" val="1"/>
  <p:tag name="KSO_WM_TAG_VERSION" val="3.0"/>
  <p:tag name="KSO_WM_BEAUTIFY_FLAG" val="#wm#"/>
</p:tagLst>
</file>

<file path=ppt/tags/tag21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0*i*29"/>
  <p:tag name="KSO_WM_UNIT_LAYERLEVEL" val="1"/>
  <p:tag name="KSO_WM_TAG_VERSION" val="3.0"/>
  <p:tag name="KSO_WM_BEAUTIFY_FLAG" val="#wm#"/>
</p:tagLst>
</file>

<file path=ppt/tags/tag21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0*i*30"/>
  <p:tag name="KSO_WM_UNIT_LAYERLEVEL" val="1"/>
  <p:tag name="KSO_WM_TAG_VERSION" val="3.0"/>
  <p:tag name="KSO_WM_BEAUTIFY_FLAG" val="#wm#"/>
</p:tagLst>
</file>

<file path=ppt/tags/tag21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0*i*31"/>
  <p:tag name="KSO_WM_UNIT_LAYERLEVEL" val="1"/>
  <p:tag name="KSO_WM_TAG_VERSION" val="3.0"/>
  <p:tag name="KSO_WM_BEAUTIFY_FLAG" val="#wm#"/>
</p:tagLst>
</file>

<file path=ppt/tags/tag21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0*i*32"/>
  <p:tag name="KSO_WM_UNIT_LAYERLEVEL" val="1"/>
  <p:tag name="KSO_WM_TAG_VERSION" val="3.0"/>
  <p:tag name="KSO_WM_BEAUTIFY_FLAG" val="#wm#"/>
</p:tagLst>
</file>

<file path=ppt/tags/tag21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0*i*33"/>
  <p:tag name="KSO_WM_UNIT_LAYERLEVEL" val="1"/>
  <p:tag name="KSO_WM_TAG_VERSION" val="3.0"/>
  <p:tag name="KSO_WM_BEAUTIFY_FLAG" val="#wm#"/>
</p:tagLst>
</file>

<file path=ppt/tags/tag21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0*i*34"/>
  <p:tag name="KSO_WM_UNIT_LAYERLEVEL" val="1"/>
  <p:tag name="KSO_WM_TAG_VERSION" val="3.0"/>
  <p:tag name="KSO_WM_BEAUTIFY_FLAG" val="#wm#"/>
</p:tagLst>
</file>

<file path=ppt/tags/tag21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0*i*35"/>
  <p:tag name="KSO_WM_UNIT_LAYERLEVEL" val="1"/>
  <p:tag name="KSO_WM_TAG_VERSION" val="3.0"/>
  <p:tag name="KSO_WM_BEAUTIFY_FLAG" val="#wm#"/>
</p:tagLst>
</file>

<file path=ppt/tags/tag21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0*i*36"/>
  <p:tag name="KSO_WM_UNIT_LAYERLEVEL" val="1"/>
  <p:tag name="KSO_WM_TAG_VERSION" val="3.0"/>
  <p:tag name="KSO_WM_BEAUTIFY_FLAG" val="#wm#"/>
</p:tagLst>
</file>

<file path=ppt/tags/tag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2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4*i*83"/>
  <p:tag name="KSO_WM_UNIT_LAYERLEVEL" val="1"/>
  <p:tag name="KSO_WM_TAG_VERSION" val="3.0"/>
  <p:tag name="KSO_WM_BEAUTIFY_FLAG" val="#wm#"/>
</p:tagLst>
</file>

<file path=ppt/tags/tag22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0*i*37"/>
  <p:tag name="KSO_WM_UNIT_LAYERLEVEL" val="1"/>
  <p:tag name="KSO_WM_TAG_VERSION" val="3.0"/>
  <p:tag name="KSO_WM_BEAUTIFY_FLAG" val="#wm#"/>
</p:tagLst>
</file>

<file path=ppt/tags/tag22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0*i*38"/>
  <p:tag name="KSO_WM_UNIT_LAYERLEVEL" val="1"/>
  <p:tag name="KSO_WM_TAG_VERSION" val="3.0"/>
  <p:tag name="KSO_WM_BEAUTIFY_FLAG" val="#wm#"/>
</p:tagLst>
</file>

<file path=ppt/tags/tag22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0*i*39"/>
  <p:tag name="KSO_WM_UNIT_LAYERLEVEL" val="1"/>
  <p:tag name="KSO_WM_TAG_VERSION" val="3.0"/>
  <p:tag name="KSO_WM_BEAUTIFY_FLAG" val="#wm#"/>
</p:tagLst>
</file>

<file path=ppt/tags/tag22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0*i*40"/>
  <p:tag name="KSO_WM_UNIT_LAYERLEVEL" val="1"/>
  <p:tag name="KSO_WM_TAG_VERSION" val="3.0"/>
  <p:tag name="KSO_WM_BEAUTIFY_FLAG" val="#wm#"/>
</p:tagLst>
</file>

<file path=ppt/tags/tag22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0*i*41"/>
  <p:tag name="KSO_WM_UNIT_LAYERLEVEL" val="1"/>
  <p:tag name="KSO_WM_TAG_VERSION" val="3.0"/>
  <p:tag name="KSO_WM_BEAUTIFY_FLAG" val="#wm#"/>
</p:tagLst>
</file>

<file path=ppt/tags/tag22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0*i*42"/>
  <p:tag name="KSO_WM_UNIT_LAYERLEVEL" val="1"/>
  <p:tag name="KSO_WM_TAG_VERSION" val="3.0"/>
  <p:tag name="KSO_WM_BEAUTIFY_FLAG" val="#wm#"/>
</p:tagLst>
</file>

<file path=ppt/tags/tag22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0*i*43"/>
  <p:tag name="KSO_WM_UNIT_LAYERLEVEL" val="1"/>
  <p:tag name="KSO_WM_TAG_VERSION" val="3.0"/>
  <p:tag name="KSO_WM_BEAUTIFY_FLAG" val="#wm#"/>
</p:tagLst>
</file>

<file path=ppt/tags/tag22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0*i*44"/>
  <p:tag name="KSO_WM_UNIT_LAYERLEVEL" val="1"/>
  <p:tag name="KSO_WM_TAG_VERSION" val="3.0"/>
  <p:tag name="KSO_WM_BEAUTIFY_FLAG" val="#wm#"/>
</p:tagLst>
</file>

<file path=ppt/tags/tag22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0*i*45"/>
  <p:tag name="KSO_WM_UNIT_LAYERLEVEL" val="1"/>
  <p:tag name="KSO_WM_TAG_VERSION" val="3.0"/>
  <p:tag name="KSO_WM_BEAUTIFY_FLAG" val="#wm#"/>
</p:tagLst>
</file>

<file path=ppt/tags/tag22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0*i*46"/>
  <p:tag name="KSO_WM_UNIT_LAYERLEVEL" val="1"/>
  <p:tag name="KSO_WM_TAG_VERSION" val="3.0"/>
  <p:tag name="KSO_WM_BEAUTIFY_FLAG" val="#wm#"/>
</p:tagLst>
</file>

<file path=ppt/tags/tag2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2"/>
  <p:tag name="KSO_WM_UNIT_ID" val="_4*i*102"/>
  <p:tag name="KSO_WM_UNIT_LAYERLEVEL" val="1"/>
  <p:tag name="KSO_WM_TAG_VERSION" val="3.0"/>
  <p:tag name="KSO_WM_BEAUTIFY_FLAG" val="#wm#"/>
</p:tagLst>
</file>

<file path=ppt/tags/tag22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0*i*47"/>
  <p:tag name="KSO_WM_UNIT_LAYERLEVEL" val="1"/>
  <p:tag name="KSO_WM_TAG_VERSION" val="3.0"/>
  <p:tag name="KSO_WM_BEAUTIFY_FLAG" val="#wm#"/>
</p:tagLst>
</file>

<file path=ppt/tags/tag22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0*i*48"/>
  <p:tag name="KSO_WM_UNIT_LAYERLEVEL" val="1"/>
  <p:tag name="KSO_WM_TAG_VERSION" val="3.0"/>
  <p:tag name="KSO_WM_BEAUTIFY_FLAG" val="#wm#"/>
</p:tagLst>
</file>

<file path=ppt/tags/tag22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0*i*49"/>
  <p:tag name="KSO_WM_UNIT_LAYERLEVEL" val="1"/>
  <p:tag name="KSO_WM_TAG_VERSION" val="3.0"/>
  <p:tag name="KSO_WM_BEAUTIFY_FLAG" val="#wm#"/>
</p:tagLst>
</file>

<file path=ppt/tags/tag22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0*i*50"/>
  <p:tag name="KSO_WM_UNIT_LAYERLEVEL" val="1"/>
  <p:tag name="KSO_WM_TAG_VERSION" val="3.0"/>
  <p:tag name="KSO_WM_BEAUTIFY_FLAG" val="#wm#"/>
</p:tagLst>
</file>

<file path=ppt/tags/tag22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0*i*51"/>
  <p:tag name="KSO_WM_UNIT_LAYERLEVEL" val="1"/>
  <p:tag name="KSO_WM_TAG_VERSION" val="3.0"/>
  <p:tag name="KSO_WM_BEAUTIFY_FLAG" val="#wm#"/>
</p:tagLst>
</file>

<file path=ppt/tags/tag22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0*i*52"/>
  <p:tag name="KSO_WM_UNIT_LAYERLEVEL" val="1"/>
  <p:tag name="KSO_WM_TAG_VERSION" val="3.0"/>
  <p:tag name="KSO_WM_BEAUTIFY_FLAG" val="#wm#"/>
</p:tagLst>
</file>

<file path=ppt/tags/tag22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0*i*53"/>
  <p:tag name="KSO_WM_UNIT_LAYERLEVEL" val="1"/>
  <p:tag name="KSO_WM_TAG_VERSION" val="3.0"/>
  <p:tag name="KSO_WM_BEAUTIFY_FLAG" val="#wm#"/>
</p:tagLst>
</file>

<file path=ppt/tags/tag221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150"/>
</p:tagLst>
</file>

<file path=ppt/tags/tag221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150"/>
</p:tagLst>
</file>

<file path=ppt/tags/tag22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4*i*89"/>
  <p:tag name="KSO_WM_UNIT_LAYERLEVEL" val="1"/>
  <p:tag name="KSO_WM_TAG_VERSION" val="3.0"/>
  <p:tag name="KSO_WM_BEAUTIFY_FLAG" val="#wm#"/>
</p:tagLst>
</file>

<file path=ppt/tags/tag22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0*i*54"/>
  <p:tag name="KSO_WM_UNIT_LAYERLEVEL" val="1"/>
  <p:tag name="KSO_WM_TAG_VERSION" val="3.0"/>
  <p:tag name="KSO_WM_BEAUTIFY_FLAG" val="#wm#"/>
</p:tagLst>
</file>

<file path=ppt/tags/tag22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0*i*55"/>
  <p:tag name="KSO_WM_UNIT_LAYERLEVEL" val="1"/>
  <p:tag name="KSO_WM_TAG_VERSION" val="3.0"/>
  <p:tag name="KSO_WM_BEAUTIFY_FLAG" val="#wm#"/>
</p:tagLst>
</file>

<file path=ppt/tags/tag22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0*i*56"/>
  <p:tag name="KSO_WM_UNIT_LAYERLEVEL" val="1"/>
  <p:tag name="KSO_WM_TAG_VERSION" val="3.0"/>
  <p:tag name="KSO_WM_BEAUTIFY_FLAG" val="#wm#"/>
</p:tagLst>
</file>

<file path=ppt/tags/tag2225.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50"/>
</p:tagLst>
</file>

<file path=ppt/tags/tag2226.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8150_1*a*1"/>
  <p:tag name="KSO_WM_TEMPLATE_CATEGORY" val="custom"/>
  <p:tag name="KSO_WM_TEMPLATE_INDEX" val="20238150"/>
  <p:tag name="KSO_WM_UNIT_LAYERLEVEL" val="1"/>
  <p:tag name="KSO_WM_TAG_VERSION" val="3.0"/>
  <p:tag name="KSO_WM_BEAUTIFY_FLAG" val="#wm#"/>
  <p:tag name="KSO_WM_UNIT_PRESET_TEXT" val="The title goes here"/>
</p:tagLst>
</file>

<file path=ppt/tags/tag2227.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custom20238150_1*b*1"/>
  <p:tag name="KSO_WM_TEMPLATE_CATEGORY" val="custom"/>
  <p:tag name="KSO_WM_TEMPLATE_INDEX" val="20238150"/>
  <p:tag name="KSO_WM_UNIT_LAYERLEVEL" val="1"/>
  <p:tag name="KSO_WM_TAG_VERSION" val="3.0"/>
  <p:tag name="KSO_WM_BEAUTIFY_FLAG" val="#wm#"/>
  <p:tag name="KSO_WM_UNIT_PRESET_TEXT" val="Add description"/>
</p:tagLst>
</file>

<file path=ppt/tags/tag2228.xml><?xml version="1.0" encoding="utf-8"?>
<p:tagLst xmlns:p="http://schemas.openxmlformats.org/presentationml/2006/main">
  <p:tag name="KSO_WM_UNIT_ISNUMDGMTITLE" val="0"/>
  <p:tag name="KSO_WM_UNIT_SUBTYPE" val="b"/>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custom20238150_1*f*1"/>
  <p:tag name="KSO_WM_TEMPLATE_CATEGORY" val="custom"/>
  <p:tag name="KSO_WM_TEMPLATE_INDEX" val="20238150"/>
  <p:tag name="KSO_WM_UNIT_LAYERLEVEL" val="1"/>
  <p:tag name="KSO_WM_TAG_VERSION" val="3.0"/>
  <p:tag name="KSO_WM_BEAUTIFY_FLAG" val="#wm#"/>
  <p:tag name="KSO_WM_UNIT_PRESET_TEXT" val="Name"/>
</p:tagLst>
</file>

<file path=ppt/tags/tag2229.xml><?xml version="1.0" encoding="utf-8"?>
<p:tagLst xmlns:p="http://schemas.openxmlformats.org/presentationml/2006/main">
  <p:tag name="KSO_WM_TEMPLATE_THUMBS_INDEX" val="1、9"/>
  <p:tag name="KSO_WM_SPECIAL_SOURCE" val="bdnull"/>
  <p:tag name="KSO_WM_SLIDE_ID" val="custom20238150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8150"/>
  <p:tag name="KSO_WM_SLIDE_LAYOUT" val="a_b_f"/>
  <p:tag name="KSO_WM_SLIDE_LAYOUT_CNT" val="1_1_2"/>
  <p:tag name="KSO_WM_SLIDE_THEME_ID" val="3323499"/>
  <p:tag name="KSO_WM_SLIDE_THEME_NAME" val="Z_20238150_Orange Cartoon Education"/>
</p:tagLst>
</file>

<file path=ppt/tags/tag2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4*i*80"/>
  <p:tag name="KSO_WM_UNIT_LAYERLEVEL" val="1"/>
  <p:tag name="KSO_WM_TAG_VERSION" val="3.0"/>
  <p:tag name="KSO_WM_BEAUTIFY_FLAG" val="#wm#"/>
</p:tagLst>
</file>

<file path=ppt/tags/tag2230.xml><?xml version="1.0" encoding="utf-8"?>
<p:tagLst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8150_4*a*1"/>
  <p:tag name="KSO_WM_TEMPLATE_CATEGORY" val="custom"/>
  <p:tag name="KSO_WM_TEMPLATE_INDEX" val="20238150"/>
  <p:tag name="KSO_WM_UNIT_LAYERLEVEL" val="1"/>
  <p:tag name="KSO_WM_TAG_VERSION" val="3.0"/>
  <p:tag name="KSO_WM_BEAUTIFY_FLAG" val="#wm#"/>
  <p:tag name="KSO_WM_UNIT_PRESET_TEXT" val="Contents "/>
</p:tagLst>
</file>

<file path=ppt/tags/tag2231.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quot;colorType&quot;:1,&quot;foreColorIndex&quot;:16,&quot;transparency&quot;:0},&quot;type&quot;:1},&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38150_4*l_h_i*1_3_2"/>
  <p:tag name="KSO_WM_TEMPLATE_CATEGORY" val="custom"/>
  <p:tag name="KSO_WM_TEMPLATE_INDEX" val="20238150"/>
  <p:tag name="KSO_WM_UNIT_LAYERLEVEL" val="1_1_1"/>
  <p:tag name="KSO_WM_TAG_VERSION" val="3.0"/>
  <p:tag name="KSO_WM_BEAUTIFY_FLAG" val="#wm#"/>
</p:tagLst>
</file>

<file path=ppt/tags/tag2232.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38150_4*l_h_i*1_3_1"/>
  <p:tag name="KSO_WM_TEMPLATE_CATEGORY" val="custom"/>
  <p:tag name="KSO_WM_TEMPLATE_INDEX" val="20238150"/>
  <p:tag name="KSO_WM_UNIT_LAYERLEVEL" val="1_1_1"/>
  <p:tag name="KSO_WM_TAG_VERSION" val="3.0"/>
  <p:tag name="KSO_WM_BEAUTIFY_FLAG" val="#wm#"/>
  <p:tag name="KSO_WM_UNIT_PRESET_TEXT" val="03"/>
</p:tagLst>
</file>

<file path=ppt/tags/tag2233.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38150_4*l_h_f*1_3_1"/>
  <p:tag name="KSO_WM_TEMPLATE_CATEGORY" val="custom"/>
  <p:tag name="KSO_WM_TEMPLATE_INDEX" val="20238150"/>
  <p:tag name="KSO_WM_UNIT_LAYERLEVEL" val="1_1_1"/>
  <p:tag name="KSO_WM_TAG_VERSION" val="3.0"/>
  <p:tag name="KSO_WM_BEAUTIFY_FLAG" val="#wm#"/>
  <p:tag name="KSO_WM_UNIT_PRESET_TEXT" val="Click here to add text"/>
</p:tagLst>
</file>

<file path=ppt/tags/tag2234.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quot;colorType&quot;:1,&quot;foreColorIndex&quot;:16,&quot;transparency&quot;:0},&quot;type&quot;:1},&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38150_4*l_h_i*1_4_2"/>
  <p:tag name="KSO_WM_TEMPLATE_CATEGORY" val="custom"/>
  <p:tag name="KSO_WM_TEMPLATE_INDEX" val="20238150"/>
  <p:tag name="KSO_WM_UNIT_LAYERLEVEL" val="1_1_1"/>
  <p:tag name="KSO_WM_TAG_VERSION" val="3.0"/>
  <p:tag name="KSO_WM_BEAUTIFY_FLAG" val="#wm#"/>
</p:tagLst>
</file>

<file path=ppt/tags/tag2235.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38150_4*l_h_i*1_4_1"/>
  <p:tag name="KSO_WM_TEMPLATE_CATEGORY" val="custom"/>
  <p:tag name="KSO_WM_TEMPLATE_INDEX" val="20238150"/>
  <p:tag name="KSO_WM_UNIT_LAYERLEVEL" val="1_1_1"/>
  <p:tag name="KSO_WM_TAG_VERSION" val="3.0"/>
  <p:tag name="KSO_WM_BEAUTIFY_FLAG" val="#wm#"/>
  <p:tag name="KSO_WM_UNIT_PRESET_TEXT" val="04"/>
</p:tagLst>
</file>

<file path=ppt/tags/tag2236.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38150_4*l_h_f*1_4_1"/>
  <p:tag name="KSO_WM_TEMPLATE_CATEGORY" val="custom"/>
  <p:tag name="KSO_WM_TEMPLATE_INDEX" val="20238150"/>
  <p:tag name="KSO_WM_UNIT_LAYERLEVEL" val="1_1_1"/>
  <p:tag name="KSO_WM_TAG_VERSION" val="3.0"/>
  <p:tag name="KSO_WM_BEAUTIFY_FLAG" val="#wm#"/>
  <p:tag name="KSO_WM_UNIT_PRESET_TEXT" val="Click here to add text"/>
</p:tagLst>
</file>

<file path=ppt/tags/tag2237.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quot;colorType&quot;:1,&quot;foreColorIndex&quot;:16,&quot;transparency&quot;:0},&quot;type&quot;:1},&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38150_4*l_h_i*1_1_2"/>
  <p:tag name="KSO_WM_TEMPLATE_CATEGORY" val="custom"/>
  <p:tag name="KSO_WM_TEMPLATE_INDEX" val="20238150"/>
  <p:tag name="KSO_WM_UNIT_LAYERLEVEL" val="1_1_1"/>
  <p:tag name="KSO_WM_TAG_VERSION" val="3.0"/>
  <p:tag name="KSO_WM_BEAUTIFY_FLAG" val="#wm#"/>
</p:tagLst>
</file>

<file path=ppt/tags/tag2238.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38150_4*l_h_i*1_1_1"/>
  <p:tag name="KSO_WM_TEMPLATE_CATEGORY" val="custom"/>
  <p:tag name="KSO_WM_TEMPLATE_INDEX" val="20238150"/>
  <p:tag name="KSO_WM_UNIT_LAYERLEVEL" val="1_1_1"/>
  <p:tag name="KSO_WM_TAG_VERSION" val="3.0"/>
  <p:tag name="KSO_WM_BEAUTIFY_FLAG" val="#wm#"/>
  <p:tag name="KSO_WM_UNIT_PRESET_TEXT" val="01"/>
</p:tagLst>
</file>

<file path=ppt/tags/tag2239.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7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38150_4*l_h_f*1_1_1"/>
  <p:tag name="KSO_WM_TEMPLATE_CATEGORY" val="custom"/>
  <p:tag name="KSO_WM_TEMPLATE_INDEX" val="20238150"/>
  <p:tag name="KSO_WM_UNIT_LAYERLEVEL" val="1_1_1"/>
  <p:tag name="KSO_WM_TAG_VERSION" val="3.0"/>
  <p:tag name="KSO_WM_BEAUTIFY_FLAG" val="#wm#"/>
  <p:tag name="KSO_WM_UNIT_PRESET_TEXT" val="Click here to add text"/>
</p:tagLst>
</file>

<file path=ppt/tags/tag2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4*i*73"/>
  <p:tag name="KSO_WM_UNIT_LAYERLEVEL" val="1"/>
  <p:tag name="KSO_WM_TAG_VERSION" val="3.0"/>
  <p:tag name="KSO_WM_BEAUTIFY_FLAG" val="#wm#"/>
</p:tagLst>
</file>

<file path=ppt/tags/tag2240.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quot;colorType&quot;:1,&quot;foreColorIndex&quot;:16,&quot;transparency&quot;:0},&quot;type&quot;:1},&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38150_4*l_h_i*1_2_2"/>
  <p:tag name="KSO_WM_TEMPLATE_CATEGORY" val="custom"/>
  <p:tag name="KSO_WM_TEMPLATE_INDEX" val="20238150"/>
  <p:tag name="KSO_WM_UNIT_LAYERLEVEL" val="1_1_1"/>
  <p:tag name="KSO_WM_TAG_VERSION" val="3.0"/>
  <p:tag name="KSO_WM_BEAUTIFY_FLAG" val="#wm#"/>
</p:tagLst>
</file>

<file path=ppt/tags/tag2241.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38150_4*l_h_i*1_2_1"/>
  <p:tag name="KSO_WM_TEMPLATE_CATEGORY" val="custom"/>
  <p:tag name="KSO_WM_TEMPLATE_INDEX" val="20238150"/>
  <p:tag name="KSO_WM_UNIT_LAYERLEVEL" val="1_1_1"/>
  <p:tag name="KSO_WM_TAG_VERSION" val="3.0"/>
  <p:tag name="KSO_WM_BEAUTIFY_FLAG" val="#wm#"/>
  <p:tag name="KSO_WM_UNIT_PRESET_TEXT" val="02"/>
</p:tagLst>
</file>

<file path=ppt/tags/tag2242.xml><?xml version="1.0" encoding="utf-8"?>
<p:tagLst xmlns:p="http://schemas.openxmlformats.org/presentationml/2006/main">
  <p:tag name="KSO_WM_DIAGRAM_MAX_ITEMCNT" val="6"/>
  <p:tag name="KSO_WM_DIAGRAM_MIN_ITEMCNT" val="2"/>
  <p:tag name="KSO_WM_DIAGRAM_VIRTUALLY_FRAME" val="{&quot;height&quot;:446.19992675777064,&quot;left&quot;:355.3500061035156,&quot;top&quot;:56.72503662109371,&quot;width&quot;:604.65408560774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38150_4*l_h_f*1_2_1"/>
  <p:tag name="KSO_WM_TEMPLATE_CATEGORY" val="custom"/>
  <p:tag name="KSO_WM_TEMPLATE_INDEX" val="20238150"/>
  <p:tag name="KSO_WM_UNIT_LAYERLEVEL" val="1_1_1"/>
  <p:tag name="KSO_WM_TAG_VERSION" val="3.0"/>
  <p:tag name="KSO_WM_BEAUTIFY_FLAG" val="#wm#"/>
  <p:tag name="KSO_WM_UNIT_PRESET_TEXT" val="Click here to add text"/>
</p:tagLst>
</file>

<file path=ppt/tags/tag2243.xml><?xml version="1.0" encoding="utf-8"?>
<p:tagLst xmlns:p="http://schemas.openxmlformats.org/presentationml/2006/main">
  <p:tag name="KSO_WM_DIAGRAM_MAX_ITEMCNT" val="6"/>
  <p:tag name="KSO_WM_DIAGRAM_MIN_ITEMCNT" val="2"/>
  <p:tag name="KSO_WM_DIAGRAM_VIRTUALLY_FRAME" val="{&quot;height&quot;:426.5499267578125,&quot;left&quot;:355.3500061035156,&quot;top&quot;:56.72503662109371,&quot;width&quot;:604.6540856077484}"/>
  <p:tag name="KSO_WM_DIAGRAM_COLOR_MATCH_VALUE" val="{&quot;shape&quot;:{&quot;fill&quot;:{&quot;solid&quot;:{&quot;brightness&quot;:0.4000000059604645,&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38150_4*l_h_i*1_4_1"/>
  <p:tag name="KSO_WM_TEMPLATE_CATEGORY" val="custom"/>
  <p:tag name="KSO_WM_TEMPLATE_INDEX" val="20238150"/>
  <p:tag name="KSO_WM_UNIT_LAYERLEVEL" val="1_1_1"/>
  <p:tag name="KSO_WM_TAG_VERSION" val="3.0"/>
  <p:tag name="KSO_WM_UNIT_PRESET_TEXT" val="04"/>
</p:tagLst>
</file>

<file path=ppt/tags/tag2244.xml><?xml version="1.0" encoding="utf-8"?>
<p:tagLst xmlns:p="http://schemas.openxmlformats.org/presentationml/2006/main">
  <p:tag name="KSO_WM_DIAGRAM_MAX_ITEMCNT" val="6"/>
  <p:tag name="KSO_WM_DIAGRAM_MIN_ITEMCNT" val="2"/>
  <p:tag name="KSO_WM_DIAGRAM_VIRTUALLY_FRAME" val="{&quot;height&quot;:426.5499267578125,&quot;left&quot;:355.3500061035156,&quot;top&quot;:56.72503662109371,&quot;width&quot;:604.65408560774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38150_4*l_h_f*1_4_1"/>
  <p:tag name="KSO_WM_TEMPLATE_CATEGORY" val="custom"/>
  <p:tag name="KSO_WM_TEMPLATE_INDEX" val="20238150"/>
  <p:tag name="KSO_WM_UNIT_LAYERLEVEL" val="1_1_1"/>
  <p:tag name="KSO_WM_TAG_VERSION" val="3.0"/>
  <p:tag name="KSO_WM_UNIT_PRESET_TEXT" val="Click here to add text"/>
</p:tagLst>
</file>

<file path=ppt/tags/tag2245.xml><?xml version="1.0" encoding="utf-8"?>
<p:tagLst xmlns:p="http://schemas.openxmlformats.org/presentationml/2006/main">
  <p:tag name="KSO_WM_DIAGRAM_MAX_ITEMCNT" val="6"/>
  <p:tag name="KSO_WM_DIAGRAM_MIN_ITEMCNT" val="2"/>
  <p:tag name="KSO_WM_DIAGRAM_VIRTUALLY_FRAME" val="{&quot;height&quot;:426.5499267578125,&quot;left&quot;:355.3500061035156,&quot;top&quot;:56.72503662109371,&quot;width&quot;:604.6540856077484}"/>
  <p:tag name="KSO_WM_DIAGRAM_COLOR_MATCH_VALUE" val="{&quot;shape&quot;:{&quot;fill&quot;:{&quot;solid&quot;:{&quot;brightness&quot;:0,&quot;colorType&quot;:1,&quot;foreColorIndex&quot;:16,&quot;transparency&quot;:0},&quot;type&quot;:1},&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38150_4*l_h_i*1_4_2"/>
  <p:tag name="KSO_WM_TEMPLATE_CATEGORY" val="custom"/>
  <p:tag name="KSO_WM_TEMPLATE_INDEX" val="20238150"/>
  <p:tag name="KSO_WM_UNIT_LAYERLEVEL" val="1_1_1"/>
  <p:tag name="KSO_WM_TAG_VERSION" val="3.0"/>
</p:tagLst>
</file>

<file path=ppt/tags/tag2246.xml><?xml version="1.0" encoding="utf-8"?>
<p:tagLst xmlns:p="http://schemas.openxmlformats.org/presentationml/2006/main">
  <p:tag name="KSO_WM_SLIDE_ID" val="custom20238150_4"/>
  <p:tag name="KSO_WM_TEMPLATE_SUBCATEGORY" val="0"/>
  <p:tag name="KSO_WM_TEMPLATE_MASTER_TYPE" val="0"/>
  <p:tag name="KSO_WM_TEMPLATE_COLOR_TYPE" val="0"/>
  <p:tag name="KSO_WM_SLIDE_TYPE" val="contents"/>
  <p:tag name="KSO_WM_SLIDE_SUBTYPE" val="diag"/>
  <p:tag name="KSO_WM_SLIDE_ITEM_CNT" val="4"/>
  <p:tag name="KSO_WM_SLIDE_INDEX" val="4"/>
  <p:tag name="KSO_WM_DIAGRAM_GROUP_CODE" val="l1-1"/>
  <p:tag name="KSO_WM_SLIDE_DIAGTYPE" val="l"/>
  <p:tag name="KSO_WM_TAG_VERSION" val="3.0"/>
  <p:tag name="KSO_WM_BEAUTIFY_FLAG" val="#wm#"/>
  <p:tag name="KSO_WM_TEMPLATE_CATEGORY" val="custom"/>
  <p:tag name="KSO_WM_TEMPLATE_INDEX" val="20238150"/>
  <p:tag name="KSO_WM_SLIDE_LAYOUT" val="a_l"/>
  <p:tag name="KSO_WM_SLIDE_LAYOUT_CNT" val="1_1"/>
  <p:tag name="KSO_WM_SLIDE_THEME_ID" val="3323499"/>
  <p:tag name="KSO_WM_SLIDE_THEME_NAME" val="Z_20238150_Orange Cartoon Education"/>
</p:tagLst>
</file>

<file path=ppt/tags/tag2247.xml><?xml version="1.0" encoding="utf-8"?>
<p:tagLst xmlns:p="http://schemas.openxmlformats.org/presentationml/2006/main">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e"/>
  <p:tag name="KSO_WM_UNIT_INDEX" val="1"/>
  <p:tag name="KSO_WM_UNIT_ID" val="custom20238150_7*e*1"/>
  <p:tag name="KSO_WM_TEMPLATE_CATEGORY" val="custom"/>
  <p:tag name="KSO_WM_TEMPLATE_INDEX" val="20238150"/>
  <p:tag name="KSO_WM_UNIT_LAYERLEVEL" val="1"/>
  <p:tag name="KSO_WM_TAG_VERSION" val="3.0"/>
  <p:tag name="KSO_WM_BEAUTIFY_FLAG" val="#wm#"/>
  <p:tag name="KSO_WM_UNIT_PRESET_TEXT" val="PART ONE"/>
</p:tagLst>
</file>

<file path=ppt/tags/tag2248.xml><?xml version="1.0" encoding="utf-8"?>
<p:tagLst xmlns:p="http://schemas.openxmlformats.org/presentationml/2006/main">
  <p:tag name="KSO_WM_SPECIAL_SOURCE" val="bdnull"/>
  <p:tag name="KSO_WM_SLIDE_ID" val="custom20238150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8150"/>
  <p:tag name="KSO_WM_SLIDE_LAYOUT" val="a_e"/>
  <p:tag name="KSO_WM_SLIDE_LAYOUT_CNT" val="1_1"/>
  <p:tag name="KSO_WM_SLIDE_THEME_ID" val="3323499"/>
  <p:tag name="KSO_WM_SLIDE_THEME_NAME" val="Z_20238150_Orange Cartoon Education"/>
</p:tagLst>
</file>

<file path=ppt/tags/tag2249.xml><?xml version="1.0" encoding="utf-8"?>
<p:tagLst xmlns:p="http://schemas.openxmlformats.org/presentationml/2006/main">
  <p:tag name="KSO_WM_BEAUTIFY_FLAG" val="#wm#"/>
  <p:tag name="KSO_WM_TEMPLATE_CATEGORY" val="custom"/>
  <p:tag name="KSO_WM_TEMPLATE_INDEX" val="20238150"/>
</p:tagLst>
</file>

<file path=ppt/tags/tag2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4*i*88"/>
  <p:tag name="KSO_WM_UNIT_LAYERLEVEL" val="1"/>
  <p:tag name="KSO_WM_TAG_VERSION" val="3.0"/>
  <p:tag name="KSO_WM_BEAUTIFY_FLAG" val="#wm#"/>
</p:tagLst>
</file>

<file path=ppt/tags/tag2250.xml><?xml version="1.0" encoding="utf-8"?>
<p:tagLst xmlns:p="http://schemas.openxmlformats.org/presentationml/2006/main">
  <p:tag name="KSO_WM_BEAUTIFY_FLAG" val="#wm#"/>
  <p:tag name="KSO_WM_TEMPLATE_CATEGORY" val="custom"/>
  <p:tag name="KSO_WM_TEMPLATE_INDEX" val="20238150"/>
</p:tagLst>
</file>

<file path=ppt/tags/tag2251.xml><?xml version="1.0" encoding="utf-8"?>
<p:tagLst xmlns:p="http://schemas.openxmlformats.org/presentationml/2006/main">
  <p:tag name="KSO_WM_BEAUTIFY_FLAG" val="#wm#"/>
  <p:tag name="KSO_WM_TEMPLATE_CATEGORY" val="custom"/>
  <p:tag name="KSO_WM_TEMPLATE_INDEX" val="20238150"/>
</p:tagLst>
</file>

<file path=ppt/tags/tag2252.xml><?xml version="1.0" encoding="utf-8"?>
<p:tagLst xmlns:p="http://schemas.openxmlformats.org/presentationml/2006/main">
  <p:tag name="KSO_WM_BEAUTIFY_FLAG" val="#wm#"/>
  <p:tag name="KSO_WM_TEMPLATE_CATEGORY" val="custom"/>
  <p:tag name="KSO_WM_TEMPLATE_INDEX" val="20238150"/>
</p:tagLst>
</file>

<file path=ppt/tags/tag2253.xml><?xml version="1.0" encoding="utf-8"?>
<p:tagLst xmlns:p="http://schemas.openxmlformats.org/presentationml/2006/main">
  <p:tag name="KSO_WM_BEAUTIFY_FLAG" val="#wm#"/>
  <p:tag name="KSO_WM_TEMPLATE_CATEGORY" val="custom"/>
  <p:tag name="KSO_WM_TEMPLATE_INDEX" val="20238150"/>
</p:tagLst>
</file>

<file path=ppt/tags/tag2254.xml><?xml version="1.0" encoding="utf-8"?>
<p:tagLst xmlns:p="http://schemas.openxmlformats.org/presentationml/2006/main">
  <p:tag name="KSO_WM_BEAUTIFY_FLAG" val="#wm#"/>
  <p:tag name="KSO_WM_TEMPLATE_CATEGORY" val="custom"/>
  <p:tag name="KSO_WM_TEMPLATE_INDEX" val="20238150"/>
</p:tagLst>
</file>

<file path=ppt/tags/tag2255.xml><?xml version="1.0" encoding="utf-8"?>
<p:tagLst xmlns:p="http://schemas.openxmlformats.org/presentationml/2006/main">
  <p:tag name="KSO_WM_BEAUTIFY_FLAG" val="#wm#"/>
  <p:tag name="KSO_WM_TEMPLATE_CATEGORY" val="custom"/>
  <p:tag name="KSO_WM_TEMPLATE_INDEX" val="20238150"/>
</p:tagLst>
</file>

<file path=ppt/tags/tag2256.xml><?xml version="1.0" encoding="utf-8"?>
<p:tagLst xmlns:p="http://schemas.openxmlformats.org/presentationml/2006/main">
  <p:tag name="KSO_WM_BEAUTIFY_FLAG" val="#wm#"/>
  <p:tag name="KSO_WM_TEMPLATE_CATEGORY" val="custom"/>
  <p:tag name="KSO_WM_TEMPLATE_INDEX" val="20238150"/>
</p:tagLst>
</file>

<file path=ppt/tags/tag225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150_9*a*1"/>
  <p:tag name="KSO_WM_TEMPLATE_CATEGORY" val="custom"/>
  <p:tag name="KSO_WM_TEMPLATE_INDEX" val="20238150"/>
  <p:tag name="KSO_WM_UNIT_LAYERLEVEL" val="1"/>
  <p:tag name="KSO_WM_TAG_VERSION" val="3.0"/>
  <p:tag name="KSO_WM_BEAUTIFY_FLAG" val="#wm#"/>
  <p:tag name="KSO_WM_UNIT_PRESET_TEXT" val="THANK YOU"/>
</p:tagLst>
</file>

<file path=ppt/tags/tag2258.xml><?xml version="1.0" encoding="utf-8"?>
<p:tagLst xmlns:p="http://schemas.openxmlformats.org/presentationml/2006/main">
  <p:tag name="KSO_WM_UNIT_ISNUMDGMTITLE" val="0"/>
  <p:tag name="KSO_WM_UNIT_SUBTYPE" val="b"/>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custom20238150_9*f*1"/>
  <p:tag name="KSO_WM_TEMPLATE_CATEGORY" val="custom"/>
  <p:tag name="KSO_WM_TEMPLATE_INDEX" val="20238150"/>
  <p:tag name="KSO_WM_UNIT_LAYERLEVEL" val="1"/>
  <p:tag name="KSO_WM_TAG_VERSION" val="3.0"/>
  <p:tag name="KSO_WM_BEAUTIFY_FLAG" val="#wm#"/>
  <p:tag name="KSO_WM_UNIT_PRESET_TEXT" val="Name"/>
</p:tagLst>
</file>

<file path=ppt/tags/tag2259.xml><?xml version="1.0" encoding="utf-8"?>
<p:tagLst xmlns:p="http://schemas.openxmlformats.org/presentationml/2006/main">
  <p:tag name="KSO_WM_SPECIAL_SOURCE" val="bdnull"/>
  <p:tag name="KSO_WM_SLIDE_ID" val="custom20238150_9"/>
  <p:tag name="KSO_WM_TEMPLATE_SUBCATEGORY" val="29"/>
  <p:tag name="KSO_WM_TEMPLATE_MASTER_TYPE" val="0"/>
  <p:tag name="KSO_WM_TEMPLATE_COLOR_TYPE" val="0"/>
  <p:tag name="KSO_WM_SLIDE_TYPE" val="endPage"/>
  <p:tag name="KSO_WM_SLIDE_SUBTYPE" val="pureTxt"/>
  <p:tag name="KSO_WM_SLIDE_ITEM_CNT" val="0"/>
  <p:tag name="KSO_WM_SLIDE_INDEX" val="9"/>
  <p:tag name="KSO_WM_TAG_VERSION" val="3.0"/>
  <p:tag name="KSO_WM_BEAUTIFY_FLAG" val="#wm#"/>
  <p:tag name="KSO_WM_TEMPLATE_CATEGORY" val="custom"/>
  <p:tag name="KSO_WM_TEMPLATE_INDEX" val="20238150"/>
  <p:tag name="KSO_WM_SLIDE_LAYOUT" val="a_f"/>
  <p:tag name="KSO_WM_SLIDE_LAYOUT_CNT" val="1_2"/>
  <p:tag name="KSO_WM_SLIDE_THEME_ID" val="3323499"/>
  <p:tag name="KSO_WM_SLIDE_THEME_NAME" val="Z_20238150_Orange Cartoon Education"/>
</p:tagLst>
</file>

<file path=ppt/tags/tag2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4*i*60"/>
  <p:tag name="KSO_WM_UNIT_LAYERLEVEL" val="1"/>
  <p:tag name="KSO_WM_TAG_VERSION" val="3.0"/>
  <p:tag name="KSO_WM_BEAUTIFY_FLAG" val="#wm#"/>
</p:tagLst>
</file>

<file path=ppt/tags/tag2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4*i*69"/>
  <p:tag name="KSO_WM_UNIT_LAYERLEVEL" val="1"/>
  <p:tag name="KSO_WM_TAG_VERSION" val="3.0"/>
  <p:tag name="KSO_WM_BEAUTIFY_FLAG" val="#wm#"/>
</p:tagLst>
</file>

<file path=ppt/tags/tag2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4*i*65"/>
  <p:tag name="KSO_WM_UNIT_LAYERLEVEL" val="1"/>
  <p:tag name="KSO_WM_TAG_VERSION" val="3.0"/>
  <p:tag name="KSO_WM_BEAUTIFY_FLAG" val="#wm#"/>
</p:tagLst>
</file>

<file path=ppt/tags/tag2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4*i*51"/>
  <p:tag name="KSO_WM_UNIT_LAYERLEVEL" val="1"/>
  <p:tag name="KSO_WM_TAG_VERSION" val="3.0"/>
  <p:tag name="KSO_WM_BEAUTIFY_FLAG" val="#wm#"/>
</p:tagLst>
</file>

<file path=ppt/tags/tag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2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6"/>
  <p:tag name="KSO_WM_UNIT_ID" val="_4*i*116"/>
  <p:tag name="KSO_WM_UNIT_LAYERLEVEL" val="1"/>
  <p:tag name="KSO_WM_TAG_VERSION" val="3.0"/>
  <p:tag name="KSO_WM_BEAUTIFY_FLAG" val="#wm#"/>
</p:tagLst>
</file>

<file path=ppt/tags/tag2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5"/>
  <p:tag name="KSO_WM_UNIT_ID" val="_4*i*115"/>
  <p:tag name="KSO_WM_UNIT_LAYERLEVEL" val="1"/>
  <p:tag name="KSO_WM_TAG_VERSION" val="3.0"/>
  <p:tag name="KSO_WM_BEAUTIFY_FLAG" val="#wm#"/>
</p:tagLst>
</file>

<file path=ppt/tags/tag2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3"/>
  <p:tag name="KSO_WM_UNIT_ID" val="_4*i*113"/>
  <p:tag name="KSO_WM_UNIT_LAYERLEVEL" val="1"/>
  <p:tag name="KSO_WM_TAG_VERSION" val="3.0"/>
  <p:tag name="KSO_WM_BEAUTIFY_FLAG" val="#wm#"/>
</p:tagLst>
</file>

<file path=ppt/tags/tag2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2"/>
  <p:tag name="KSO_WM_UNIT_ID" val="_4*i*112"/>
  <p:tag name="KSO_WM_UNIT_LAYERLEVEL" val="1"/>
  <p:tag name="KSO_WM_TAG_VERSION" val="3.0"/>
  <p:tag name="KSO_WM_BEAUTIFY_FLAG" val="#wm#"/>
</p:tagLst>
</file>

<file path=ppt/tags/tag2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0"/>
  <p:tag name="KSO_WM_UNIT_ID" val="_4*i*110"/>
  <p:tag name="KSO_WM_UNIT_LAYERLEVEL" val="1"/>
  <p:tag name="KSO_WM_TAG_VERSION" val="3.0"/>
  <p:tag name="KSO_WM_BEAUTIFY_FLAG" val="#wm#"/>
</p:tagLst>
</file>

<file path=ppt/tags/tag2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9"/>
  <p:tag name="KSO_WM_UNIT_ID" val="_4*i*109"/>
  <p:tag name="KSO_WM_UNIT_LAYERLEVEL" val="1"/>
  <p:tag name="KSO_WM_TAG_VERSION" val="3.0"/>
  <p:tag name="KSO_WM_BEAUTIFY_FLAG" val="#wm#"/>
</p:tagLst>
</file>

<file path=ppt/tags/tag2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8"/>
  <p:tag name="KSO_WM_UNIT_ID" val="_4*i*118"/>
  <p:tag name="KSO_WM_UNIT_LAYERLEVEL" val="1"/>
  <p:tag name="KSO_WM_TAG_VERSION" val="3.0"/>
  <p:tag name="KSO_WM_BEAUTIFY_FLAG" val="#wm#"/>
</p:tagLst>
</file>

<file path=ppt/tags/tag2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7"/>
  <p:tag name="KSO_WM_UNIT_ID" val="_4*i*117"/>
  <p:tag name="KSO_WM_UNIT_LAYERLEVEL" val="1"/>
  <p:tag name="KSO_WM_TAG_VERSION" val="3.0"/>
  <p:tag name="KSO_WM_BEAUTIFY_FLAG" val="#wm#"/>
</p:tagLst>
</file>

<file path=ppt/tags/tag2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1"/>
  <p:tag name="KSO_WM_UNIT_ID" val="_4*i*121"/>
  <p:tag name="KSO_WM_UNIT_LAYERLEVEL" val="1"/>
  <p:tag name="KSO_WM_TAG_VERSION" val="3.0"/>
  <p:tag name="KSO_WM_BEAUTIFY_FLAG" val="#wm#"/>
</p:tagLst>
</file>

<file path=ppt/tags/tag2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9"/>
  <p:tag name="KSO_WM_UNIT_ID" val="_4*i*119"/>
  <p:tag name="KSO_WM_UNIT_LAYERLEVEL" val="1"/>
  <p:tag name="KSO_WM_TAG_VERSION" val="3.0"/>
  <p:tag name="KSO_WM_BEAUTIFY_FLAG" val="#wm#"/>
</p:tagLst>
</file>

<file path=ppt/tags/tag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2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6"/>
  <p:tag name="KSO_WM_UNIT_ID" val="_4*i*126"/>
  <p:tag name="KSO_WM_UNIT_LAYERLEVEL" val="1"/>
  <p:tag name="KSO_WM_TAG_VERSION" val="3.0"/>
  <p:tag name="KSO_WM_BEAUTIFY_FLAG" val="#wm#"/>
</p:tagLst>
</file>

<file path=ppt/tags/tag2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4"/>
  <p:tag name="KSO_WM_UNIT_ID" val="_4*i*124"/>
  <p:tag name="KSO_WM_UNIT_LAYERLEVEL" val="1"/>
  <p:tag name="KSO_WM_TAG_VERSION" val="3.0"/>
  <p:tag name="KSO_WM_BEAUTIFY_FLAG" val="#wm#"/>
</p:tagLst>
</file>

<file path=ppt/tags/tag2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4*i*78"/>
  <p:tag name="KSO_WM_UNIT_LAYERLEVEL" val="1"/>
  <p:tag name="KSO_WM_TAG_VERSION" val="3.0"/>
  <p:tag name="KSO_WM_BEAUTIFY_FLAG" val="#wm#"/>
</p:tagLst>
</file>

<file path=ppt/tags/tag2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4*i*75"/>
  <p:tag name="KSO_WM_UNIT_LAYERLEVEL" val="1"/>
  <p:tag name="KSO_WM_TAG_VERSION" val="3.0"/>
  <p:tag name="KSO_WM_BEAUTIFY_FLAG" val="#wm#"/>
</p:tagLst>
</file>

<file path=ppt/tags/tag2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4*i*92"/>
  <p:tag name="KSO_WM_UNIT_LAYERLEVEL" val="1"/>
  <p:tag name="KSO_WM_TAG_VERSION" val="3.0"/>
  <p:tag name="KSO_WM_BEAUTIFY_FLAG" val="#wm#"/>
</p:tagLst>
</file>

<file path=ppt/tags/tag2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4*i*62"/>
  <p:tag name="KSO_WM_UNIT_LAYERLEVEL" val="1"/>
  <p:tag name="KSO_WM_TAG_VERSION" val="3.0"/>
  <p:tag name="KSO_WM_BEAUTIFY_FLAG" val="#wm#"/>
</p:tagLst>
</file>

<file path=ppt/tags/tag2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4*i*55"/>
  <p:tag name="KSO_WM_UNIT_LAYERLEVEL" val="1"/>
  <p:tag name="KSO_WM_TAG_VERSION" val="3.0"/>
  <p:tag name="KSO_WM_BEAUTIFY_FLAG" val="#wm#"/>
</p:tagLst>
</file>

<file path=ppt/tags/tag2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4*i*93"/>
  <p:tag name="KSO_WM_UNIT_LAYERLEVEL" val="1"/>
  <p:tag name="KSO_WM_TAG_VERSION" val="3.0"/>
  <p:tag name="KSO_WM_BEAUTIFY_FLAG" val="#wm#"/>
</p:tagLst>
</file>

<file path=ppt/tags/tag2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4*i*64"/>
  <p:tag name="KSO_WM_UNIT_LAYERLEVEL" val="1"/>
  <p:tag name="KSO_WM_TAG_VERSION" val="3.0"/>
  <p:tag name="KSO_WM_BEAUTIFY_FLAG" val="#wm#"/>
</p:tagLst>
</file>

<file path=ppt/tags/tag2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4*i*58"/>
  <p:tag name="KSO_WM_UNIT_LAYERLEVEL" val="1"/>
  <p:tag name="KSO_WM_TAG_VERSION" val="3.0"/>
  <p:tag name="KSO_WM_BEAUTIFY_FLAG" val="#wm#"/>
</p:tagLst>
</file>

<file path=ppt/tags/tag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2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4*i*74"/>
  <p:tag name="KSO_WM_UNIT_LAYERLEVEL" val="1"/>
  <p:tag name="KSO_WM_TAG_VERSION" val="3.0"/>
  <p:tag name="KSO_WM_BEAUTIFY_FLAG" val="#wm#"/>
</p:tagLst>
</file>

<file path=ppt/tags/tag2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4*i*72"/>
  <p:tag name="KSO_WM_UNIT_LAYERLEVEL" val="1"/>
  <p:tag name="KSO_WM_TAG_VERSION" val="3.0"/>
  <p:tag name="KSO_WM_BEAUTIFY_FLAG" val="#wm#"/>
</p:tagLst>
</file>

<file path=ppt/tags/tag2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4"/>
  <p:tag name="KSO_WM_UNIT_ID" val="_4*i*94"/>
  <p:tag name="KSO_WM_UNIT_LAYERLEVEL" val="1"/>
  <p:tag name="KSO_WM_TAG_VERSION" val="3.0"/>
  <p:tag name="KSO_WM_BEAUTIFY_FLAG" val="#wm#"/>
</p:tagLst>
</file>

<file path=ppt/tags/tag2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5"/>
  <p:tag name="KSO_WM_UNIT_ID" val="_4*i*95"/>
  <p:tag name="KSO_WM_UNIT_LAYERLEVEL" val="1"/>
  <p:tag name="KSO_WM_TAG_VERSION" val="3.0"/>
  <p:tag name="KSO_WM_BEAUTIFY_FLAG" val="#wm#"/>
</p:tagLst>
</file>

<file path=ppt/tags/tag2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4*i*66"/>
  <p:tag name="KSO_WM_UNIT_LAYERLEVEL" val="1"/>
  <p:tag name="KSO_WM_TAG_VERSION" val="3.0"/>
  <p:tag name="KSO_WM_BEAUTIFY_FLAG" val="#wm#"/>
</p:tagLst>
</file>

<file path=ppt/tags/tag2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4*i*63"/>
  <p:tag name="KSO_WM_UNIT_LAYERLEVEL" val="1"/>
  <p:tag name="KSO_WM_TAG_VERSION" val="3.0"/>
  <p:tag name="KSO_WM_BEAUTIFY_FLAG" val="#wm#"/>
</p:tagLst>
</file>

<file path=ppt/tags/tag2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0"/>
  <p:tag name="KSO_WM_UNIT_ID" val="_4*i*100"/>
  <p:tag name="KSO_WM_UNIT_LAYERLEVEL" val="1"/>
  <p:tag name="KSO_WM_TAG_VERSION" val="3.0"/>
  <p:tag name="KSO_WM_BEAUTIFY_FLAG" val="#wm#"/>
</p:tagLst>
</file>

<file path=ppt/tags/tag2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4*i*68"/>
  <p:tag name="KSO_WM_UNIT_LAYERLEVEL" val="1"/>
  <p:tag name="KSO_WM_TAG_VERSION" val="3.0"/>
  <p:tag name="KSO_WM_BEAUTIFY_FLAG" val="#wm#"/>
</p:tagLst>
</file>

<file path=ppt/tags/tag2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4*i*67"/>
  <p:tag name="KSO_WM_UNIT_LAYERLEVEL" val="1"/>
  <p:tag name="KSO_WM_TAG_VERSION" val="3.0"/>
  <p:tag name="KSO_WM_BEAUTIFY_FLAG" val="#wm#"/>
</p:tagLst>
</file>

<file path=ppt/tags/tag2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2"/>
  <p:tag name="KSO_WM_UNIT_ID" val="_4*i*132"/>
  <p:tag name="KSO_WM_UNIT_LAYERLEVEL" val="1"/>
  <p:tag name="KSO_WM_TAG_VERSION" val="3.0"/>
  <p:tag name="KSO_WM_BEAUTIFY_FLAG" val="#wm#"/>
</p:tagLst>
</file>

<file path=ppt/tags/tag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2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1"/>
  <p:tag name="KSO_WM_UNIT_ID" val="_4*i*131"/>
  <p:tag name="KSO_WM_UNIT_LAYERLEVEL" val="1"/>
  <p:tag name="KSO_WM_TAG_VERSION" val="3.0"/>
  <p:tag name="KSO_WM_BEAUTIFY_FLAG" val="#wm#"/>
</p:tagLst>
</file>

<file path=ppt/tags/tag2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9"/>
  <p:tag name="KSO_WM_UNIT_ID" val="_4*i*129"/>
  <p:tag name="KSO_WM_UNIT_LAYERLEVEL" val="1"/>
  <p:tag name="KSO_WM_TAG_VERSION" val="3.0"/>
  <p:tag name="KSO_WM_BEAUTIFY_FLAG" val="#wm#"/>
</p:tagLst>
</file>

<file path=ppt/tags/tag2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8"/>
  <p:tag name="KSO_WM_UNIT_ID" val="_4*i*128"/>
  <p:tag name="KSO_WM_UNIT_LAYERLEVEL" val="1"/>
  <p:tag name="KSO_WM_TAG_VERSION" val="3.0"/>
  <p:tag name="KSO_WM_BEAUTIFY_FLAG" val="#wm#"/>
</p:tagLst>
</file>

<file path=ppt/tags/tag2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5"/>
  <p:tag name="KSO_WM_UNIT_ID" val="_4*i*125"/>
  <p:tag name="KSO_WM_UNIT_LAYERLEVEL" val="1"/>
  <p:tag name="KSO_WM_TAG_VERSION" val="3.0"/>
  <p:tag name="KSO_WM_BEAUTIFY_FLAG" val="#wm#"/>
</p:tagLst>
</file>

<file path=ppt/tags/tag2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2"/>
  <p:tag name="KSO_WM_UNIT_ID" val="_4*i*122"/>
  <p:tag name="KSO_WM_UNIT_LAYERLEVEL" val="1"/>
  <p:tag name="KSO_WM_TAG_VERSION" val="3.0"/>
  <p:tag name="KSO_WM_BEAUTIFY_FLAG" val="#wm#"/>
</p:tagLst>
</file>

<file path=ppt/tags/tag2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8"/>
  <p:tag name="KSO_WM_UNIT_ID" val="_4*i*108"/>
  <p:tag name="KSO_WM_UNIT_LAYERLEVEL" val="1"/>
  <p:tag name="KSO_WM_TAG_VERSION" val="3.0"/>
  <p:tag name="KSO_WM_BEAUTIFY_FLAG" val="#wm#"/>
</p:tagLst>
</file>

<file path=ppt/tags/tag2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6"/>
  <p:tag name="KSO_WM_UNIT_ID" val="_4*i*106"/>
  <p:tag name="KSO_WM_UNIT_LAYERLEVEL" val="1"/>
  <p:tag name="KSO_WM_TAG_VERSION" val="3.0"/>
  <p:tag name="KSO_WM_BEAUTIFY_FLAG" val="#wm#"/>
</p:tagLst>
</file>

<file path=ppt/tags/tag2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5"/>
  <p:tag name="KSO_WM_UNIT_ID" val="_4*i*105"/>
  <p:tag name="KSO_WM_UNIT_LAYERLEVEL" val="1"/>
  <p:tag name="KSO_WM_TAG_VERSION" val="3.0"/>
  <p:tag name="KSO_WM_BEAUTIFY_FLAG" val="#wm#"/>
</p:tagLst>
</file>

<file path=ppt/tags/tag2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3"/>
  <p:tag name="KSO_WM_UNIT_ID" val="_4*i*103"/>
  <p:tag name="KSO_WM_UNIT_LAYERLEVEL" val="1"/>
  <p:tag name="KSO_WM_TAG_VERSION" val="3.0"/>
  <p:tag name="KSO_WM_BEAUTIFY_FLAG" val="#wm#"/>
</p:tagLst>
</file>

<file path=ppt/tags/tag2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9"/>
  <p:tag name="KSO_WM_UNIT_ID" val="_4*i*99"/>
  <p:tag name="KSO_WM_UNIT_LAYERLEVEL" val="1"/>
  <p:tag name="KSO_WM_TAG_VERSION" val="3.0"/>
  <p:tag name="KSO_WM_BEAUTIFY_FLAG" val="#wm#"/>
</p:tagLst>
</file>

<file path=ppt/tags/tag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2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7"/>
  <p:tag name="KSO_WM_UNIT_ID" val="_4*i*97"/>
  <p:tag name="KSO_WM_UNIT_LAYERLEVEL" val="1"/>
  <p:tag name="KSO_WM_TAG_VERSION" val="3.0"/>
  <p:tag name="KSO_WM_BEAUTIFY_FLAG" val="#wm#"/>
</p:tagLst>
</file>

<file path=ppt/tags/tag2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1"/>
  <p:tag name="KSO_WM_UNIT_ID" val="_4*i*111"/>
  <p:tag name="KSO_WM_UNIT_LAYERLEVEL" val="1"/>
  <p:tag name="KSO_WM_TAG_VERSION" val="3.0"/>
  <p:tag name="KSO_WM_BEAUTIFY_FLAG" val="#wm#"/>
</p:tagLst>
</file>

<file path=ppt/tags/tag2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7"/>
  <p:tag name="KSO_WM_UNIT_ID" val="_4*i*107"/>
  <p:tag name="KSO_WM_UNIT_LAYERLEVEL" val="1"/>
  <p:tag name="KSO_WM_TAG_VERSION" val="3.0"/>
  <p:tag name="KSO_WM_BEAUTIFY_FLAG" val="#wm#"/>
</p:tagLst>
</file>

<file path=ppt/tags/tag2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4"/>
  <p:tag name="KSO_WM_UNIT_ID" val="_4*i*104"/>
  <p:tag name="KSO_WM_UNIT_LAYERLEVEL" val="1"/>
  <p:tag name="KSO_WM_TAG_VERSION" val="3.0"/>
  <p:tag name="KSO_WM_BEAUTIFY_FLAG" val="#wm#"/>
</p:tagLst>
</file>

<file path=ppt/tags/tag2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0"/>
  <p:tag name="KSO_WM_UNIT_ID" val="_4*i*120"/>
  <p:tag name="KSO_WM_UNIT_LAYERLEVEL" val="1"/>
  <p:tag name="KSO_WM_TAG_VERSION" val="3.0"/>
  <p:tag name="KSO_WM_BEAUTIFY_FLAG" val="#wm#"/>
</p:tagLst>
</file>

<file path=ppt/tags/tag2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3"/>
  <p:tag name="KSO_WM_UNIT_ID" val="_4*i*123"/>
  <p:tag name="KSO_WM_UNIT_LAYERLEVEL" val="1"/>
  <p:tag name="KSO_WM_TAG_VERSION" val="3.0"/>
  <p:tag name="KSO_WM_BEAUTIFY_FLAG" val="#wm#"/>
</p:tagLst>
</file>

<file path=ppt/tags/tag2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7"/>
  <p:tag name="KSO_WM_UNIT_ID" val="_4*i*127"/>
  <p:tag name="KSO_WM_UNIT_LAYERLEVEL" val="1"/>
  <p:tag name="KSO_WM_TAG_VERSION" val="3.0"/>
  <p:tag name="KSO_WM_BEAUTIFY_FLAG" val="#wm#"/>
</p:tagLst>
</file>

<file path=ppt/tags/tag2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4*i*70"/>
  <p:tag name="KSO_WM_UNIT_LAYERLEVEL" val="1"/>
  <p:tag name="KSO_WM_TAG_VERSION" val="3.0"/>
  <p:tag name="KSO_WM_BEAUTIFY_FLAG" val="#wm#"/>
</p:tagLst>
</file>

<file path=ppt/tags/tag2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4*i*81"/>
  <p:tag name="KSO_WM_UNIT_LAYERLEVEL" val="1"/>
  <p:tag name="KSO_WM_TAG_VERSION" val="3.0"/>
  <p:tag name="KSO_WM_BEAUTIFY_FLAG" val="#wm#"/>
</p:tagLst>
</file>

<file path=ppt/tags/tag2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4*i*54"/>
  <p:tag name="KSO_WM_UNIT_LAYERLEVEL" val="1"/>
  <p:tag name="KSO_WM_TAG_VERSION" val="3.0"/>
  <p:tag name="KSO_WM_BEAUTIFY_FLAG" val="#wm#"/>
</p:tagLst>
</file>

<file path=ppt/tags/tag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2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4*i*48"/>
  <p:tag name="KSO_WM_UNIT_LAYERLEVEL" val="1"/>
  <p:tag name="KSO_WM_TAG_VERSION" val="3.0"/>
  <p:tag name="KSO_WM_BEAUTIFY_FLAG" val="#wm#"/>
</p:tagLst>
</file>

<file path=ppt/tags/tag2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4*i*46"/>
  <p:tag name="KSO_WM_UNIT_LAYERLEVEL" val="1"/>
  <p:tag name="KSO_WM_TAG_VERSION" val="3.0"/>
  <p:tag name="KSO_WM_BEAUTIFY_FLAG" val="#wm#"/>
</p:tagLst>
</file>

<file path=ppt/tags/tag28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28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284.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2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8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289.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90.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291.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292.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2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29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2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i*64"/>
  <p:tag name="KSO_WM_UNIT_LAYERLEVEL" val="1"/>
  <p:tag name="KSO_WM_TAG_VERSION" val="3.0"/>
  <p:tag name="KSO_WM_BEAUTIFY_FLAG" val="#wm#"/>
</p:tagLst>
</file>

<file path=ppt/tags/tag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3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30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408"/>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3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30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308.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3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3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3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3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3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1*i*65"/>
  <p:tag name="KSO_WM_UNIT_LAYERLEVEL" val="1"/>
  <p:tag name="KSO_WM_TAG_VERSION" val="3.0"/>
  <p:tag name="KSO_WM_BEAUTIFY_FLAG" val="#wm#"/>
</p:tagLst>
</file>

<file path=ppt/tags/tag3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1*i*64"/>
  <p:tag name="KSO_WM_UNIT_LAYERLEVEL" val="1"/>
  <p:tag name="KSO_WM_TAG_VERSION" val="3.0"/>
  <p:tag name="KSO_WM_BEAUTIFY_FLAG" val="#wm#"/>
</p:tagLst>
</file>

<file path=ppt/tags/tag3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1*i*63"/>
  <p:tag name="KSO_WM_UNIT_LAYERLEVEL" val="1"/>
  <p:tag name="KSO_WM_TAG_VERSION" val="3.0"/>
  <p:tag name="KSO_WM_BEAUTIFY_FLAG" val="#wm#"/>
</p:tagLst>
</file>

<file path=ppt/tags/tag3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1*i*62"/>
  <p:tag name="KSO_WM_UNIT_LAYERLEVEL" val="1"/>
  <p:tag name="KSO_WM_TAG_VERSION" val="3.0"/>
  <p:tag name="KSO_WM_BEAUTIFY_FLAG" val="#wm#"/>
</p:tagLst>
</file>

<file path=ppt/tags/tag3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1*i*61"/>
  <p:tag name="KSO_WM_UNIT_LAYERLEVEL" val="1"/>
  <p:tag name="KSO_WM_TAG_VERSION" val="3.0"/>
  <p:tag name="KSO_WM_BEAUTIFY_FLAG" val="#wm#"/>
</p:tagLst>
</file>

<file path=ppt/tags/tag3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1*i*60"/>
  <p:tag name="KSO_WM_UNIT_LAYERLEVEL" val="1"/>
  <p:tag name="KSO_WM_TAG_VERSION" val="3.0"/>
  <p:tag name="KSO_WM_BEAUTIFY_FLAG" val="#wm#"/>
</p:tagLst>
</file>

<file path=ppt/tags/tag3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1*i*57"/>
  <p:tag name="KSO_WM_UNIT_LAYERLEVEL" val="1"/>
  <p:tag name="KSO_WM_TAG_VERSION" val="3.0"/>
  <p:tag name="KSO_WM_BEAUTIFY_FLAG" val="#wm#"/>
</p:tagLst>
</file>

<file path=ppt/tags/tag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3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1*i*56"/>
  <p:tag name="KSO_WM_UNIT_LAYERLEVEL" val="1"/>
  <p:tag name="KSO_WM_TAG_VERSION" val="3.0"/>
  <p:tag name="KSO_WM_BEAUTIFY_FLAG" val="#wm#"/>
</p:tagLst>
</file>

<file path=ppt/tags/tag3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1*i*55"/>
  <p:tag name="KSO_WM_UNIT_LAYERLEVEL" val="1"/>
  <p:tag name="KSO_WM_TAG_VERSION" val="3.0"/>
  <p:tag name="KSO_WM_BEAUTIFY_FLAG" val="#wm#"/>
</p:tagLst>
</file>

<file path=ppt/tags/tag3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1*i*54"/>
  <p:tag name="KSO_WM_UNIT_LAYERLEVEL" val="1"/>
  <p:tag name="KSO_WM_TAG_VERSION" val="3.0"/>
  <p:tag name="KSO_WM_BEAUTIFY_FLAG" val="#wm#"/>
</p:tagLst>
</file>

<file path=ppt/tags/tag3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1*i*52"/>
  <p:tag name="KSO_WM_UNIT_LAYERLEVEL" val="1"/>
  <p:tag name="KSO_WM_TAG_VERSION" val="3.0"/>
  <p:tag name="KSO_WM_BEAUTIFY_FLAG" val="#wm#"/>
</p:tagLst>
</file>

<file path=ppt/tags/tag3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1*i*50"/>
  <p:tag name="KSO_WM_UNIT_LAYERLEVEL" val="1"/>
  <p:tag name="KSO_WM_TAG_VERSION" val="3.0"/>
  <p:tag name="KSO_WM_BEAUTIFY_FLAG" val="#wm#"/>
</p:tagLst>
</file>

<file path=ppt/tags/tag3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1*i*49"/>
  <p:tag name="KSO_WM_UNIT_LAYERLEVEL" val="1"/>
  <p:tag name="KSO_WM_TAG_VERSION" val="3.0"/>
  <p:tag name="KSO_WM_BEAUTIFY_FLAG" val="#wm#"/>
</p:tagLst>
</file>

<file path=ppt/tags/tag3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1*i*48"/>
  <p:tag name="KSO_WM_UNIT_LAYERLEVEL" val="1"/>
  <p:tag name="KSO_WM_TAG_VERSION" val="3.0"/>
  <p:tag name="KSO_WM_BEAUTIFY_FLAG" val="#wm#"/>
</p:tagLst>
</file>

<file path=ppt/tags/tag3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1*i*47"/>
  <p:tag name="KSO_WM_UNIT_LAYERLEVEL" val="1"/>
  <p:tag name="KSO_WM_TAG_VERSION" val="3.0"/>
  <p:tag name="KSO_WM_BEAUTIFY_FLAG" val="#wm#"/>
</p:tagLst>
</file>

<file path=ppt/tags/tag3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1*i*45"/>
  <p:tag name="KSO_WM_UNIT_LAYERLEVEL" val="1"/>
  <p:tag name="KSO_WM_TAG_VERSION" val="3.0"/>
  <p:tag name="KSO_WM_BEAUTIFY_FLAG" val="#wm#"/>
</p:tagLst>
</file>

<file path=ppt/tags/tag3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3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3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3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3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3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3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3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3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3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3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3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3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3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3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3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3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3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3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1*i*42"/>
  <p:tag name="KSO_WM_UNIT_LAYERLEVEL" val="1"/>
  <p:tag name="KSO_WM_TAG_VERSION" val="3.0"/>
  <p:tag name="KSO_WM_BEAUTIFY_FLAG" val="#wm#"/>
</p:tagLst>
</file>

<file path=ppt/tags/tag3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1*i*41"/>
  <p:tag name="KSO_WM_UNIT_LAYERLEVEL" val="1"/>
  <p:tag name="KSO_WM_TAG_VERSION" val="3.0"/>
  <p:tag name="KSO_WM_BEAUTIFY_FLAG" val="#wm#"/>
</p:tagLst>
</file>

<file path=ppt/tags/tag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3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1*i*39"/>
  <p:tag name="KSO_WM_UNIT_LAYERLEVEL" val="1"/>
  <p:tag name="KSO_WM_TAG_VERSION" val="3.0"/>
  <p:tag name="KSO_WM_BEAUTIFY_FLAG" val="#wm#"/>
</p:tagLst>
</file>

<file path=ppt/tags/tag3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1*i*37"/>
  <p:tag name="KSO_WM_UNIT_LAYERLEVEL" val="1"/>
  <p:tag name="KSO_WM_TAG_VERSION" val="3.0"/>
  <p:tag name="KSO_WM_BEAUTIFY_FLAG" val="#wm#"/>
</p:tagLst>
</file>

<file path=ppt/tags/tag3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1*i*36"/>
  <p:tag name="KSO_WM_UNIT_LAYERLEVEL" val="1"/>
  <p:tag name="KSO_WM_TAG_VERSION" val="3.0"/>
  <p:tag name="KSO_WM_BEAUTIFY_FLAG" val="#wm#"/>
</p:tagLst>
</file>

<file path=ppt/tags/tag3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1*i*35"/>
  <p:tag name="KSO_WM_UNIT_LAYERLEVEL" val="1"/>
  <p:tag name="KSO_WM_TAG_VERSION" val="3.0"/>
  <p:tag name="KSO_WM_BEAUTIFY_FLAG" val="#wm#"/>
</p:tagLst>
</file>

<file path=ppt/tags/tag3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1*i*34"/>
  <p:tag name="KSO_WM_UNIT_LAYERLEVEL" val="1"/>
  <p:tag name="KSO_WM_TAG_VERSION" val="3.0"/>
  <p:tag name="KSO_WM_BEAUTIFY_FLAG" val="#wm#"/>
</p:tagLst>
</file>

<file path=ppt/tags/tag3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1*i*33"/>
  <p:tag name="KSO_WM_UNIT_LAYERLEVEL" val="1"/>
  <p:tag name="KSO_WM_TAG_VERSION" val="3.0"/>
  <p:tag name="KSO_WM_BEAUTIFY_FLAG" val="#wm#"/>
</p:tagLst>
</file>

<file path=ppt/tags/tag3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1*i*32"/>
  <p:tag name="KSO_WM_UNIT_LAYERLEVEL" val="1"/>
  <p:tag name="KSO_WM_TAG_VERSION" val="3.0"/>
  <p:tag name="KSO_WM_BEAUTIFY_FLAG" val="#wm#"/>
</p:tagLst>
</file>

<file path=ppt/tags/tag3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1*i*31"/>
  <p:tag name="KSO_WM_UNIT_LAYERLEVEL" val="1"/>
  <p:tag name="KSO_WM_TAG_VERSION" val="3.0"/>
  <p:tag name="KSO_WM_BEAUTIFY_FLAG" val="#wm#"/>
</p:tagLst>
</file>

<file path=ppt/tags/tag3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1*i*30"/>
  <p:tag name="KSO_WM_UNIT_LAYERLEVEL" val="1"/>
  <p:tag name="KSO_WM_TAG_VERSION" val="3.0"/>
  <p:tag name="KSO_WM_BEAUTIFY_FLAG" val="#wm#"/>
</p:tagLst>
</file>

<file path=ppt/tags/tag3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1*i*29"/>
  <p:tag name="KSO_WM_UNIT_LAYERLEVEL" val="1"/>
  <p:tag name="KSO_WM_TAG_VERSION" val="3.0"/>
  <p:tag name="KSO_WM_BEAUTIFY_FLAG" val="#wm#"/>
</p:tagLst>
</file>

<file path=ppt/tags/tag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3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1*i*28"/>
  <p:tag name="KSO_WM_UNIT_LAYERLEVEL" val="1"/>
  <p:tag name="KSO_WM_TAG_VERSION" val="3.0"/>
  <p:tag name="KSO_WM_BEAUTIFY_FLAG" val="#wm#"/>
</p:tagLst>
</file>

<file path=ppt/tags/tag3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1*i*27"/>
  <p:tag name="KSO_WM_UNIT_LAYERLEVEL" val="1"/>
  <p:tag name="KSO_WM_TAG_VERSION" val="3.0"/>
  <p:tag name="KSO_WM_BEAUTIFY_FLAG" val="#wm#"/>
</p:tagLst>
</file>

<file path=ppt/tags/tag3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1*i*26"/>
  <p:tag name="KSO_WM_UNIT_LAYERLEVEL" val="1"/>
  <p:tag name="KSO_WM_TAG_VERSION" val="3.0"/>
  <p:tag name="KSO_WM_BEAUTIFY_FLAG" val="#wm#"/>
</p:tagLst>
</file>

<file path=ppt/tags/tag3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3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3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1*i*51"/>
  <p:tag name="KSO_WM_UNIT_LAYERLEVEL" val="1"/>
  <p:tag name="KSO_WM_TAG_VERSION" val="3.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1*i*38"/>
  <p:tag name="KSO_WM_UNIT_LAYERLEVEL" val="1"/>
  <p:tag name="KSO_WM_TAG_VERSION" val="3.0"/>
  <p:tag name="KSO_WM_BEAUTIFY_FLAG" val="#wm#"/>
</p:tagLst>
</file>

<file path=ppt/tags/tag3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1*i*40"/>
  <p:tag name="KSO_WM_UNIT_LAYERLEVEL" val="1"/>
  <p:tag name="KSO_WM_TAG_VERSION" val="3.0"/>
  <p:tag name="KSO_WM_BEAUTIFY_FLAG" val="#wm#"/>
</p:tagLst>
</file>

<file path=ppt/tags/tag3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1*i*43"/>
  <p:tag name="KSO_WM_UNIT_LAYERLEVEL" val="1"/>
  <p:tag name="KSO_WM_TAG_VERSION" val="3.0"/>
  <p:tag name="KSO_WM_BEAUTIFY_FLAG" val="#wm#"/>
</p:tagLst>
</file>

<file path=ppt/tags/tag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i*42"/>
  <p:tag name="KSO_WM_UNIT_LAYERLEVEL" val="1"/>
  <p:tag name="KSO_WM_TAG_VERSION" val="3.0"/>
  <p:tag name="KSO_WM_BEAUTIFY_FLAG" val="#wm#"/>
</p:tagLst>
</file>

<file path=ppt/tags/tag3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1*i*53"/>
  <p:tag name="KSO_WM_UNIT_LAYERLEVEL" val="1"/>
  <p:tag name="KSO_WM_TAG_VERSION" val="3.0"/>
  <p:tag name="KSO_WM_BEAUTIFY_FLAG" val="#wm#"/>
</p:tagLst>
</file>

<file path=ppt/tags/tag3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1*i*46"/>
  <p:tag name="KSO_WM_UNIT_LAYERLEVEL" val="1"/>
  <p:tag name="KSO_WM_TAG_VERSION" val="3.0"/>
  <p:tag name="KSO_WM_BEAUTIFY_FLAG" val="#wm#"/>
</p:tagLst>
</file>

<file path=ppt/tags/tag3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1*i*44"/>
  <p:tag name="KSO_WM_UNIT_LAYERLEVEL" val="1"/>
  <p:tag name="KSO_WM_TAG_VERSION" val="3.0"/>
  <p:tag name="KSO_WM_BEAUTIFY_FLAG" val="#wm#"/>
</p:tagLst>
</file>

<file path=ppt/tags/tag373.xml><?xml version="1.0" encoding="utf-8"?>
<p:tagLst xmlns:p="http://schemas.openxmlformats.org/presentationml/2006/main">
  <p:tag name="KSO_WM_UNIT_ISCONTENTSTITLE" val="0"/>
  <p:tag name="KSO_WM_UNIT_ISNUMDGMTITLE" val="0"/>
  <p:tag name="KSO_WM_UNIT_PRESET_TEXT" val="编辑母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374.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375.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3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1*i*58"/>
  <p:tag name="KSO_WM_UNIT_LAYERLEVEL" val="1"/>
  <p:tag name="KSO_WM_TAG_VERSION" val="3.0"/>
  <p:tag name="KSO_WM_BEAUTIFY_FLAG" val="#wm#"/>
</p:tagLst>
</file>

<file path=ppt/tags/tag3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1*i*59"/>
  <p:tag name="KSO_WM_UNIT_LAYERLEVEL" val="1"/>
  <p:tag name="KSO_WM_TAG_VERSION" val="3.0"/>
  <p:tag name="KSO_WM_BEAUTIFY_FLAG" val="#wm#"/>
</p:tagLst>
</file>

<file path=ppt/tags/tag3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3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i*41"/>
  <p:tag name="KSO_WM_UNIT_LAYERLEVEL" val="1"/>
  <p:tag name="KSO_WM_TAG_VERSION" val="3.0"/>
  <p:tag name="KSO_WM_BEAUTIFY_FLAG" val="#wm#"/>
</p:tagLst>
</file>

<file path=ppt/tags/tag3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3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3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3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3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3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3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3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i*40"/>
  <p:tag name="KSO_WM_UNIT_LAYERLEVEL" val="1"/>
  <p:tag name="KSO_WM_TAG_VERSION" val="3.0"/>
  <p:tag name="KSO_WM_BEAUTIFY_FLAG" val="#wm#"/>
</p:tagLst>
</file>

<file path=ppt/tags/tag3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0*i*7"/>
  <p:tag name="KSO_WM_UNIT_LAYERLEVEL" val="1"/>
  <p:tag name="KSO_WM_TAG_VERSION" val="3.0"/>
  <p:tag name="KSO_WM_BEAUTIFY_FLAG" val="#wm#"/>
</p:tagLst>
</file>

<file path=ppt/tags/tag3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0*i*8"/>
  <p:tag name="KSO_WM_UNIT_LAYERLEVEL" val="1"/>
  <p:tag name="KSO_WM_TAG_VERSION" val="3.0"/>
  <p:tag name="KSO_WM_BEAUTIFY_FLAG" val="#wm#"/>
</p:tagLst>
</file>

<file path=ppt/tags/tag3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0*i*9"/>
  <p:tag name="KSO_WM_UNIT_LAYERLEVEL" val="1"/>
  <p:tag name="KSO_WM_TAG_VERSION" val="3.0"/>
  <p:tag name="KSO_WM_BEAUTIFY_FLAG" val="#wm#"/>
</p:tagLst>
</file>

<file path=ppt/tags/tag3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0*i*10"/>
  <p:tag name="KSO_WM_UNIT_LAYERLEVEL" val="1"/>
  <p:tag name="KSO_WM_TAG_VERSION" val="3.0"/>
  <p:tag name="KSO_WM_BEAUTIFY_FLAG" val="#wm#"/>
</p:tagLst>
</file>

<file path=ppt/tags/tag3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0*i*11"/>
  <p:tag name="KSO_WM_UNIT_LAYERLEVEL" val="1"/>
  <p:tag name="KSO_WM_TAG_VERSION" val="3.0"/>
  <p:tag name="KSO_WM_BEAUTIFY_FLAG" val="#wm#"/>
</p:tagLst>
</file>

<file path=ppt/tags/tag3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0*i*12"/>
  <p:tag name="KSO_WM_UNIT_LAYERLEVEL" val="1"/>
  <p:tag name="KSO_WM_TAG_VERSION" val="3.0"/>
  <p:tag name="KSO_WM_BEAUTIFY_FLAG" val="#wm#"/>
</p:tagLst>
</file>

<file path=ppt/tags/tag3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0*i*13"/>
  <p:tag name="KSO_WM_UNIT_LAYERLEVEL" val="1"/>
  <p:tag name="KSO_WM_TAG_VERSION" val="3.0"/>
  <p:tag name="KSO_WM_BEAUTIFY_FLAG" val="#wm#"/>
</p:tagLst>
</file>

<file path=ppt/tags/tag3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0*i*14"/>
  <p:tag name="KSO_WM_UNIT_LAYERLEVEL" val="1"/>
  <p:tag name="KSO_WM_TAG_VERSION" val="3.0"/>
  <p:tag name="KSO_WM_BEAUTIFY_FLAG" val="#wm#"/>
</p:tagLst>
</file>

<file path=ppt/tags/tag3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0*i*15"/>
  <p:tag name="KSO_WM_UNIT_LAYERLEVEL" val="1"/>
  <p:tag name="KSO_WM_TAG_VERSION" val="3.0"/>
  <p:tag name="KSO_WM_BEAUTIFY_FLAG" val="#wm#"/>
</p:tagLst>
</file>

<file path=ppt/tags/tag3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0*i*16"/>
  <p:tag name="KSO_WM_UNIT_LAYERLEVEL" val="1"/>
  <p:tag name="KSO_WM_TAG_VERSION" val="3.0"/>
  <p:tag name="KSO_WM_BEAUTIFY_FLAG" val="#wm#"/>
</p:tagLst>
</file>

<file path=ppt/tags/tag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i*63"/>
  <p:tag name="KSO_WM_UNIT_LAYERLEVEL" val="1"/>
  <p:tag name="KSO_WM_TAG_VERSION" val="3.0"/>
  <p:tag name="KSO_WM_BEAUTIFY_FLAG" val="#wm#"/>
</p:tagLst>
</file>

<file path=ppt/tags/tag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i*37"/>
  <p:tag name="KSO_WM_UNIT_LAYERLEVEL" val="1"/>
  <p:tag name="KSO_WM_TAG_VERSION" val="3.0"/>
  <p:tag name="KSO_WM_BEAUTIFY_FLAG" val="#wm#"/>
</p:tagLst>
</file>

<file path=ppt/tags/tag4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0*i*17"/>
  <p:tag name="KSO_WM_UNIT_LAYERLEVEL" val="1"/>
  <p:tag name="KSO_WM_TAG_VERSION" val="3.0"/>
  <p:tag name="KSO_WM_BEAUTIFY_FLAG" val="#wm#"/>
</p:tagLst>
</file>

<file path=ppt/tags/tag4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0*i*18"/>
  <p:tag name="KSO_WM_UNIT_LAYERLEVEL" val="1"/>
  <p:tag name="KSO_WM_TAG_VERSION" val="3.0"/>
  <p:tag name="KSO_WM_BEAUTIFY_FLAG" val="#wm#"/>
</p:tagLst>
</file>

<file path=ppt/tags/tag4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0*i*19"/>
  <p:tag name="KSO_WM_UNIT_LAYERLEVEL" val="1"/>
  <p:tag name="KSO_WM_TAG_VERSION" val="3.0"/>
  <p:tag name="KSO_WM_BEAUTIFY_FLAG" val="#wm#"/>
</p:tagLst>
</file>

<file path=ppt/tags/tag4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0*i*20"/>
  <p:tag name="KSO_WM_UNIT_LAYERLEVEL" val="1"/>
  <p:tag name="KSO_WM_TAG_VERSION" val="3.0"/>
  <p:tag name="KSO_WM_BEAUTIFY_FLAG" val="#wm#"/>
</p:tagLst>
</file>

<file path=ppt/tags/tag4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0*i*21"/>
  <p:tag name="KSO_WM_UNIT_LAYERLEVEL" val="1"/>
  <p:tag name="KSO_WM_TAG_VERSION" val="3.0"/>
  <p:tag name="KSO_WM_BEAUTIFY_FLAG" val="#wm#"/>
</p:tagLst>
</file>

<file path=ppt/tags/tag4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0*i*22"/>
  <p:tag name="KSO_WM_UNIT_LAYERLEVEL" val="1"/>
  <p:tag name="KSO_WM_TAG_VERSION" val="3.0"/>
  <p:tag name="KSO_WM_BEAUTIFY_FLAG" val="#wm#"/>
</p:tagLst>
</file>

<file path=ppt/tags/tag4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0*i*23"/>
  <p:tag name="KSO_WM_UNIT_LAYERLEVEL" val="1"/>
  <p:tag name="KSO_WM_TAG_VERSION" val="3.0"/>
  <p:tag name="KSO_WM_BEAUTIFY_FLAG" val="#wm#"/>
</p:tagLst>
</file>

<file path=ppt/tags/tag4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0*i*24"/>
  <p:tag name="KSO_WM_UNIT_LAYERLEVEL" val="1"/>
  <p:tag name="KSO_WM_TAG_VERSION" val="3.0"/>
  <p:tag name="KSO_WM_BEAUTIFY_FLAG" val="#wm#"/>
</p:tagLst>
</file>

<file path=ppt/tags/tag4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0*i*25"/>
  <p:tag name="KSO_WM_UNIT_LAYERLEVEL" val="1"/>
  <p:tag name="KSO_WM_TAG_VERSION" val="3.0"/>
  <p:tag name="KSO_WM_BEAUTIFY_FLAG" val="#wm#"/>
</p:tagLst>
</file>

<file path=ppt/tags/tag4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0*i*26"/>
  <p:tag name="KSO_WM_UNIT_LAYERLEVEL" val="1"/>
  <p:tag name="KSO_WM_TAG_VERSION" val="3.0"/>
  <p:tag name="KSO_WM_BEAUTIFY_FLAG" val="#wm#"/>
</p:tagLst>
</file>

<file path=ppt/tags/tag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i*36"/>
  <p:tag name="KSO_WM_UNIT_LAYERLEVEL" val="1"/>
  <p:tag name="KSO_WM_TAG_VERSION" val="3.0"/>
  <p:tag name="KSO_WM_BEAUTIFY_FLAG" val="#wm#"/>
</p:tagLst>
</file>

<file path=ppt/tags/tag4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0*i*27"/>
  <p:tag name="KSO_WM_UNIT_LAYERLEVEL" val="1"/>
  <p:tag name="KSO_WM_TAG_VERSION" val="3.0"/>
  <p:tag name="KSO_WM_BEAUTIFY_FLAG" val="#wm#"/>
</p:tagLst>
</file>

<file path=ppt/tags/tag4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0*i*28"/>
  <p:tag name="KSO_WM_UNIT_LAYERLEVEL" val="1"/>
  <p:tag name="KSO_WM_TAG_VERSION" val="3.0"/>
  <p:tag name="KSO_WM_BEAUTIFY_FLAG" val="#wm#"/>
</p:tagLst>
</file>

<file path=ppt/tags/tag4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0*i*29"/>
  <p:tag name="KSO_WM_UNIT_LAYERLEVEL" val="1"/>
  <p:tag name="KSO_WM_TAG_VERSION" val="3.0"/>
  <p:tag name="KSO_WM_BEAUTIFY_FLAG" val="#wm#"/>
</p:tagLst>
</file>

<file path=ppt/tags/tag4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0*i*30"/>
  <p:tag name="KSO_WM_UNIT_LAYERLEVEL" val="1"/>
  <p:tag name="KSO_WM_TAG_VERSION" val="3.0"/>
  <p:tag name="KSO_WM_BEAUTIFY_FLAG" val="#wm#"/>
</p:tagLst>
</file>

<file path=ppt/tags/tag4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0*i*31"/>
  <p:tag name="KSO_WM_UNIT_LAYERLEVEL" val="1"/>
  <p:tag name="KSO_WM_TAG_VERSION" val="3.0"/>
  <p:tag name="KSO_WM_BEAUTIFY_FLAG" val="#wm#"/>
</p:tagLst>
</file>

<file path=ppt/tags/tag4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0*i*32"/>
  <p:tag name="KSO_WM_UNIT_LAYERLEVEL" val="1"/>
  <p:tag name="KSO_WM_TAG_VERSION" val="3.0"/>
  <p:tag name="KSO_WM_BEAUTIFY_FLAG" val="#wm#"/>
</p:tagLst>
</file>

<file path=ppt/tags/tag4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0*i*33"/>
  <p:tag name="KSO_WM_UNIT_LAYERLEVEL" val="1"/>
  <p:tag name="KSO_WM_TAG_VERSION" val="3.0"/>
  <p:tag name="KSO_WM_BEAUTIFY_FLAG" val="#wm#"/>
</p:tagLst>
</file>

<file path=ppt/tags/tag4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0*i*34"/>
  <p:tag name="KSO_WM_UNIT_LAYERLEVEL" val="1"/>
  <p:tag name="KSO_WM_TAG_VERSION" val="3.0"/>
  <p:tag name="KSO_WM_BEAUTIFY_FLAG" val="#wm#"/>
</p:tagLst>
</file>

<file path=ppt/tags/tag4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0*i*35"/>
  <p:tag name="KSO_WM_UNIT_LAYERLEVEL" val="1"/>
  <p:tag name="KSO_WM_TAG_VERSION" val="3.0"/>
  <p:tag name="KSO_WM_BEAUTIFY_FLAG" val="#wm#"/>
</p:tagLst>
</file>

<file path=ppt/tags/tag4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0*i*36"/>
  <p:tag name="KSO_WM_UNIT_LAYERLEVEL" val="1"/>
  <p:tag name="KSO_WM_TAG_VERSION" val="3.0"/>
  <p:tag name="KSO_WM_BEAUTIFY_FLAG" val="#wm#"/>
</p:tagLst>
</file>

<file path=ppt/tags/tag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i*35"/>
  <p:tag name="KSO_WM_UNIT_LAYERLEVEL" val="1"/>
  <p:tag name="KSO_WM_TAG_VERSION" val="3.0"/>
  <p:tag name="KSO_WM_BEAUTIFY_FLAG" val="#wm#"/>
</p:tagLst>
</file>

<file path=ppt/tags/tag4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0*i*37"/>
  <p:tag name="KSO_WM_UNIT_LAYERLEVEL" val="1"/>
  <p:tag name="KSO_WM_TAG_VERSION" val="3.0"/>
  <p:tag name="KSO_WM_BEAUTIFY_FLAG" val="#wm#"/>
</p:tagLst>
</file>

<file path=ppt/tags/tag4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0*i*38"/>
  <p:tag name="KSO_WM_UNIT_LAYERLEVEL" val="1"/>
  <p:tag name="KSO_WM_TAG_VERSION" val="3.0"/>
  <p:tag name="KSO_WM_BEAUTIFY_FLAG" val="#wm#"/>
</p:tagLst>
</file>

<file path=ppt/tags/tag4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0*i*39"/>
  <p:tag name="KSO_WM_UNIT_LAYERLEVEL" val="1"/>
  <p:tag name="KSO_WM_TAG_VERSION" val="3.0"/>
  <p:tag name="KSO_WM_BEAUTIFY_FLAG" val="#wm#"/>
</p:tagLst>
</file>

<file path=ppt/tags/tag4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0*i*40"/>
  <p:tag name="KSO_WM_UNIT_LAYERLEVEL" val="1"/>
  <p:tag name="KSO_WM_TAG_VERSION" val="3.0"/>
  <p:tag name="KSO_WM_BEAUTIFY_FLAG" val="#wm#"/>
</p:tagLst>
</file>

<file path=ppt/tags/tag4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0*i*41"/>
  <p:tag name="KSO_WM_UNIT_LAYERLEVEL" val="1"/>
  <p:tag name="KSO_WM_TAG_VERSION" val="3.0"/>
  <p:tag name="KSO_WM_BEAUTIFY_FLAG" val="#wm#"/>
</p:tagLst>
</file>

<file path=ppt/tags/tag4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0*i*42"/>
  <p:tag name="KSO_WM_UNIT_LAYERLEVEL" val="1"/>
  <p:tag name="KSO_WM_TAG_VERSION" val="3.0"/>
  <p:tag name="KSO_WM_BEAUTIFY_FLAG" val="#wm#"/>
</p:tagLst>
</file>

<file path=ppt/tags/tag4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0*i*43"/>
  <p:tag name="KSO_WM_UNIT_LAYERLEVEL" val="1"/>
  <p:tag name="KSO_WM_TAG_VERSION" val="3.0"/>
  <p:tag name="KSO_WM_BEAUTIFY_FLAG" val="#wm#"/>
</p:tagLst>
</file>

<file path=ppt/tags/tag4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0*i*44"/>
  <p:tag name="KSO_WM_UNIT_LAYERLEVEL" val="1"/>
  <p:tag name="KSO_WM_TAG_VERSION" val="3.0"/>
  <p:tag name="KSO_WM_BEAUTIFY_FLAG" val="#wm#"/>
</p:tagLst>
</file>

<file path=ppt/tags/tag4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0*i*45"/>
  <p:tag name="KSO_WM_UNIT_LAYERLEVEL" val="1"/>
  <p:tag name="KSO_WM_TAG_VERSION" val="3.0"/>
  <p:tag name="KSO_WM_BEAUTIFY_FLAG" val="#wm#"/>
</p:tagLst>
</file>

<file path=ppt/tags/tag4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0*i*46"/>
  <p:tag name="KSO_WM_UNIT_LAYERLEVEL" val="1"/>
  <p:tag name="KSO_WM_TAG_VERSION" val="3.0"/>
  <p:tag name="KSO_WM_BEAUTIFY_FLAG" val="#wm#"/>
</p:tagLst>
</file>

<file path=ppt/tags/tag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i*34"/>
  <p:tag name="KSO_WM_UNIT_LAYERLEVEL" val="1"/>
  <p:tag name="KSO_WM_TAG_VERSION" val="3.0"/>
  <p:tag name="KSO_WM_BEAUTIFY_FLAG" val="#wm#"/>
</p:tagLst>
</file>

<file path=ppt/tags/tag4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0*i*47"/>
  <p:tag name="KSO_WM_UNIT_LAYERLEVEL" val="1"/>
  <p:tag name="KSO_WM_TAG_VERSION" val="3.0"/>
  <p:tag name="KSO_WM_BEAUTIFY_FLAG" val="#wm#"/>
</p:tagLst>
</file>

<file path=ppt/tags/tag4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0*i*48"/>
  <p:tag name="KSO_WM_UNIT_LAYERLEVEL" val="1"/>
  <p:tag name="KSO_WM_TAG_VERSION" val="3.0"/>
  <p:tag name="KSO_WM_BEAUTIFY_FLAG" val="#wm#"/>
</p:tagLst>
</file>

<file path=ppt/tags/tag4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0*i*49"/>
  <p:tag name="KSO_WM_UNIT_LAYERLEVEL" val="1"/>
  <p:tag name="KSO_WM_TAG_VERSION" val="3.0"/>
  <p:tag name="KSO_WM_BEAUTIFY_FLAG" val="#wm#"/>
</p:tagLst>
</file>

<file path=ppt/tags/tag4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0*i*50"/>
  <p:tag name="KSO_WM_UNIT_LAYERLEVEL" val="1"/>
  <p:tag name="KSO_WM_TAG_VERSION" val="3.0"/>
  <p:tag name="KSO_WM_BEAUTIFY_FLAG" val="#wm#"/>
</p:tagLst>
</file>

<file path=ppt/tags/tag4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0*i*51"/>
  <p:tag name="KSO_WM_UNIT_LAYERLEVEL" val="1"/>
  <p:tag name="KSO_WM_TAG_VERSION" val="3.0"/>
  <p:tag name="KSO_WM_BEAUTIFY_FLAG" val="#wm#"/>
</p:tagLst>
</file>

<file path=ppt/tags/tag4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0*i*52"/>
  <p:tag name="KSO_WM_UNIT_LAYERLEVEL" val="1"/>
  <p:tag name="KSO_WM_TAG_VERSION" val="3.0"/>
  <p:tag name="KSO_WM_BEAUTIFY_FLAG" val="#wm#"/>
</p:tagLst>
</file>

<file path=ppt/tags/tag4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0*i*53"/>
  <p:tag name="KSO_WM_UNIT_LAYERLEVEL" val="1"/>
  <p:tag name="KSO_WM_TAG_VERSION" val="3.0"/>
  <p:tag name="KSO_WM_BEAUTIFY_FLAG" val="#wm#"/>
</p:tagLst>
</file>

<file path=ppt/tags/tag43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150"/>
</p:tagLst>
</file>

<file path=ppt/tags/tag43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150"/>
</p:tagLst>
</file>

<file path=ppt/tags/tag4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i*33"/>
  <p:tag name="KSO_WM_UNIT_LAYERLEVEL" val="1"/>
  <p:tag name="KSO_WM_TAG_VERSION" val="3.0"/>
  <p:tag name="KSO_WM_BEAUTIFY_FLAG" val="#wm#"/>
</p:tagLst>
</file>

<file path=ppt/tags/tag4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0*i*54"/>
  <p:tag name="KSO_WM_UNIT_LAYERLEVEL" val="1"/>
  <p:tag name="KSO_WM_TAG_VERSION" val="3.0"/>
  <p:tag name="KSO_WM_BEAUTIFY_FLAG" val="#wm#"/>
</p:tagLst>
</file>

<file path=ppt/tags/tag4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0*i*55"/>
  <p:tag name="KSO_WM_UNIT_LAYERLEVEL" val="1"/>
  <p:tag name="KSO_WM_TAG_VERSION" val="3.0"/>
  <p:tag name="KSO_WM_BEAUTIFY_FLAG" val="#wm#"/>
</p:tagLst>
</file>

<file path=ppt/tags/tag4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0*i*56"/>
  <p:tag name="KSO_WM_UNIT_LAYERLEVEL" val="1"/>
  <p:tag name="KSO_WM_TAG_VERSION" val="3.0"/>
  <p:tag name="KSO_WM_BEAUTIFY_FLAG" val="#wm#"/>
</p:tagLst>
</file>

<file path=ppt/tags/tag445.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50"/>
</p:tagLst>
</file>

<file path=ppt/tags/tag4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4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i*65"/>
  <p:tag name="KSO_WM_UNIT_LAYERLEVEL" val="1"/>
  <p:tag name="KSO_WM_TAG_VERSION" val="3.0"/>
  <p:tag name="KSO_WM_BEAUTIFY_FLAG" val="#wm#"/>
</p:tagLst>
</file>

<file path=ppt/tags/tag4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i*64"/>
  <p:tag name="KSO_WM_UNIT_LAYERLEVEL" val="1"/>
  <p:tag name="KSO_WM_TAG_VERSION" val="3.0"/>
  <p:tag name="KSO_WM_BEAUTIFY_FLAG" val="#wm#"/>
</p:tagLst>
</file>

<file path=ppt/tags/tag4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i*63"/>
  <p:tag name="KSO_WM_UNIT_LAYERLEVEL" val="1"/>
  <p:tag name="KSO_WM_TAG_VERSION" val="3.0"/>
  <p:tag name="KSO_WM_BEAUTIFY_FLAG" val="#wm#"/>
</p:tagLst>
</file>

<file path=ppt/tags/tag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i*32"/>
  <p:tag name="KSO_WM_UNIT_LAYERLEVEL" val="1"/>
  <p:tag name="KSO_WM_TAG_VERSION" val="3.0"/>
  <p:tag name="KSO_WM_BEAUTIFY_FLAG" val="#wm#"/>
</p:tagLst>
</file>

<file path=ppt/tags/tag4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i*62"/>
  <p:tag name="KSO_WM_UNIT_LAYERLEVEL" val="1"/>
  <p:tag name="KSO_WM_TAG_VERSION" val="3.0"/>
  <p:tag name="KSO_WM_BEAUTIFY_FLAG" val="#wm#"/>
</p:tagLst>
</file>

<file path=ppt/tags/tag4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i*61"/>
  <p:tag name="KSO_WM_UNIT_LAYERLEVEL" val="1"/>
  <p:tag name="KSO_WM_TAG_VERSION" val="3.0"/>
  <p:tag name="KSO_WM_BEAUTIFY_FLAG" val="#wm#"/>
</p:tagLst>
</file>

<file path=ppt/tags/tag4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i*60"/>
  <p:tag name="KSO_WM_UNIT_LAYERLEVEL" val="1"/>
  <p:tag name="KSO_WM_TAG_VERSION" val="3.0"/>
  <p:tag name="KSO_WM_BEAUTIFY_FLAG" val="#wm#"/>
</p:tagLst>
</file>

<file path=ppt/tags/tag4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i*58"/>
  <p:tag name="KSO_WM_UNIT_LAYERLEVEL" val="1"/>
  <p:tag name="KSO_WM_TAG_VERSION" val="3.0"/>
  <p:tag name="KSO_WM_BEAUTIFY_FLAG" val="#wm#"/>
</p:tagLst>
</file>

<file path=ppt/tags/tag4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i*56"/>
  <p:tag name="KSO_WM_UNIT_LAYERLEVEL" val="1"/>
  <p:tag name="KSO_WM_TAG_VERSION" val="3.0"/>
  <p:tag name="KSO_WM_BEAUTIFY_FLAG" val="#wm#"/>
</p:tagLst>
</file>

<file path=ppt/tags/tag4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i*55"/>
  <p:tag name="KSO_WM_UNIT_LAYERLEVEL" val="1"/>
  <p:tag name="KSO_WM_TAG_VERSION" val="3.0"/>
  <p:tag name="KSO_WM_BEAUTIFY_FLAG" val="#wm#"/>
</p:tagLst>
</file>

<file path=ppt/tags/tag4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i*54"/>
  <p:tag name="KSO_WM_UNIT_LAYERLEVEL" val="1"/>
  <p:tag name="KSO_WM_TAG_VERSION" val="3.0"/>
  <p:tag name="KSO_WM_BEAUTIFY_FLAG" val="#wm#"/>
</p:tagLst>
</file>

<file path=ppt/tags/tag4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i*52"/>
  <p:tag name="KSO_WM_UNIT_LAYERLEVEL" val="1"/>
  <p:tag name="KSO_WM_TAG_VERSION" val="3.0"/>
  <p:tag name="KSO_WM_BEAUTIFY_FLAG" val="#wm#"/>
</p:tagLst>
</file>

<file path=ppt/tags/tag4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i*50"/>
  <p:tag name="KSO_WM_UNIT_LAYERLEVEL" val="1"/>
  <p:tag name="KSO_WM_TAG_VERSION" val="3.0"/>
  <p:tag name="KSO_WM_BEAUTIFY_FLAG" val="#wm#"/>
</p:tagLst>
</file>

<file path=ppt/tags/tag4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i*49"/>
  <p:tag name="KSO_WM_UNIT_LAYERLEVEL" val="1"/>
  <p:tag name="KSO_WM_TAG_VERSION" val="3.0"/>
  <p:tag name="KSO_WM_BEAUTIFY_FLAG" val="#wm#"/>
</p:tagLst>
</file>

<file path=ppt/tags/tag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i*31"/>
  <p:tag name="KSO_WM_UNIT_LAYERLEVEL" val="1"/>
  <p:tag name="KSO_WM_TAG_VERSION" val="3.0"/>
  <p:tag name="KSO_WM_BEAUTIFY_FLAG" val="#wm#"/>
</p:tagLst>
</file>

<file path=ppt/tags/tag4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i*48"/>
  <p:tag name="KSO_WM_UNIT_LAYERLEVEL" val="1"/>
  <p:tag name="KSO_WM_TAG_VERSION" val="3.0"/>
  <p:tag name="KSO_WM_BEAUTIFY_FLAG" val="#wm#"/>
</p:tagLst>
</file>

<file path=ppt/tags/tag4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i*47"/>
  <p:tag name="KSO_WM_UNIT_LAYERLEVEL" val="1"/>
  <p:tag name="KSO_WM_TAG_VERSION" val="3.0"/>
  <p:tag name="KSO_WM_BEAUTIFY_FLAG" val="#wm#"/>
</p:tagLst>
</file>

<file path=ppt/tags/tag4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i*45"/>
  <p:tag name="KSO_WM_UNIT_LAYERLEVEL" val="1"/>
  <p:tag name="KSO_WM_TAG_VERSION" val="3.0"/>
  <p:tag name="KSO_WM_BEAUTIFY_FLAG" val="#wm#"/>
</p:tagLst>
</file>

<file path=ppt/tags/tag4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4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4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4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4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4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4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i*30"/>
  <p:tag name="KSO_WM_UNIT_LAYERLEVEL" val="1"/>
  <p:tag name="KSO_WM_TAG_VERSION" val="3.0"/>
  <p:tag name="KSO_WM_BEAUTIFY_FLAG" val="#wm#"/>
</p:tagLst>
</file>

<file path=ppt/tags/tag4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4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4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4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4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4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4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4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4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4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i*29"/>
  <p:tag name="KSO_WM_UNIT_LAYERLEVEL" val="1"/>
  <p:tag name="KSO_WM_TAG_VERSION" val="3.0"/>
  <p:tag name="KSO_WM_BEAUTIFY_FLAG" val="#wm#"/>
</p:tagLst>
</file>

<file path=ppt/tags/tag4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4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4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i*42"/>
  <p:tag name="KSO_WM_UNIT_LAYERLEVEL" val="1"/>
  <p:tag name="KSO_WM_TAG_VERSION" val="3.0"/>
  <p:tag name="KSO_WM_BEAUTIFY_FLAG" val="#wm#"/>
</p:tagLst>
</file>

<file path=ppt/tags/tag4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i*41"/>
  <p:tag name="KSO_WM_UNIT_LAYERLEVEL" val="1"/>
  <p:tag name="KSO_WM_TAG_VERSION" val="3.0"/>
  <p:tag name="KSO_WM_BEAUTIFY_FLAG" val="#wm#"/>
</p:tagLst>
</file>

<file path=ppt/tags/tag4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i*40"/>
  <p:tag name="KSO_WM_UNIT_LAYERLEVEL" val="1"/>
  <p:tag name="KSO_WM_TAG_VERSION" val="3.0"/>
  <p:tag name="KSO_WM_BEAUTIFY_FLAG" val="#wm#"/>
</p:tagLst>
</file>

<file path=ppt/tags/tag4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i*37"/>
  <p:tag name="KSO_WM_UNIT_LAYERLEVEL" val="1"/>
  <p:tag name="KSO_WM_TAG_VERSION" val="3.0"/>
  <p:tag name="KSO_WM_BEAUTIFY_FLAG" val="#wm#"/>
</p:tagLst>
</file>

<file path=ppt/tags/tag4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i*36"/>
  <p:tag name="KSO_WM_UNIT_LAYERLEVEL" val="1"/>
  <p:tag name="KSO_WM_TAG_VERSION" val="3.0"/>
  <p:tag name="KSO_WM_BEAUTIFY_FLAG" val="#wm#"/>
</p:tagLst>
</file>

<file path=ppt/tags/tag4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i*35"/>
  <p:tag name="KSO_WM_UNIT_LAYERLEVEL" val="1"/>
  <p:tag name="KSO_WM_TAG_VERSION" val="3.0"/>
  <p:tag name="KSO_WM_BEAUTIFY_FLAG" val="#wm#"/>
</p:tagLst>
</file>

<file path=ppt/tags/tag4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i*34"/>
  <p:tag name="KSO_WM_UNIT_LAYERLEVEL" val="1"/>
  <p:tag name="KSO_WM_TAG_VERSION" val="3.0"/>
  <p:tag name="KSO_WM_BEAUTIFY_FLAG" val="#wm#"/>
</p:tagLst>
</file>

<file path=ppt/tags/tag4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i*33"/>
  <p:tag name="KSO_WM_UNIT_LAYERLEVEL" val="1"/>
  <p:tag name="KSO_WM_TAG_VERSION" val="3.0"/>
  <p:tag name="KSO_WM_BEAUTIFY_FLAG" val="#wm#"/>
</p:tagLst>
</file>

<file path=ppt/tags/tag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i*28"/>
  <p:tag name="KSO_WM_UNIT_LAYERLEVEL" val="1"/>
  <p:tag name="KSO_WM_TAG_VERSION" val="3.0"/>
  <p:tag name="KSO_WM_BEAUTIFY_FLAG" val="#wm#"/>
</p:tagLst>
</file>

<file path=ppt/tags/tag4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i*32"/>
  <p:tag name="KSO_WM_UNIT_LAYERLEVEL" val="1"/>
  <p:tag name="KSO_WM_TAG_VERSION" val="3.0"/>
  <p:tag name="KSO_WM_BEAUTIFY_FLAG" val="#wm#"/>
</p:tagLst>
</file>

<file path=ppt/tags/tag4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i*31"/>
  <p:tag name="KSO_WM_UNIT_LAYERLEVEL" val="1"/>
  <p:tag name="KSO_WM_TAG_VERSION" val="3.0"/>
  <p:tag name="KSO_WM_BEAUTIFY_FLAG" val="#wm#"/>
</p:tagLst>
</file>

<file path=ppt/tags/tag4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i*30"/>
  <p:tag name="KSO_WM_UNIT_LAYERLEVEL" val="1"/>
  <p:tag name="KSO_WM_TAG_VERSION" val="3.0"/>
  <p:tag name="KSO_WM_BEAUTIFY_FLAG" val="#wm#"/>
</p:tagLst>
</file>

<file path=ppt/tags/tag4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i*29"/>
  <p:tag name="KSO_WM_UNIT_LAYERLEVEL" val="1"/>
  <p:tag name="KSO_WM_TAG_VERSION" val="3.0"/>
  <p:tag name="KSO_WM_BEAUTIFY_FLAG" val="#wm#"/>
</p:tagLst>
</file>

<file path=ppt/tags/tag4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i*28"/>
  <p:tag name="KSO_WM_UNIT_LAYERLEVEL" val="1"/>
  <p:tag name="KSO_WM_TAG_VERSION" val="3.0"/>
  <p:tag name="KSO_WM_BEAUTIFY_FLAG" val="#wm#"/>
</p:tagLst>
</file>

<file path=ppt/tags/tag4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i*27"/>
  <p:tag name="KSO_WM_UNIT_LAYERLEVEL" val="1"/>
  <p:tag name="KSO_WM_TAG_VERSION" val="3.0"/>
  <p:tag name="KSO_WM_BEAUTIFY_FLAG" val="#wm#"/>
</p:tagLst>
</file>

<file path=ppt/tags/tag4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i*26"/>
  <p:tag name="KSO_WM_UNIT_LAYERLEVEL" val="1"/>
  <p:tag name="KSO_WM_TAG_VERSION" val="3.0"/>
  <p:tag name="KSO_WM_BEAUTIFY_FLAG" val="#wm#"/>
</p:tagLst>
</file>

<file path=ppt/tags/tag4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4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4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i*51"/>
  <p:tag name="KSO_WM_UNIT_LAYERLEVEL" val="1"/>
  <p:tag name="KSO_WM_TAG_VERSION" val="3.0"/>
  <p:tag name="KSO_WM_BEAUTIFY_FLAG" val="#wm#"/>
</p:tagLst>
</file>

<file path=ppt/tags/tag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i*62"/>
  <p:tag name="KSO_WM_UNIT_LAYERLEVEL" val="1"/>
  <p:tag name="KSO_WM_TAG_VERSION" val="3.0"/>
  <p:tag name="KSO_WM_BEAUTIFY_FLAG" val="#wm#"/>
</p:tagLst>
</file>

<file path=ppt/tags/tag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i*27"/>
  <p:tag name="KSO_WM_UNIT_LAYERLEVEL" val="1"/>
  <p:tag name="KSO_WM_TAG_VERSION" val="3.0"/>
  <p:tag name="KSO_WM_BEAUTIFY_FLAG" val="#wm#"/>
</p:tagLst>
</file>

<file path=ppt/tags/tag500.xml><?xml version="1.0" encoding="utf-8"?>
<p:tagLst xmlns:p="http://schemas.openxmlformats.org/presentationml/2006/main">
  <p:tag name="KSO_WM_UNIT_ISCONTENTSTITLE" val="0"/>
  <p:tag name="KSO_WM_UNIT_ISNUMDGMTITLE" val="0"/>
  <p:tag name="KSO_WM_UNIT_PRESET_TEXT" val="编辑母&#10;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501.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5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5.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506.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5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i*38"/>
  <p:tag name="KSO_WM_UNIT_LAYERLEVEL" val="1"/>
  <p:tag name="KSO_WM_TAG_VERSION" val="3.0"/>
  <p:tag name="KSO_WM_BEAUTIFY_FLAG" val="#wm#"/>
</p:tagLst>
</file>

<file path=ppt/tags/tag5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i*39"/>
  <p:tag name="KSO_WM_UNIT_LAYERLEVEL" val="1"/>
  <p:tag name="KSO_WM_TAG_VERSION" val="3.0"/>
  <p:tag name="KSO_WM_BEAUTIFY_FLAG" val="#wm#"/>
</p:tagLst>
</file>

<file path=ppt/tags/tag5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i*43"/>
  <p:tag name="KSO_WM_UNIT_LAYERLEVEL" val="1"/>
  <p:tag name="KSO_WM_TAG_VERSION" val="3.0"/>
  <p:tag name="KSO_WM_BEAUTIFY_FLAG" val="#wm#"/>
</p:tagLst>
</file>

<file path=ppt/tags/tag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i*26"/>
  <p:tag name="KSO_WM_UNIT_LAYERLEVEL" val="1"/>
  <p:tag name="KSO_WM_TAG_VERSION" val="3.0"/>
  <p:tag name="KSO_WM_BEAUTIFY_FLAG" val="#wm#"/>
</p:tagLst>
</file>

<file path=ppt/tags/tag5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i*57"/>
  <p:tag name="KSO_WM_UNIT_LAYERLEVEL" val="1"/>
  <p:tag name="KSO_WM_TAG_VERSION" val="3.0"/>
  <p:tag name="KSO_WM_BEAUTIFY_FLAG" val="#wm#"/>
</p:tagLst>
</file>

<file path=ppt/tags/tag5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i*59"/>
  <p:tag name="KSO_WM_UNIT_LAYERLEVEL" val="1"/>
  <p:tag name="KSO_WM_TAG_VERSION" val="3.0"/>
  <p:tag name="KSO_WM_BEAUTIFY_FLAG" val="#wm#"/>
</p:tagLst>
</file>

<file path=ppt/tags/tag5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5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5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5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i*53"/>
  <p:tag name="KSO_WM_UNIT_LAYERLEVEL" val="1"/>
  <p:tag name="KSO_WM_TAG_VERSION" val="3.0"/>
  <p:tag name="KSO_WM_BEAUTIFY_FLAG" val="#wm#"/>
</p:tagLst>
</file>

<file path=ppt/tags/tag5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i*46"/>
  <p:tag name="KSO_WM_UNIT_LAYERLEVEL" val="1"/>
  <p:tag name="KSO_WM_TAG_VERSION" val="3.0"/>
  <p:tag name="KSO_WM_BEAUTIFY_FLAG" val="#wm#"/>
</p:tagLst>
</file>

<file path=ppt/tags/tag5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i*44"/>
  <p:tag name="KSO_WM_UNIT_LAYERLEVEL" val="1"/>
  <p:tag name="KSO_WM_TAG_VERSION" val="3.0"/>
  <p:tag name="KSO_WM_BEAUTIFY_FLAG" val="#wm#"/>
</p:tagLst>
</file>

<file path=ppt/tags/tag51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5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5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5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52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5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5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3*i*60"/>
  <p:tag name="KSO_WM_UNIT_LAYERLEVEL" val="1"/>
  <p:tag name="KSO_WM_TAG_VERSION" val="3.0"/>
  <p:tag name="KSO_WM_BEAUTIFY_FLAG" val="#wm#"/>
</p:tagLst>
</file>

<file path=ppt/tags/tag5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3*i*59"/>
  <p:tag name="KSO_WM_UNIT_LAYERLEVEL" val="1"/>
  <p:tag name="KSO_WM_TAG_VERSION" val="3.0"/>
  <p:tag name="KSO_WM_BEAUTIFY_FLAG" val="#wm#"/>
</p:tagLst>
</file>

<file path=ppt/tags/tag5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3*i*58"/>
  <p:tag name="KSO_WM_UNIT_LAYERLEVEL" val="1"/>
  <p:tag name="KSO_WM_TAG_VERSION" val="3.0"/>
  <p:tag name="KSO_WM_BEAUTIFY_FLAG" val="#wm#"/>
</p:tagLst>
</file>

<file path=ppt/tags/tag5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3*i*57"/>
  <p:tag name="KSO_WM_UNIT_LAYERLEVEL" val="1"/>
  <p:tag name="KSO_WM_TAG_VERSION" val="3.0"/>
  <p:tag name="KSO_WM_BEAUTIFY_FLAG" val="#wm#"/>
</p:tagLst>
</file>

<file path=ppt/tags/tag5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3*i*56"/>
  <p:tag name="KSO_WM_UNIT_LAYERLEVEL" val="1"/>
  <p:tag name="KSO_WM_TAG_VERSION" val="3.0"/>
  <p:tag name="KSO_WM_BEAUTIFY_FLAG" val="#wm#"/>
</p:tagLst>
</file>

<file path=ppt/tags/tag5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3*i*55"/>
  <p:tag name="KSO_WM_UNIT_LAYERLEVEL" val="1"/>
  <p:tag name="KSO_WM_TAG_VERSION" val="3.0"/>
  <p:tag name="KSO_WM_BEAUTIFY_FLAG" val="#wm#"/>
</p:tagLst>
</file>

<file path=ppt/tags/tag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5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3*i*54"/>
  <p:tag name="KSO_WM_UNIT_LAYERLEVEL" val="1"/>
  <p:tag name="KSO_WM_TAG_VERSION" val="3.0"/>
  <p:tag name="KSO_WM_BEAUTIFY_FLAG" val="#wm#"/>
</p:tagLst>
</file>

<file path=ppt/tags/tag5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3*i*53"/>
  <p:tag name="KSO_WM_UNIT_LAYERLEVEL" val="1"/>
  <p:tag name="KSO_WM_TAG_VERSION" val="3.0"/>
  <p:tag name="KSO_WM_BEAUTIFY_FLAG" val="#wm#"/>
</p:tagLst>
</file>

<file path=ppt/tags/tag5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3*i*52"/>
  <p:tag name="KSO_WM_UNIT_LAYERLEVEL" val="1"/>
  <p:tag name="KSO_WM_TAG_VERSION" val="3.0"/>
  <p:tag name="KSO_WM_BEAUTIFY_FLAG" val="#wm#"/>
</p:tagLst>
</file>

<file path=ppt/tags/tag5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3*i*51"/>
  <p:tag name="KSO_WM_UNIT_LAYERLEVEL" val="1"/>
  <p:tag name="KSO_WM_TAG_VERSION" val="3.0"/>
  <p:tag name="KSO_WM_BEAUTIFY_FLAG" val="#wm#"/>
</p:tagLst>
</file>

<file path=ppt/tags/tag5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3*i*50"/>
  <p:tag name="KSO_WM_UNIT_LAYERLEVEL" val="1"/>
  <p:tag name="KSO_WM_TAG_VERSION" val="3.0"/>
  <p:tag name="KSO_WM_BEAUTIFY_FLAG" val="#wm#"/>
</p:tagLst>
</file>

<file path=ppt/tags/tag5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3*i*49"/>
  <p:tag name="KSO_WM_UNIT_LAYERLEVEL" val="1"/>
  <p:tag name="KSO_WM_TAG_VERSION" val="3.0"/>
  <p:tag name="KSO_WM_BEAUTIFY_FLAG" val="#wm#"/>
</p:tagLst>
</file>

<file path=ppt/tags/tag5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3*i*48"/>
  <p:tag name="KSO_WM_UNIT_LAYERLEVEL" val="1"/>
  <p:tag name="KSO_WM_TAG_VERSION" val="3.0"/>
  <p:tag name="KSO_WM_BEAUTIFY_FLAG" val="#wm#"/>
</p:tagLst>
</file>

<file path=ppt/tags/tag5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3*i*47"/>
  <p:tag name="KSO_WM_UNIT_LAYERLEVEL" val="1"/>
  <p:tag name="KSO_WM_TAG_VERSION" val="3.0"/>
  <p:tag name="KSO_WM_BEAUTIFY_FLAG" val="#wm#"/>
</p:tagLst>
</file>

<file path=ppt/tags/tag5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3*i*46"/>
  <p:tag name="KSO_WM_UNIT_LAYERLEVEL" val="1"/>
  <p:tag name="KSO_WM_TAG_VERSION" val="3.0"/>
  <p:tag name="KSO_WM_BEAUTIFY_FLAG" val="#wm#"/>
</p:tagLst>
</file>

<file path=ppt/tags/tag5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3*i*45"/>
  <p:tag name="KSO_WM_UNIT_LAYERLEVEL" val="1"/>
  <p:tag name="KSO_WM_TAG_VERSION" val="3.0"/>
  <p:tag name="KSO_WM_BEAUTIFY_FLAG" val="#wm#"/>
</p:tagLst>
</file>

<file path=ppt/tags/tag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i*51"/>
  <p:tag name="KSO_WM_UNIT_LAYERLEVEL" val="1"/>
  <p:tag name="KSO_WM_TAG_VERSION" val="3.0"/>
  <p:tag name="KSO_WM_BEAUTIFY_FLAG" val="#wm#"/>
</p:tagLst>
</file>

<file path=ppt/tags/tag5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5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5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5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5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5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5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55.xml><?xml version="1.0" encoding="utf-8"?>
<p:tagLst xmlns:p="http://schemas.openxmlformats.org/presentationml/2006/main">
  <p:tag name="KSO_WM_UNIT_ISCONTENTSTITLE" val="0"/>
  <p:tag name="KSO_WM_UNIT_ISNUMDGMTITLE" val="0"/>
  <p:tag name="KSO_WM_UNIT_PRESET_TEXT" val="编辑母&#10;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5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5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3*i*16"/>
  <p:tag name="KSO_WM_UNIT_LAYERLEVEL" val="1"/>
  <p:tag name="KSO_WM_TAG_VERSION" val="3.0"/>
  <p:tag name="KSO_WM_BEAUTIFY_FLAG" val="#wm#"/>
</p:tagLst>
</file>

<file path=ppt/tags/tag5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3*i*17"/>
  <p:tag name="KSO_WM_UNIT_LAYERLEVEL" val="1"/>
  <p:tag name="KSO_WM_TAG_VERSION" val="3.0"/>
  <p:tag name="KSO_WM_BEAUTIFY_FLAG" val="#wm#"/>
</p:tagLst>
</file>

<file path=ppt/tags/tag5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3*i*18"/>
  <p:tag name="KSO_WM_UNIT_LAYERLEVEL" val="1"/>
  <p:tag name="KSO_WM_TAG_VERSION" val="3.0"/>
  <p:tag name="KSO_WM_BEAUTIFY_FLAG" val="#wm#"/>
</p:tagLst>
</file>

<file path=ppt/tags/tag5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3*i*19"/>
  <p:tag name="KSO_WM_UNIT_LAYERLEVEL" val="1"/>
  <p:tag name="KSO_WM_TAG_VERSION" val="3.0"/>
  <p:tag name="KSO_WM_BEAUTIFY_FLAG" val="#wm#"/>
</p:tagLst>
</file>

<file path=ppt/tags/tag5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3*i*20"/>
  <p:tag name="KSO_WM_UNIT_LAYERLEVEL" val="1"/>
  <p:tag name="KSO_WM_TAG_VERSION" val="3.0"/>
  <p:tag name="KSO_WM_BEAUTIFY_FLAG" val="#wm#"/>
</p:tagLst>
</file>

<file path=ppt/tags/tag5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5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5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3*i*21"/>
  <p:tag name="KSO_WM_UNIT_LAYERLEVEL" val="1"/>
  <p:tag name="KSO_WM_TAG_VERSION" val="3.0"/>
  <p:tag name="KSO_WM_BEAUTIFY_FLAG" val="#wm#"/>
</p:tagLst>
</file>

<file path=ppt/tags/tag5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3*i*44"/>
  <p:tag name="KSO_WM_UNIT_LAYERLEVEL" val="1"/>
  <p:tag name="KSO_WM_TAG_VERSION" val="3.0"/>
  <p:tag name="KSO_WM_BEAUTIFY_FLAG" val="#wm#"/>
</p:tagLst>
</file>

<file path=ppt/tags/tag56.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5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3*i*43"/>
  <p:tag name="KSO_WM_UNIT_LAYERLEVEL" val="1"/>
  <p:tag name="KSO_WM_TAG_VERSION" val="3.0"/>
  <p:tag name="KSO_WM_BEAUTIFY_FLAG" val="#wm#"/>
</p:tagLst>
</file>

<file path=ppt/tags/tag5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3*i*42"/>
  <p:tag name="KSO_WM_UNIT_LAYERLEVEL" val="1"/>
  <p:tag name="KSO_WM_TAG_VERSION" val="3.0"/>
  <p:tag name="KSO_WM_BEAUTIFY_FLAG" val="#wm#"/>
</p:tagLst>
</file>

<file path=ppt/tags/tag5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3*i*41"/>
  <p:tag name="KSO_WM_UNIT_LAYERLEVEL" val="1"/>
  <p:tag name="KSO_WM_TAG_VERSION" val="3.0"/>
  <p:tag name="KSO_WM_BEAUTIFY_FLAG" val="#wm#"/>
</p:tagLst>
</file>

<file path=ppt/tags/tag5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3*i*40"/>
  <p:tag name="KSO_WM_UNIT_LAYERLEVEL" val="1"/>
  <p:tag name="KSO_WM_TAG_VERSION" val="3.0"/>
  <p:tag name="KSO_WM_BEAUTIFY_FLAG" val="#wm#"/>
</p:tagLst>
</file>

<file path=ppt/tags/tag5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3*i*39"/>
  <p:tag name="KSO_WM_UNIT_LAYERLEVEL" val="1"/>
  <p:tag name="KSO_WM_TAG_VERSION" val="3.0"/>
  <p:tag name="KSO_WM_BEAUTIFY_FLAG" val="#wm#"/>
</p:tagLst>
</file>

<file path=ppt/tags/tag5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3*i*38"/>
  <p:tag name="KSO_WM_UNIT_LAYERLEVEL" val="1"/>
  <p:tag name="KSO_WM_TAG_VERSION" val="3.0"/>
  <p:tag name="KSO_WM_BEAUTIFY_FLAG" val="#wm#"/>
</p:tagLst>
</file>

<file path=ppt/tags/tag5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3*i*37"/>
  <p:tag name="KSO_WM_UNIT_LAYERLEVEL" val="1"/>
  <p:tag name="KSO_WM_TAG_VERSION" val="3.0"/>
  <p:tag name="KSO_WM_BEAUTIFY_FLAG" val="#wm#"/>
</p:tagLst>
</file>

<file path=ppt/tags/tag5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3*i*36"/>
  <p:tag name="KSO_WM_UNIT_LAYERLEVEL" val="1"/>
  <p:tag name="KSO_WM_TAG_VERSION" val="3.0"/>
  <p:tag name="KSO_WM_BEAUTIFY_FLAG" val="#wm#"/>
</p:tagLst>
</file>

<file path=ppt/tags/tag5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3*i*35"/>
  <p:tag name="KSO_WM_UNIT_LAYERLEVEL" val="1"/>
  <p:tag name="KSO_WM_TAG_VERSION" val="3.0"/>
  <p:tag name="KSO_WM_BEAUTIFY_FLAG" val="#wm#"/>
</p:tagLst>
</file>

<file path=ppt/tags/tag5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3*i*33"/>
  <p:tag name="KSO_WM_UNIT_LAYERLEVEL" val="1"/>
  <p:tag name="KSO_WM_TAG_VERSION" val="3.0"/>
  <p:tag name="KSO_WM_BEAUTIFY_FLAG" val="#wm#"/>
</p:tagLst>
</file>

<file path=ppt/tags/tag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3*i*29"/>
  <p:tag name="KSO_WM_UNIT_LAYERLEVEL" val="1"/>
  <p:tag name="KSO_WM_TAG_VERSION" val="3.0"/>
  <p:tag name="KSO_WM_BEAUTIFY_FLAG" val="#wm#"/>
</p:tagLst>
</file>

<file path=ppt/tags/tag5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3*i*28"/>
  <p:tag name="KSO_WM_UNIT_LAYERLEVEL" val="1"/>
  <p:tag name="KSO_WM_TAG_VERSION" val="3.0"/>
  <p:tag name="KSO_WM_BEAUTIFY_FLAG" val="#wm#"/>
</p:tagLst>
</file>

<file path=ppt/tags/tag5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3*i*27"/>
  <p:tag name="KSO_WM_UNIT_LAYERLEVEL" val="1"/>
  <p:tag name="KSO_WM_TAG_VERSION" val="3.0"/>
  <p:tag name="KSO_WM_BEAUTIFY_FLAG" val="#wm#"/>
</p:tagLst>
</file>

<file path=ppt/tags/tag5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3*i*26"/>
  <p:tag name="KSO_WM_UNIT_LAYERLEVEL" val="1"/>
  <p:tag name="KSO_WM_TAG_VERSION" val="3.0"/>
  <p:tag name="KSO_WM_BEAUTIFY_FLAG" val="#wm#"/>
</p:tagLst>
</file>

<file path=ppt/tags/tag5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3*i*25"/>
  <p:tag name="KSO_WM_UNIT_LAYERLEVEL" val="1"/>
  <p:tag name="KSO_WM_TAG_VERSION" val="3.0"/>
  <p:tag name="KSO_WM_BEAUTIFY_FLAG" val="#wm#"/>
</p:tagLst>
</file>

<file path=ppt/tags/tag5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3*i*22"/>
  <p:tag name="KSO_WM_UNIT_LAYERLEVEL" val="1"/>
  <p:tag name="KSO_WM_TAG_VERSION" val="3.0"/>
  <p:tag name="KSO_WM_BEAUTIFY_FLAG" val="#wm#"/>
</p:tagLst>
</file>

<file path=ppt/tags/tag5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79.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5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3*i*24"/>
  <p:tag name="KSO_WM_UNIT_LAYERLEVEL" val="1"/>
  <p:tag name="KSO_WM_TAG_VERSION" val="3.0"/>
  <p:tag name="KSO_WM_BEAUTIFY_FLAG" val="#wm#"/>
</p:tagLst>
</file>

<file path=ppt/tags/tag5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3*i*32"/>
  <p:tag name="KSO_WM_UNIT_LAYERLEVEL" val="1"/>
  <p:tag name="KSO_WM_TAG_VERSION" val="3.0"/>
  <p:tag name="KSO_WM_BEAUTIFY_FLAG" val="#wm#"/>
</p:tagLst>
</file>

<file path=ppt/tags/tag5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3*i*23"/>
  <p:tag name="KSO_WM_UNIT_LAYERLEVEL" val="1"/>
  <p:tag name="KSO_WM_TAG_VERSION" val="3.0"/>
  <p:tag name="KSO_WM_BEAUTIFY_FLAG" val="#wm#"/>
</p:tagLst>
</file>

<file path=ppt/tags/tag5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3*i*30"/>
  <p:tag name="KSO_WM_UNIT_LAYERLEVEL" val="1"/>
  <p:tag name="KSO_WM_TAG_VERSION" val="3.0"/>
  <p:tag name="KSO_WM_BEAUTIFY_FLAG" val="#wm#"/>
</p:tagLst>
</file>

<file path=ppt/tags/tag5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3*i*34"/>
  <p:tag name="KSO_WM_UNIT_LAYERLEVEL" val="1"/>
  <p:tag name="KSO_WM_TAG_VERSION" val="3.0"/>
  <p:tag name="KSO_WM_BEAUTIFY_FLAG" val="#wm#"/>
</p:tagLst>
</file>

<file path=ppt/tags/tag5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3*i*31"/>
  <p:tag name="KSO_WM_UNIT_LAYERLEVEL" val="1"/>
  <p:tag name="KSO_WM_TAG_VERSION" val="3.0"/>
  <p:tag name="KSO_WM_BEAUTIFY_FLAG" val="#wm#"/>
</p:tagLst>
</file>

<file path=ppt/tags/tag5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5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5"/>
  <p:tag name="KSO_WM_UNIT_ID" val="_4*i*135"/>
  <p:tag name="KSO_WM_UNIT_LAYERLEVEL" val="1"/>
  <p:tag name="KSO_WM_TAG_VERSION" val="3.0"/>
  <p:tag name="KSO_WM_BEAUTIFY_FLAG" val="#wm#"/>
</p:tagLst>
</file>

<file path=ppt/tags/tag5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4"/>
  <p:tag name="KSO_WM_UNIT_ID" val="_4*i*134"/>
  <p:tag name="KSO_WM_UNIT_LAYERLEVEL" val="1"/>
  <p:tag name="KSO_WM_TAG_VERSION" val="3.0"/>
  <p:tag name="KSO_WM_BEAUTIFY_FLAG" val="#wm#"/>
</p:tagLst>
</file>

<file path=ppt/tags/tag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3"/>
  <p:tag name="KSO_WM_UNIT_ID" val="_4*i*133"/>
  <p:tag name="KSO_WM_UNIT_LAYERLEVEL" val="1"/>
  <p:tag name="KSO_WM_TAG_VERSION" val="3.0"/>
  <p:tag name="KSO_WM_BEAUTIFY_FLAG" val="#wm#"/>
</p:tagLst>
</file>

<file path=ppt/tags/tag5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0"/>
  <p:tag name="KSO_WM_UNIT_ID" val="_4*i*130"/>
  <p:tag name="KSO_WM_UNIT_LAYERLEVEL" val="1"/>
  <p:tag name="KSO_WM_TAG_VERSION" val="3.0"/>
  <p:tag name="KSO_WM_BEAUTIFY_FLAG" val="#wm#"/>
</p:tagLst>
</file>

<file path=ppt/tags/tag5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4"/>
  <p:tag name="KSO_WM_UNIT_ID" val="_4*i*114"/>
  <p:tag name="KSO_WM_UNIT_LAYERLEVEL" val="1"/>
  <p:tag name="KSO_WM_TAG_VERSION" val="3.0"/>
  <p:tag name="KSO_WM_BEAUTIFY_FLAG" val="#wm#"/>
</p:tagLst>
</file>

<file path=ppt/tags/tag5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6"/>
  <p:tag name="KSO_WM_UNIT_ID" val="_4*i*96"/>
  <p:tag name="KSO_WM_UNIT_LAYERLEVEL" val="1"/>
  <p:tag name="KSO_WM_TAG_VERSION" val="3.0"/>
  <p:tag name="KSO_WM_BEAUTIFY_FLAG" val="#wm#"/>
</p:tagLst>
</file>

<file path=ppt/tags/tag5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1"/>
  <p:tag name="KSO_WM_UNIT_ID" val="_4*i*91"/>
  <p:tag name="KSO_WM_UNIT_LAYERLEVEL" val="1"/>
  <p:tag name="KSO_WM_TAG_VERSION" val="3.0"/>
  <p:tag name="KSO_WM_BEAUTIFY_FLAG" val="#wm#"/>
</p:tagLst>
</file>

<file path=ppt/tags/tag5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0"/>
  <p:tag name="KSO_WM_UNIT_ID" val="_4*i*90"/>
  <p:tag name="KSO_WM_UNIT_LAYERLEVEL" val="1"/>
  <p:tag name="KSO_WM_TAG_VERSION" val="3.0"/>
  <p:tag name="KSO_WM_BEAUTIFY_FLAG" val="#wm#"/>
</p:tagLst>
</file>

<file path=ppt/tags/tag5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9"/>
  <p:tag name="KSO_WM_UNIT_ID" val="_4*i*79"/>
  <p:tag name="KSO_WM_UNIT_LAYERLEVEL" val="1"/>
  <p:tag name="KSO_WM_TAG_VERSION" val="3.0"/>
  <p:tag name="KSO_WM_BEAUTIFY_FLAG" val="#wm#"/>
</p:tagLst>
</file>

<file path=ppt/tags/tag5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4*i*59"/>
  <p:tag name="KSO_WM_UNIT_LAYERLEVEL" val="1"/>
  <p:tag name="KSO_WM_TAG_VERSION" val="3.0"/>
  <p:tag name="KSO_WM_BEAUTIFY_FLAG" val="#wm#"/>
</p:tagLst>
</file>

<file path=ppt/tags/tag5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4*i*53"/>
  <p:tag name="KSO_WM_UNIT_LAYERLEVEL" val="1"/>
  <p:tag name="KSO_WM_TAG_VERSION" val="3.0"/>
  <p:tag name="KSO_WM_BEAUTIFY_FLAG" val="#wm#"/>
</p:tagLst>
</file>

<file path=ppt/tags/tag5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4*i*49"/>
  <p:tag name="KSO_WM_UNIT_LAYERLEVEL" val="1"/>
  <p:tag name="KSO_WM_TAG_VERSION" val="3.0"/>
  <p:tag name="KSO_WM_BEAUTIFY_FLAG" val="#wm#"/>
</p:tagLst>
</file>

<file path=ppt/tags/tag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i*61"/>
  <p:tag name="KSO_WM_UNIT_LAYERLEVEL" val="1"/>
  <p:tag name="KSO_WM_TAG_VERSION" val="3.0"/>
  <p:tag name="KSO_WM_BEAUTIFY_FLAG" val="#wm#"/>
</p:tagLst>
</file>

<file path=ppt/tags/tag60.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6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4*i*47"/>
  <p:tag name="KSO_WM_UNIT_LAYERLEVEL" val="1"/>
  <p:tag name="KSO_WM_TAG_VERSION" val="3.0"/>
  <p:tag name="KSO_WM_BEAUTIFY_FLAG" val="#wm#"/>
</p:tagLst>
</file>

<file path=ppt/tags/tag6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4*i*43"/>
  <p:tag name="KSO_WM_UNIT_LAYERLEVEL" val="1"/>
  <p:tag name="KSO_WM_TAG_VERSION" val="3.0"/>
  <p:tag name="KSO_WM_BEAUTIFY_FLAG" val="#wm#"/>
</p:tagLst>
</file>

<file path=ppt/tags/tag6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4*i*41"/>
  <p:tag name="KSO_WM_UNIT_LAYERLEVEL" val="1"/>
  <p:tag name="KSO_WM_TAG_VERSION" val="3.0"/>
  <p:tag name="KSO_WM_BEAUTIFY_FLAG" val="#wm#"/>
</p:tagLst>
</file>

<file path=ppt/tags/tag6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4*i*40"/>
  <p:tag name="KSO_WM_UNIT_LAYERLEVEL" val="1"/>
  <p:tag name="KSO_WM_TAG_VERSION" val="3.0"/>
  <p:tag name="KSO_WM_BEAUTIFY_FLAG" val="#wm#"/>
</p:tagLst>
</file>

<file path=ppt/tags/tag6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6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6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6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6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6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61.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6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6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6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6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6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6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6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6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6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6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i*38"/>
  <p:tag name="KSO_WM_UNIT_LAYERLEVEL" val="1"/>
  <p:tag name="KSO_WM_TAG_VERSION" val="3.0"/>
  <p:tag name="KSO_WM_BEAUTIFY_FLAG" val="#wm#"/>
</p:tagLst>
</file>

<file path=ppt/tags/tag6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4*i*20"/>
  <p:tag name="KSO_WM_UNIT_LAYERLEVEL" val="1"/>
  <p:tag name="KSO_WM_TAG_VERSION" val="3.0"/>
  <p:tag name="KSO_WM_BEAUTIFY_FLAG" val="#wm#"/>
</p:tagLst>
</file>

<file path=ppt/tags/tag6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4*i*37"/>
  <p:tag name="KSO_WM_UNIT_LAYERLEVEL" val="1"/>
  <p:tag name="KSO_WM_TAG_VERSION" val="3.0"/>
  <p:tag name="KSO_WM_BEAUTIFY_FLAG" val="#wm#"/>
</p:tagLst>
</file>

<file path=ppt/tags/tag6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4*i*36"/>
  <p:tag name="KSO_WM_UNIT_LAYERLEVEL" val="1"/>
  <p:tag name="KSO_WM_TAG_VERSION" val="3.0"/>
  <p:tag name="KSO_WM_BEAUTIFY_FLAG" val="#wm#"/>
</p:tagLst>
</file>

<file path=ppt/tags/tag6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4*i*35"/>
  <p:tag name="KSO_WM_UNIT_LAYERLEVEL" val="1"/>
  <p:tag name="KSO_WM_TAG_VERSION" val="3.0"/>
  <p:tag name="KSO_WM_BEAUTIFY_FLAG" val="#wm#"/>
</p:tagLst>
</file>

<file path=ppt/tags/tag6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4*i*34"/>
  <p:tag name="KSO_WM_UNIT_LAYERLEVEL" val="1"/>
  <p:tag name="KSO_WM_TAG_VERSION" val="3.0"/>
  <p:tag name="KSO_WM_BEAUTIFY_FLAG" val="#wm#"/>
</p:tagLst>
</file>

<file path=ppt/tags/tag6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4*i*33"/>
  <p:tag name="KSO_WM_UNIT_LAYERLEVEL" val="1"/>
  <p:tag name="KSO_WM_TAG_VERSION" val="3.0"/>
  <p:tag name="KSO_WM_BEAUTIFY_FLAG" val="#wm#"/>
</p:tagLst>
</file>

<file path=ppt/tags/tag6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4*i*32"/>
  <p:tag name="KSO_WM_UNIT_LAYERLEVEL" val="1"/>
  <p:tag name="KSO_WM_TAG_VERSION" val="3.0"/>
  <p:tag name="KSO_WM_BEAUTIFY_FLAG" val="#wm#"/>
</p:tagLst>
</file>

<file path=ppt/tags/tag6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4*i*31"/>
  <p:tag name="KSO_WM_UNIT_LAYERLEVEL" val="1"/>
  <p:tag name="KSO_WM_TAG_VERSION" val="3.0"/>
  <p:tag name="KSO_WM_BEAUTIFY_FLAG" val="#wm#"/>
</p:tagLst>
</file>

<file path=ppt/tags/tag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i*39"/>
  <p:tag name="KSO_WM_UNIT_LAYERLEVEL" val="1"/>
  <p:tag name="KSO_WM_TAG_VERSION" val="3.0"/>
  <p:tag name="KSO_WM_BEAUTIFY_FLAG" val="#wm#"/>
</p:tagLst>
</file>

<file path=ppt/tags/tag6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4*i*30"/>
  <p:tag name="KSO_WM_UNIT_LAYERLEVEL" val="1"/>
  <p:tag name="KSO_WM_TAG_VERSION" val="3.0"/>
  <p:tag name="KSO_WM_BEAUTIFY_FLAG" val="#wm#"/>
</p:tagLst>
</file>

<file path=ppt/tags/tag6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4*i*29"/>
  <p:tag name="KSO_WM_UNIT_LAYERLEVEL" val="1"/>
  <p:tag name="KSO_WM_TAG_VERSION" val="3.0"/>
  <p:tag name="KSO_WM_BEAUTIFY_FLAG" val="#wm#"/>
</p:tagLst>
</file>

<file path=ppt/tags/tag6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4*i*28"/>
  <p:tag name="KSO_WM_UNIT_LAYERLEVEL" val="1"/>
  <p:tag name="KSO_WM_TAG_VERSION" val="3.0"/>
  <p:tag name="KSO_WM_BEAUTIFY_FLAG" val="#wm#"/>
</p:tagLst>
</file>

<file path=ppt/tags/tag6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4*i*27"/>
  <p:tag name="KSO_WM_UNIT_LAYERLEVEL" val="1"/>
  <p:tag name="KSO_WM_TAG_VERSION" val="3.0"/>
  <p:tag name="KSO_WM_BEAUTIFY_FLAG" val="#wm#"/>
</p:tagLst>
</file>

<file path=ppt/tags/tag6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4*i*26"/>
  <p:tag name="KSO_WM_UNIT_LAYERLEVEL" val="1"/>
  <p:tag name="KSO_WM_TAG_VERSION" val="3.0"/>
  <p:tag name="KSO_WM_BEAUTIFY_FLAG" val="#wm#"/>
</p:tagLst>
</file>

<file path=ppt/tags/tag6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4*i*25"/>
  <p:tag name="KSO_WM_UNIT_LAYERLEVEL" val="1"/>
  <p:tag name="KSO_WM_TAG_VERSION" val="3.0"/>
  <p:tag name="KSO_WM_BEAUTIFY_FLAG" val="#wm#"/>
</p:tagLst>
</file>

<file path=ppt/tags/tag6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4*i*24"/>
  <p:tag name="KSO_WM_UNIT_LAYERLEVEL" val="1"/>
  <p:tag name="KSO_WM_TAG_VERSION" val="3.0"/>
  <p:tag name="KSO_WM_BEAUTIFY_FLAG" val="#wm#"/>
</p:tagLst>
</file>

<file path=ppt/tags/tag6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4*i*23"/>
  <p:tag name="KSO_WM_UNIT_LAYERLEVEL" val="1"/>
  <p:tag name="KSO_WM_TAG_VERSION" val="3.0"/>
  <p:tag name="KSO_WM_BEAUTIFY_FLAG" val="#wm#"/>
</p:tagLst>
</file>

<file path=ppt/tags/tag6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4*i*22"/>
  <p:tag name="KSO_WM_UNIT_LAYERLEVEL" val="1"/>
  <p:tag name="KSO_WM_TAG_VERSION" val="3.0"/>
  <p:tag name="KSO_WM_BEAUTIFY_FLAG" val="#wm#"/>
</p:tagLst>
</file>

<file path=ppt/tags/tag6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4*i*21"/>
  <p:tag name="KSO_WM_UNIT_LAYERLEVEL" val="1"/>
  <p:tag name="KSO_WM_TAG_VERSION" val="3.0"/>
  <p:tag name="KSO_WM_BEAUTIFY_FLAG" val="#wm#"/>
</p:tagLst>
</file>

<file path=ppt/tags/tag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i*43"/>
  <p:tag name="KSO_WM_UNIT_LAYERLEVEL" val="1"/>
  <p:tag name="KSO_WM_TAG_VERSION" val="3.0"/>
  <p:tag name="KSO_WM_BEAUTIFY_FLAG" val="#wm#"/>
</p:tagLst>
</file>

<file path=ppt/tags/tag6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4*i*50"/>
  <p:tag name="KSO_WM_UNIT_LAYERLEVEL" val="1"/>
  <p:tag name="KSO_WM_TAG_VERSION" val="3.0"/>
  <p:tag name="KSO_WM_BEAUTIFY_FLAG" val="#wm#"/>
</p:tagLst>
</file>

<file path=ppt/tags/tag64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6"/>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642.xml><?xml version="1.0" encoding="utf-8"?>
<p:tagLst xmlns:p="http://schemas.openxmlformats.org/presentationml/2006/main">
  <p:tag name="KSO_WM_UNIT_ISNUMDGMTITLE" val="0"/>
  <p:tag name="KSO_WM_UNIT_PRESET_TEXT" val="节编号"/>
  <p:tag name="KSO_WM_UNIT_NOCLEAR" val="0"/>
  <p:tag name="KSO_WM_UNIT_VALUE" val="10"/>
  <p:tag name="KSO_WM_UNIT_HIGHLIGHT" val="0"/>
  <p:tag name="KSO_WM_UNIT_COMPATIBLE" val="0"/>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6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4*i*38"/>
  <p:tag name="KSO_WM_UNIT_LAYERLEVEL" val="1"/>
  <p:tag name="KSO_WM_TAG_VERSION" val="3.0"/>
  <p:tag name="KSO_WM_BEAUTIFY_FLAG" val="#wm#"/>
</p:tagLst>
</file>

<file path=ppt/tags/tag6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4*i*39"/>
  <p:tag name="KSO_WM_UNIT_LAYERLEVEL" val="1"/>
  <p:tag name="KSO_WM_TAG_VERSION" val="3.0"/>
  <p:tag name="KSO_WM_BEAUTIFY_FLAG" val="#wm#"/>
</p:tagLst>
</file>

<file path=ppt/tags/tag6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4*i*42"/>
  <p:tag name="KSO_WM_UNIT_LAYERLEVEL" val="1"/>
  <p:tag name="KSO_WM_TAG_VERSION" val="3.0"/>
  <p:tag name="KSO_WM_BEAUTIFY_FLAG" val="#wm#"/>
</p:tagLst>
</file>

<file path=ppt/tags/tag6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7"/>
  <p:tag name="KSO_WM_UNIT_ID" val="_4*i*87"/>
  <p:tag name="KSO_WM_UNIT_LAYERLEVEL" val="1"/>
  <p:tag name="KSO_WM_TAG_VERSION" val="3.0"/>
  <p:tag name="KSO_WM_BEAUTIFY_FLAG" val="#wm#"/>
</p:tagLst>
</file>

<file path=ppt/tags/tag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i*57"/>
  <p:tag name="KSO_WM_UNIT_LAYERLEVEL" val="1"/>
  <p:tag name="KSO_WM_TAG_VERSION" val="3.0"/>
  <p:tag name="KSO_WM_BEAUTIFY_FLAG" val="#wm#"/>
</p:tagLst>
</file>

<file path=ppt/tags/tag6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4"/>
  <p:tag name="KSO_WM_UNIT_ID" val="_4*i*84"/>
  <p:tag name="KSO_WM_UNIT_LAYERLEVEL" val="1"/>
  <p:tag name="KSO_WM_TAG_VERSION" val="3.0"/>
  <p:tag name="KSO_WM_BEAUTIFY_FLAG" val="#wm#"/>
</p:tagLst>
</file>

<file path=ppt/tags/tag6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6"/>
  <p:tag name="KSO_WM_UNIT_ID" val="_4*i*86"/>
  <p:tag name="KSO_WM_UNIT_LAYERLEVEL" val="1"/>
  <p:tag name="KSO_WM_TAG_VERSION" val="3.0"/>
  <p:tag name="KSO_WM_BEAUTIFY_FLAG" val="#wm#"/>
</p:tagLst>
</file>

<file path=ppt/tags/tag6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8"/>
  <p:tag name="KSO_WM_UNIT_ID" val="_4*i*98"/>
  <p:tag name="KSO_WM_UNIT_LAYERLEVEL" val="1"/>
  <p:tag name="KSO_WM_TAG_VERSION" val="3.0"/>
  <p:tag name="KSO_WM_BEAUTIFY_FLAG" val="#wm#"/>
</p:tagLst>
</file>

<file path=ppt/tags/tag6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5"/>
  <p:tag name="KSO_WM_UNIT_ID" val="_4*i*85"/>
  <p:tag name="KSO_WM_UNIT_LAYERLEVEL" val="1"/>
  <p:tag name="KSO_WM_TAG_VERSION" val="3.0"/>
  <p:tag name="KSO_WM_BEAUTIFY_FLAG" val="#wm#"/>
</p:tagLst>
</file>

<file path=ppt/tags/tag6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4*i*56"/>
  <p:tag name="KSO_WM_UNIT_LAYERLEVEL" val="1"/>
  <p:tag name="KSO_WM_TAG_VERSION" val="3.0"/>
  <p:tag name="KSO_WM_BEAUTIFY_FLAG" val="#wm#"/>
</p:tagLst>
</file>

<file path=ppt/tags/tag6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4*i*57"/>
  <p:tag name="KSO_WM_UNIT_LAYERLEVEL" val="1"/>
  <p:tag name="KSO_WM_TAG_VERSION" val="3.0"/>
  <p:tag name="KSO_WM_BEAUTIFY_FLAG" val="#wm#"/>
</p:tagLst>
</file>

<file path=ppt/tags/tag6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4*i*45"/>
  <p:tag name="KSO_WM_UNIT_LAYERLEVEL" val="1"/>
  <p:tag name="KSO_WM_TAG_VERSION" val="3.0"/>
  <p:tag name="KSO_WM_BEAUTIFY_FLAG" val="#wm#"/>
</p:tagLst>
</file>

<file path=ppt/tags/tag6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4*i*61"/>
  <p:tag name="KSO_WM_UNIT_LAYERLEVEL" val="1"/>
  <p:tag name="KSO_WM_TAG_VERSION" val="3.0"/>
  <p:tag name="KSO_WM_BEAUTIFY_FLAG" val="#wm#"/>
</p:tagLst>
</file>

<file path=ppt/tags/tag6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2"/>
  <p:tag name="KSO_WM_UNIT_ID" val="_4*i*82"/>
  <p:tag name="KSO_WM_UNIT_LAYERLEVEL" val="1"/>
  <p:tag name="KSO_WM_TAG_VERSION" val="3.0"/>
  <p:tag name="KSO_WM_BEAUTIFY_FLAG" val="#wm#"/>
</p:tagLst>
</file>

<file path=ppt/tags/tag6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1"/>
  <p:tag name="KSO_WM_UNIT_ID" val="_4*i*101"/>
  <p:tag name="KSO_WM_UNIT_LAYERLEVEL" val="1"/>
  <p:tag name="KSO_WM_TAG_VERSION" val="3.0"/>
  <p:tag name="KSO_WM_BEAUTIFY_FLAG" val="#wm#"/>
</p:tagLst>
</file>

<file path=ppt/tags/tag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i*59"/>
  <p:tag name="KSO_WM_UNIT_LAYERLEVEL" val="1"/>
  <p:tag name="KSO_WM_TAG_VERSION" val="3.0"/>
  <p:tag name="KSO_WM_BEAUTIFY_FLAG" val="#wm#"/>
</p:tagLst>
</file>

<file path=ppt/tags/tag6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1"/>
  <p:tag name="KSO_WM_UNIT_ID" val="_4*i*71"/>
  <p:tag name="KSO_WM_UNIT_LAYERLEVEL" val="1"/>
  <p:tag name="KSO_WM_TAG_VERSION" val="3.0"/>
  <p:tag name="KSO_WM_BEAUTIFY_FLAG" val="#wm#"/>
</p:tagLst>
</file>

<file path=ppt/tags/tag6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4*i*52"/>
  <p:tag name="KSO_WM_UNIT_LAYERLEVEL" val="1"/>
  <p:tag name="KSO_WM_TAG_VERSION" val="3.0"/>
  <p:tag name="KSO_WM_BEAUTIFY_FLAG" val="#wm#"/>
</p:tagLst>
</file>

<file path=ppt/tags/tag6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6"/>
  <p:tag name="KSO_WM_UNIT_ID" val="_4*i*76"/>
  <p:tag name="KSO_WM_UNIT_LAYERLEVEL" val="1"/>
  <p:tag name="KSO_WM_TAG_VERSION" val="3.0"/>
  <p:tag name="KSO_WM_BEAUTIFY_FLAG" val="#wm#"/>
</p:tagLst>
</file>

<file path=ppt/tags/tag6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4*i*44"/>
  <p:tag name="KSO_WM_UNIT_LAYERLEVEL" val="1"/>
  <p:tag name="KSO_WM_TAG_VERSION" val="3.0"/>
  <p:tag name="KSO_WM_BEAUTIFY_FLAG" val="#wm#"/>
</p:tagLst>
</file>

<file path=ppt/tags/tag6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7"/>
  <p:tag name="KSO_WM_UNIT_ID" val="_4*i*77"/>
  <p:tag name="KSO_WM_UNIT_LAYERLEVEL" val="1"/>
  <p:tag name="KSO_WM_TAG_VERSION" val="3.0"/>
  <p:tag name="KSO_WM_BEAUTIFY_FLAG" val="#wm#"/>
</p:tagLst>
</file>

<file path=ppt/tags/tag6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3"/>
  <p:tag name="KSO_WM_UNIT_ID" val="_4*i*83"/>
  <p:tag name="KSO_WM_UNIT_LAYERLEVEL" val="1"/>
  <p:tag name="KSO_WM_TAG_VERSION" val="3.0"/>
  <p:tag name="KSO_WM_BEAUTIFY_FLAG" val="#wm#"/>
</p:tagLst>
</file>

<file path=ppt/tags/tag6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2"/>
  <p:tag name="KSO_WM_UNIT_ID" val="_4*i*102"/>
  <p:tag name="KSO_WM_UNIT_LAYERLEVEL" val="1"/>
  <p:tag name="KSO_WM_TAG_VERSION" val="3.0"/>
  <p:tag name="KSO_WM_BEAUTIFY_FLAG" val="#wm#"/>
</p:tagLst>
</file>

<file path=ppt/tags/tag6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9"/>
  <p:tag name="KSO_WM_UNIT_ID" val="_4*i*89"/>
  <p:tag name="KSO_WM_UNIT_LAYERLEVEL" val="1"/>
  <p:tag name="KSO_WM_TAG_VERSION" val="3.0"/>
  <p:tag name="KSO_WM_BEAUTIFY_FLAG" val="#wm#"/>
</p:tagLst>
</file>

<file path=ppt/tags/tag6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0"/>
  <p:tag name="KSO_WM_UNIT_ID" val="_4*i*80"/>
  <p:tag name="KSO_WM_UNIT_LAYERLEVEL" val="1"/>
  <p:tag name="KSO_WM_TAG_VERSION" val="3.0"/>
  <p:tag name="KSO_WM_BEAUTIFY_FLAG" val="#wm#"/>
</p:tagLst>
</file>

<file path=ppt/tags/tag6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3"/>
  <p:tag name="KSO_WM_UNIT_ID" val="_4*i*73"/>
  <p:tag name="KSO_WM_UNIT_LAYERLEVEL" val="1"/>
  <p:tag name="KSO_WM_TAG_VERSION" val="3.0"/>
  <p:tag name="KSO_WM_BEAUTIFY_FLAG" val="#wm#"/>
</p:tagLst>
</file>

<file path=ppt/tags/tag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6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8"/>
  <p:tag name="KSO_WM_UNIT_ID" val="_4*i*88"/>
  <p:tag name="KSO_WM_UNIT_LAYERLEVEL" val="1"/>
  <p:tag name="KSO_WM_TAG_VERSION" val="3.0"/>
  <p:tag name="KSO_WM_BEAUTIFY_FLAG" val="#wm#"/>
</p:tagLst>
</file>

<file path=ppt/tags/tag6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4*i*60"/>
  <p:tag name="KSO_WM_UNIT_LAYERLEVEL" val="1"/>
  <p:tag name="KSO_WM_TAG_VERSION" val="3.0"/>
  <p:tag name="KSO_WM_BEAUTIFY_FLAG" val="#wm#"/>
</p:tagLst>
</file>

<file path=ppt/tags/tag6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9"/>
  <p:tag name="KSO_WM_UNIT_ID" val="_4*i*69"/>
  <p:tag name="KSO_WM_UNIT_LAYERLEVEL" val="1"/>
  <p:tag name="KSO_WM_TAG_VERSION" val="3.0"/>
  <p:tag name="KSO_WM_BEAUTIFY_FLAG" val="#wm#"/>
</p:tagLst>
</file>

<file path=ppt/tags/tag6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4*i*65"/>
  <p:tag name="KSO_WM_UNIT_LAYERLEVEL" val="1"/>
  <p:tag name="KSO_WM_TAG_VERSION" val="3.0"/>
  <p:tag name="KSO_WM_BEAUTIFY_FLAG" val="#wm#"/>
</p:tagLst>
</file>

<file path=ppt/tags/tag6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4*i*51"/>
  <p:tag name="KSO_WM_UNIT_LAYERLEVEL" val="1"/>
  <p:tag name="KSO_WM_TAG_VERSION" val="3.0"/>
  <p:tag name="KSO_WM_BEAUTIFY_FLAG" val="#wm#"/>
</p:tagLst>
</file>

<file path=ppt/tags/tag6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6"/>
  <p:tag name="KSO_WM_UNIT_ID" val="_4*i*116"/>
  <p:tag name="KSO_WM_UNIT_LAYERLEVEL" val="1"/>
  <p:tag name="KSO_WM_TAG_VERSION" val="3.0"/>
  <p:tag name="KSO_WM_BEAUTIFY_FLAG" val="#wm#"/>
</p:tagLst>
</file>

<file path=ppt/tags/tag6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5"/>
  <p:tag name="KSO_WM_UNIT_ID" val="_4*i*115"/>
  <p:tag name="KSO_WM_UNIT_LAYERLEVEL" val="1"/>
  <p:tag name="KSO_WM_TAG_VERSION" val="3.0"/>
  <p:tag name="KSO_WM_BEAUTIFY_FLAG" val="#wm#"/>
</p:tagLst>
</file>

<file path=ppt/tags/tag6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3"/>
  <p:tag name="KSO_WM_UNIT_ID" val="_4*i*113"/>
  <p:tag name="KSO_WM_UNIT_LAYERLEVEL" val="1"/>
  <p:tag name="KSO_WM_TAG_VERSION" val="3.0"/>
  <p:tag name="KSO_WM_BEAUTIFY_FLAG" val="#wm#"/>
</p:tagLst>
</file>

<file path=ppt/tags/tag6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2"/>
  <p:tag name="KSO_WM_UNIT_ID" val="_4*i*112"/>
  <p:tag name="KSO_WM_UNIT_LAYERLEVEL" val="1"/>
  <p:tag name="KSO_WM_TAG_VERSION" val="3.0"/>
  <p:tag name="KSO_WM_BEAUTIFY_FLAG" val="#wm#"/>
</p:tagLst>
</file>

<file path=ppt/tags/tag6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0"/>
  <p:tag name="KSO_WM_UNIT_ID" val="_4*i*110"/>
  <p:tag name="KSO_WM_UNIT_LAYERLEVEL" val="1"/>
  <p:tag name="KSO_WM_TAG_VERSION" val="3.0"/>
  <p:tag name="KSO_WM_BEAUTIFY_FLAG" val="#wm#"/>
</p:tagLst>
</file>

<file path=ppt/tags/tag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6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9"/>
  <p:tag name="KSO_WM_UNIT_ID" val="_4*i*109"/>
  <p:tag name="KSO_WM_UNIT_LAYERLEVEL" val="1"/>
  <p:tag name="KSO_WM_TAG_VERSION" val="3.0"/>
  <p:tag name="KSO_WM_BEAUTIFY_FLAG" val="#wm#"/>
</p:tagLst>
</file>

<file path=ppt/tags/tag6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8"/>
  <p:tag name="KSO_WM_UNIT_ID" val="_4*i*118"/>
  <p:tag name="KSO_WM_UNIT_LAYERLEVEL" val="1"/>
  <p:tag name="KSO_WM_TAG_VERSION" val="3.0"/>
  <p:tag name="KSO_WM_BEAUTIFY_FLAG" val="#wm#"/>
</p:tagLst>
</file>

<file path=ppt/tags/tag6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7"/>
  <p:tag name="KSO_WM_UNIT_ID" val="_4*i*117"/>
  <p:tag name="KSO_WM_UNIT_LAYERLEVEL" val="1"/>
  <p:tag name="KSO_WM_TAG_VERSION" val="3.0"/>
  <p:tag name="KSO_WM_BEAUTIFY_FLAG" val="#wm#"/>
</p:tagLst>
</file>

<file path=ppt/tags/tag6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1"/>
  <p:tag name="KSO_WM_UNIT_ID" val="_4*i*121"/>
  <p:tag name="KSO_WM_UNIT_LAYERLEVEL" val="1"/>
  <p:tag name="KSO_WM_TAG_VERSION" val="3.0"/>
  <p:tag name="KSO_WM_BEAUTIFY_FLAG" val="#wm#"/>
</p:tagLst>
</file>

<file path=ppt/tags/tag6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9"/>
  <p:tag name="KSO_WM_UNIT_ID" val="_4*i*119"/>
  <p:tag name="KSO_WM_UNIT_LAYERLEVEL" val="1"/>
  <p:tag name="KSO_WM_TAG_VERSION" val="3.0"/>
  <p:tag name="KSO_WM_BEAUTIFY_FLAG" val="#wm#"/>
</p:tagLst>
</file>

<file path=ppt/tags/tag6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6"/>
  <p:tag name="KSO_WM_UNIT_ID" val="_4*i*126"/>
  <p:tag name="KSO_WM_UNIT_LAYERLEVEL" val="1"/>
  <p:tag name="KSO_WM_TAG_VERSION" val="3.0"/>
  <p:tag name="KSO_WM_BEAUTIFY_FLAG" val="#wm#"/>
</p:tagLst>
</file>

<file path=ppt/tags/tag6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4"/>
  <p:tag name="KSO_WM_UNIT_ID" val="_4*i*124"/>
  <p:tag name="KSO_WM_UNIT_LAYERLEVEL" val="1"/>
  <p:tag name="KSO_WM_TAG_VERSION" val="3.0"/>
  <p:tag name="KSO_WM_BEAUTIFY_FLAG" val="#wm#"/>
</p:tagLst>
</file>

<file path=ppt/tags/tag6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8"/>
  <p:tag name="KSO_WM_UNIT_ID" val="_4*i*78"/>
  <p:tag name="KSO_WM_UNIT_LAYERLEVEL" val="1"/>
  <p:tag name="KSO_WM_TAG_VERSION" val="3.0"/>
  <p:tag name="KSO_WM_BEAUTIFY_FLAG" val="#wm#"/>
</p:tagLst>
</file>

<file path=ppt/tags/tag6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5"/>
  <p:tag name="KSO_WM_UNIT_ID" val="_4*i*75"/>
  <p:tag name="KSO_WM_UNIT_LAYERLEVEL" val="1"/>
  <p:tag name="KSO_WM_TAG_VERSION" val="3.0"/>
  <p:tag name="KSO_WM_BEAUTIFY_FLAG" val="#wm#"/>
</p:tagLst>
</file>

<file path=ppt/tags/tag6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2"/>
  <p:tag name="KSO_WM_UNIT_ID" val="_4*i*92"/>
  <p:tag name="KSO_WM_UNIT_LAYERLEVEL" val="1"/>
  <p:tag name="KSO_WM_TAG_VERSION" val="3.0"/>
  <p:tag name="KSO_WM_BEAUTIFY_FLAG" val="#wm#"/>
</p:tagLst>
</file>

<file path=ppt/tags/tag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6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4*i*62"/>
  <p:tag name="KSO_WM_UNIT_LAYERLEVEL" val="1"/>
  <p:tag name="KSO_WM_TAG_VERSION" val="3.0"/>
  <p:tag name="KSO_WM_BEAUTIFY_FLAG" val="#wm#"/>
</p:tagLst>
</file>

<file path=ppt/tags/tag6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4*i*55"/>
  <p:tag name="KSO_WM_UNIT_LAYERLEVEL" val="1"/>
  <p:tag name="KSO_WM_TAG_VERSION" val="3.0"/>
  <p:tag name="KSO_WM_BEAUTIFY_FLAG" val="#wm#"/>
</p:tagLst>
</file>

<file path=ppt/tags/tag6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3"/>
  <p:tag name="KSO_WM_UNIT_ID" val="_4*i*93"/>
  <p:tag name="KSO_WM_UNIT_LAYERLEVEL" val="1"/>
  <p:tag name="KSO_WM_TAG_VERSION" val="3.0"/>
  <p:tag name="KSO_WM_BEAUTIFY_FLAG" val="#wm#"/>
</p:tagLst>
</file>

<file path=ppt/tags/tag6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4*i*64"/>
  <p:tag name="KSO_WM_UNIT_LAYERLEVEL" val="1"/>
  <p:tag name="KSO_WM_TAG_VERSION" val="3.0"/>
  <p:tag name="KSO_WM_BEAUTIFY_FLAG" val="#wm#"/>
</p:tagLst>
</file>

<file path=ppt/tags/tag6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4*i*58"/>
  <p:tag name="KSO_WM_UNIT_LAYERLEVEL" val="1"/>
  <p:tag name="KSO_WM_TAG_VERSION" val="3.0"/>
  <p:tag name="KSO_WM_BEAUTIFY_FLAG" val="#wm#"/>
</p:tagLst>
</file>

<file path=ppt/tags/tag6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4"/>
  <p:tag name="KSO_WM_UNIT_ID" val="_4*i*74"/>
  <p:tag name="KSO_WM_UNIT_LAYERLEVEL" val="1"/>
  <p:tag name="KSO_WM_TAG_VERSION" val="3.0"/>
  <p:tag name="KSO_WM_BEAUTIFY_FLAG" val="#wm#"/>
</p:tagLst>
</file>

<file path=ppt/tags/tag6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2"/>
  <p:tag name="KSO_WM_UNIT_ID" val="_4*i*72"/>
  <p:tag name="KSO_WM_UNIT_LAYERLEVEL" val="1"/>
  <p:tag name="KSO_WM_TAG_VERSION" val="3.0"/>
  <p:tag name="KSO_WM_BEAUTIFY_FLAG" val="#wm#"/>
</p:tagLst>
</file>

<file path=ppt/tags/tag6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4"/>
  <p:tag name="KSO_WM_UNIT_ID" val="_4*i*94"/>
  <p:tag name="KSO_WM_UNIT_LAYERLEVEL" val="1"/>
  <p:tag name="KSO_WM_TAG_VERSION" val="3.0"/>
  <p:tag name="KSO_WM_BEAUTIFY_FLAG" val="#wm#"/>
</p:tagLst>
</file>

<file path=ppt/tags/tag6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5"/>
  <p:tag name="KSO_WM_UNIT_ID" val="_4*i*95"/>
  <p:tag name="KSO_WM_UNIT_LAYERLEVEL" val="1"/>
  <p:tag name="KSO_WM_TAG_VERSION" val="3.0"/>
  <p:tag name="KSO_WM_BEAUTIFY_FLAG" val="#wm#"/>
</p:tagLst>
</file>

<file path=ppt/tags/tag6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6"/>
  <p:tag name="KSO_WM_UNIT_ID" val="_4*i*66"/>
  <p:tag name="KSO_WM_UNIT_LAYERLEVEL" val="1"/>
  <p:tag name="KSO_WM_TAG_VERSION" val="3.0"/>
  <p:tag name="KSO_WM_BEAUTIFY_FLAG" val="#wm#"/>
</p:tagLst>
</file>

<file path=ppt/tags/tag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i*60"/>
  <p:tag name="KSO_WM_UNIT_LAYERLEVEL" val="1"/>
  <p:tag name="KSO_WM_TAG_VERSION" val="3.0"/>
  <p:tag name="KSO_WM_BEAUTIFY_FLAG" val="#wm#"/>
</p:tagLst>
</file>

<file path=ppt/tags/tag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i*53"/>
  <p:tag name="KSO_WM_UNIT_LAYERLEVEL" val="1"/>
  <p:tag name="KSO_WM_TAG_VERSION" val="3.0"/>
  <p:tag name="KSO_WM_BEAUTIFY_FLAG" val="#wm#"/>
</p:tagLst>
</file>

<file path=ppt/tags/tag7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4*i*63"/>
  <p:tag name="KSO_WM_UNIT_LAYERLEVEL" val="1"/>
  <p:tag name="KSO_WM_TAG_VERSION" val="3.0"/>
  <p:tag name="KSO_WM_BEAUTIFY_FLAG" val="#wm#"/>
</p:tagLst>
</file>

<file path=ppt/tags/tag7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0"/>
  <p:tag name="KSO_WM_UNIT_ID" val="_4*i*100"/>
  <p:tag name="KSO_WM_UNIT_LAYERLEVEL" val="1"/>
  <p:tag name="KSO_WM_TAG_VERSION" val="3.0"/>
  <p:tag name="KSO_WM_BEAUTIFY_FLAG" val="#wm#"/>
</p:tagLst>
</file>

<file path=ppt/tags/tag7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8"/>
  <p:tag name="KSO_WM_UNIT_ID" val="_4*i*68"/>
  <p:tag name="KSO_WM_UNIT_LAYERLEVEL" val="1"/>
  <p:tag name="KSO_WM_TAG_VERSION" val="3.0"/>
  <p:tag name="KSO_WM_BEAUTIFY_FLAG" val="#wm#"/>
</p:tagLst>
</file>

<file path=ppt/tags/tag7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7"/>
  <p:tag name="KSO_WM_UNIT_ID" val="_4*i*67"/>
  <p:tag name="KSO_WM_UNIT_LAYERLEVEL" val="1"/>
  <p:tag name="KSO_WM_TAG_VERSION" val="3.0"/>
  <p:tag name="KSO_WM_BEAUTIFY_FLAG" val="#wm#"/>
</p:tagLst>
</file>

<file path=ppt/tags/tag7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2"/>
  <p:tag name="KSO_WM_UNIT_ID" val="_4*i*132"/>
  <p:tag name="KSO_WM_UNIT_LAYERLEVEL" val="1"/>
  <p:tag name="KSO_WM_TAG_VERSION" val="3.0"/>
  <p:tag name="KSO_WM_BEAUTIFY_FLAG" val="#wm#"/>
</p:tagLst>
</file>

<file path=ppt/tags/tag7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1"/>
  <p:tag name="KSO_WM_UNIT_ID" val="_4*i*131"/>
  <p:tag name="KSO_WM_UNIT_LAYERLEVEL" val="1"/>
  <p:tag name="KSO_WM_TAG_VERSION" val="3.0"/>
  <p:tag name="KSO_WM_BEAUTIFY_FLAG" val="#wm#"/>
</p:tagLst>
</file>

<file path=ppt/tags/tag7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9"/>
  <p:tag name="KSO_WM_UNIT_ID" val="_4*i*129"/>
  <p:tag name="KSO_WM_UNIT_LAYERLEVEL" val="1"/>
  <p:tag name="KSO_WM_TAG_VERSION" val="3.0"/>
  <p:tag name="KSO_WM_BEAUTIFY_FLAG" val="#wm#"/>
</p:tagLst>
</file>

<file path=ppt/tags/tag7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8"/>
  <p:tag name="KSO_WM_UNIT_ID" val="_4*i*128"/>
  <p:tag name="KSO_WM_UNIT_LAYERLEVEL" val="1"/>
  <p:tag name="KSO_WM_TAG_VERSION" val="3.0"/>
  <p:tag name="KSO_WM_BEAUTIFY_FLAG" val="#wm#"/>
</p:tagLst>
</file>

<file path=ppt/tags/tag7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5"/>
  <p:tag name="KSO_WM_UNIT_ID" val="_4*i*125"/>
  <p:tag name="KSO_WM_UNIT_LAYERLEVEL" val="1"/>
  <p:tag name="KSO_WM_TAG_VERSION" val="3.0"/>
  <p:tag name="KSO_WM_BEAUTIFY_FLAG" val="#wm#"/>
</p:tagLst>
</file>

<file path=ppt/tags/tag7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2"/>
  <p:tag name="KSO_WM_UNIT_ID" val="_4*i*122"/>
  <p:tag name="KSO_WM_UNIT_LAYERLEVEL" val="1"/>
  <p:tag name="KSO_WM_TAG_VERSION" val="3.0"/>
  <p:tag name="KSO_WM_BEAUTIFY_FLAG" val="#wm#"/>
</p:tagLst>
</file>

<file path=ppt/tags/tag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i*46"/>
  <p:tag name="KSO_WM_UNIT_LAYERLEVEL" val="1"/>
  <p:tag name="KSO_WM_TAG_VERSION" val="3.0"/>
  <p:tag name="KSO_WM_BEAUTIFY_FLAG" val="#wm#"/>
</p:tagLst>
</file>

<file path=ppt/tags/tag7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8"/>
  <p:tag name="KSO_WM_UNIT_ID" val="_4*i*108"/>
  <p:tag name="KSO_WM_UNIT_LAYERLEVEL" val="1"/>
  <p:tag name="KSO_WM_TAG_VERSION" val="3.0"/>
  <p:tag name="KSO_WM_BEAUTIFY_FLAG" val="#wm#"/>
</p:tagLst>
</file>

<file path=ppt/tags/tag7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6"/>
  <p:tag name="KSO_WM_UNIT_ID" val="_4*i*106"/>
  <p:tag name="KSO_WM_UNIT_LAYERLEVEL" val="1"/>
  <p:tag name="KSO_WM_TAG_VERSION" val="3.0"/>
  <p:tag name="KSO_WM_BEAUTIFY_FLAG" val="#wm#"/>
</p:tagLst>
</file>

<file path=ppt/tags/tag7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5"/>
  <p:tag name="KSO_WM_UNIT_ID" val="_4*i*105"/>
  <p:tag name="KSO_WM_UNIT_LAYERLEVEL" val="1"/>
  <p:tag name="KSO_WM_TAG_VERSION" val="3.0"/>
  <p:tag name="KSO_WM_BEAUTIFY_FLAG" val="#wm#"/>
</p:tagLst>
</file>

<file path=ppt/tags/tag7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3"/>
  <p:tag name="KSO_WM_UNIT_ID" val="_4*i*103"/>
  <p:tag name="KSO_WM_UNIT_LAYERLEVEL" val="1"/>
  <p:tag name="KSO_WM_TAG_VERSION" val="3.0"/>
  <p:tag name="KSO_WM_BEAUTIFY_FLAG" val="#wm#"/>
</p:tagLst>
</file>

<file path=ppt/tags/tag7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9"/>
  <p:tag name="KSO_WM_UNIT_ID" val="_4*i*99"/>
  <p:tag name="KSO_WM_UNIT_LAYERLEVEL" val="1"/>
  <p:tag name="KSO_WM_TAG_VERSION" val="3.0"/>
  <p:tag name="KSO_WM_BEAUTIFY_FLAG" val="#wm#"/>
</p:tagLst>
</file>

<file path=ppt/tags/tag7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7"/>
  <p:tag name="KSO_WM_UNIT_ID" val="_4*i*97"/>
  <p:tag name="KSO_WM_UNIT_LAYERLEVEL" val="1"/>
  <p:tag name="KSO_WM_TAG_VERSION" val="3.0"/>
  <p:tag name="KSO_WM_BEAUTIFY_FLAG" val="#wm#"/>
</p:tagLst>
</file>

<file path=ppt/tags/tag7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1"/>
  <p:tag name="KSO_WM_UNIT_ID" val="_4*i*111"/>
  <p:tag name="KSO_WM_UNIT_LAYERLEVEL" val="1"/>
  <p:tag name="KSO_WM_TAG_VERSION" val="3.0"/>
  <p:tag name="KSO_WM_BEAUTIFY_FLAG" val="#wm#"/>
</p:tagLst>
</file>

<file path=ppt/tags/tag7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7"/>
  <p:tag name="KSO_WM_UNIT_ID" val="_4*i*107"/>
  <p:tag name="KSO_WM_UNIT_LAYERLEVEL" val="1"/>
  <p:tag name="KSO_WM_TAG_VERSION" val="3.0"/>
  <p:tag name="KSO_WM_BEAUTIFY_FLAG" val="#wm#"/>
</p:tagLst>
</file>

<file path=ppt/tags/tag7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4"/>
  <p:tag name="KSO_WM_UNIT_ID" val="_4*i*104"/>
  <p:tag name="KSO_WM_UNIT_LAYERLEVEL" val="1"/>
  <p:tag name="KSO_WM_TAG_VERSION" val="3.0"/>
  <p:tag name="KSO_WM_BEAUTIFY_FLAG" val="#wm#"/>
</p:tagLst>
</file>

<file path=ppt/tags/tag7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0"/>
  <p:tag name="KSO_WM_UNIT_ID" val="_4*i*120"/>
  <p:tag name="KSO_WM_UNIT_LAYERLEVEL" val="1"/>
  <p:tag name="KSO_WM_TAG_VERSION" val="3.0"/>
  <p:tag name="KSO_WM_BEAUTIFY_FLAG" val="#wm#"/>
</p:tagLst>
</file>

<file path=ppt/tags/tag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i*44"/>
  <p:tag name="KSO_WM_UNIT_LAYERLEVEL" val="1"/>
  <p:tag name="KSO_WM_TAG_VERSION" val="3.0"/>
  <p:tag name="KSO_WM_BEAUTIFY_FLAG" val="#wm#"/>
</p:tagLst>
</file>

<file path=ppt/tags/tag7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3"/>
  <p:tag name="KSO_WM_UNIT_ID" val="_4*i*123"/>
  <p:tag name="KSO_WM_UNIT_LAYERLEVEL" val="1"/>
  <p:tag name="KSO_WM_TAG_VERSION" val="3.0"/>
  <p:tag name="KSO_WM_BEAUTIFY_FLAG" val="#wm#"/>
</p:tagLst>
</file>

<file path=ppt/tags/tag7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7"/>
  <p:tag name="KSO_WM_UNIT_ID" val="_4*i*127"/>
  <p:tag name="KSO_WM_UNIT_LAYERLEVEL" val="1"/>
  <p:tag name="KSO_WM_TAG_VERSION" val="3.0"/>
  <p:tag name="KSO_WM_BEAUTIFY_FLAG" val="#wm#"/>
</p:tagLst>
</file>

<file path=ppt/tags/tag7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0"/>
  <p:tag name="KSO_WM_UNIT_ID" val="_4*i*70"/>
  <p:tag name="KSO_WM_UNIT_LAYERLEVEL" val="1"/>
  <p:tag name="KSO_WM_TAG_VERSION" val="3.0"/>
  <p:tag name="KSO_WM_BEAUTIFY_FLAG" val="#wm#"/>
</p:tagLst>
</file>

<file path=ppt/tags/tag7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1"/>
  <p:tag name="KSO_WM_UNIT_ID" val="_4*i*81"/>
  <p:tag name="KSO_WM_UNIT_LAYERLEVEL" val="1"/>
  <p:tag name="KSO_WM_TAG_VERSION" val="3.0"/>
  <p:tag name="KSO_WM_BEAUTIFY_FLAG" val="#wm#"/>
</p:tagLst>
</file>

<file path=ppt/tags/tag7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4*i*54"/>
  <p:tag name="KSO_WM_UNIT_LAYERLEVEL" val="1"/>
  <p:tag name="KSO_WM_TAG_VERSION" val="3.0"/>
  <p:tag name="KSO_WM_BEAUTIFY_FLAG" val="#wm#"/>
</p:tagLst>
</file>

<file path=ppt/tags/tag7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4*i*48"/>
  <p:tag name="KSO_WM_UNIT_LAYERLEVEL" val="1"/>
  <p:tag name="KSO_WM_TAG_VERSION" val="3.0"/>
  <p:tag name="KSO_WM_BEAUTIFY_FLAG" val="#wm#"/>
</p:tagLst>
</file>

<file path=ppt/tags/tag7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4*i*46"/>
  <p:tag name="KSO_WM_UNIT_LAYERLEVEL" val="1"/>
  <p:tag name="KSO_WM_TAG_VERSION" val="3.0"/>
  <p:tag name="KSO_WM_BEAUTIFY_FLAG" val="#wm#"/>
</p:tagLst>
</file>

<file path=ppt/tags/tag72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72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729.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7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7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7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7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73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734.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735.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736.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737.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162"/>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7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4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7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48.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408"/>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7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5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753.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41"/>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7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7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1*i*65"/>
  <p:tag name="KSO_WM_UNIT_LAYERLEVEL" val="1"/>
  <p:tag name="KSO_WM_TAG_VERSION" val="3.0"/>
  <p:tag name="KSO_WM_BEAUTIFY_FLAG" val="#wm#"/>
</p:tagLst>
</file>

<file path=ppt/tags/tag7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1*i*64"/>
  <p:tag name="KSO_WM_UNIT_LAYERLEVEL" val="1"/>
  <p:tag name="KSO_WM_TAG_VERSION" val="3.0"/>
  <p:tag name="KSO_WM_BEAUTIFY_FLAG" val="#wm#"/>
</p:tagLst>
</file>

<file path=ppt/tags/tag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1*i*63"/>
  <p:tag name="KSO_WM_UNIT_LAYERLEVEL" val="1"/>
  <p:tag name="KSO_WM_TAG_VERSION" val="3.0"/>
  <p:tag name="KSO_WM_BEAUTIFY_FLAG" val="#wm#"/>
</p:tagLst>
</file>

<file path=ppt/tags/tag7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1*i*62"/>
  <p:tag name="KSO_WM_UNIT_LAYERLEVEL" val="1"/>
  <p:tag name="KSO_WM_TAG_VERSION" val="3.0"/>
  <p:tag name="KSO_WM_BEAUTIFY_FLAG" val="#wm#"/>
</p:tagLst>
</file>

<file path=ppt/tags/tag7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1*i*61"/>
  <p:tag name="KSO_WM_UNIT_LAYERLEVEL" val="1"/>
  <p:tag name="KSO_WM_TAG_VERSION" val="3.0"/>
  <p:tag name="KSO_WM_BEAUTIFY_FLAG" val="#wm#"/>
</p:tagLst>
</file>

<file path=ppt/tags/tag7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1*i*60"/>
  <p:tag name="KSO_WM_UNIT_LAYERLEVEL" val="1"/>
  <p:tag name="KSO_WM_TAG_VERSION" val="3.0"/>
  <p:tag name="KSO_WM_BEAUTIFY_FLAG" val="#wm#"/>
</p:tagLst>
</file>

<file path=ppt/tags/tag7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1*i*57"/>
  <p:tag name="KSO_WM_UNIT_LAYERLEVEL" val="1"/>
  <p:tag name="KSO_WM_TAG_VERSION" val="3.0"/>
  <p:tag name="KSO_WM_BEAUTIFY_FLAG" val="#wm#"/>
</p:tagLst>
</file>

<file path=ppt/tags/tag7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1*i*56"/>
  <p:tag name="KSO_WM_UNIT_LAYERLEVEL" val="1"/>
  <p:tag name="KSO_WM_TAG_VERSION" val="3.0"/>
  <p:tag name="KSO_WM_BEAUTIFY_FLAG" val="#wm#"/>
</p:tagLst>
</file>

<file path=ppt/tags/tag7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1*i*55"/>
  <p:tag name="KSO_WM_UNIT_LAYERLEVEL" val="1"/>
  <p:tag name="KSO_WM_TAG_VERSION" val="3.0"/>
  <p:tag name="KSO_WM_BEAUTIFY_FLAG" val="#wm#"/>
</p:tagLst>
</file>

<file path=ppt/tags/tag7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1*i*54"/>
  <p:tag name="KSO_WM_UNIT_LAYERLEVEL" val="1"/>
  <p:tag name="KSO_WM_TAG_VERSION" val="3.0"/>
  <p:tag name="KSO_WM_BEAUTIFY_FLAG" val="#wm#"/>
</p:tagLst>
</file>

<file path=ppt/tags/tag7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1*i*52"/>
  <p:tag name="KSO_WM_UNIT_LAYERLEVEL" val="1"/>
  <p:tag name="KSO_WM_TAG_VERSION" val="3.0"/>
  <p:tag name="KSO_WM_BEAUTIFY_FLAG" val="#wm#"/>
</p:tagLst>
</file>

<file path=ppt/tags/tag7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1*i*50"/>
  <p:tag name="KSO_WM_UNIT_LAYERLEVEL" val="1"/>
  <p:tag name="KSO_WM_TAG_VERSION" val="3.0"/>
  <p:tag name="KSO_WM_BEAUTIFY_FLAG" val="#wm#"/>
</p:tagLst>
</file>

<file path=ppt/tags/tag7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7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1*i*49"/>
  <p:tag name="KSO_WM_UNIT_LAYERLEVEL" val="1"/>
  <p:tag name="KSO_WM_TAG_VERSION" val="3.0"/>
  <p:tag name="KSO_WM_BEAUTIFY_FLAG" val="#wm#"/>
</p:tagLst>
</file>

<file path=ppt/tags/tag7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1*i*48"/>
  <p:tag name="KSO_WM_UNIT_LAYERLEVEL" val="1"/>
  <p:tag name="KSO_WM_TAG_VERSION" val="3.0"/>
  <p:tag name="KSO_WM_BEAUTIFY_FLAG" val="#wm#"/>
</p:tagLst>
</file>

<file path=ppt/tags/tag7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1*i*47"/>
  <p:tag name="KSO_WM_UNIT_LAYERLEVEL" val="1"/>
  <p:tag name="KSO_WM_TAG_VERSION" val="3.0"/>
  <p:tag name="KSO_WM_BEAUTIFY_FLAG" val="#wm#"/>
</p:tagLst>
</file>

<file path=ppt/tags/tag7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1*i*45"/>
  <p:tag name="KSO_WM_UNIT_LAYERLEVEL" val="1"/>
  <p:tag name="KSO_WM_TAG_VERSION" val="3.0"/>
  <p:tag name="KSO_WM_BEAUTIFY_FLAG" val="#wm#"/>
</p:tagLst>
</file>

<file path=ppt/tags/tag7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7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7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7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7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7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7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7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7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7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7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7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7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7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7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7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3*i*60"/>
  <p:tag name="KSO_WM_UNIT_LAYERLEVEL" val="1"/>
  <p:tag name="KSO_WM_TAG_VERSION" val="3.0"/>
  <p:tag name="KSO_WM_BEAUTIFY_FLAG" val="#wm#"/>
</p:tagLst>
</file>

<file path=ppt/tags/tag7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7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7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7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1*i*42"/>
  <p:tag name="KSO_WM_UNIT_LAYERLEVEL" val="1"/>
  <p:tag name="KSO_WM_TAG_VERSION" val="3.0"/>
  <p:tag name="KSO_WM_BEAUTIFY_FLAG" val="#wm#"/>
</p:tagLst>
</file>

<file path=ppt/tags/tag7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1*i*41"/>
  <p:tag name="KSO_WM_UNIT_LAYERLEVEL" val="1"/>
  <p:tag name="KSO_WM_TAG_VERSION" val="3.0"/>
  <p:tag name="KSO_WM_BEAUTIFY_FLAG" val="#wm#"/>
</p:tagLst>
</file>

<file path=ppt/tags/tag7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1*i*39"/>
  <p:tag name="KSO_WM_UNIT_LAYERLEVEL" val="1"/>
  <p:tag name="KSO_WM_TAG_VERSION" val="3.0"/>
  <p:tag name="KSO_WM_BEAUTIFY_FLAG" val="#wm#"/>
</p:tagLst>
</file>

<file path=ppt/tags/tag7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1*i*37"/>
  <p:tag name="KSO_WM_UNIT_LAYERLEVEL" val="1"/>
  <p:tag name="KSO_WM_TAG_VERSION" val="3.0"/>
  <p:tag name="KSO_WM_BEAUTIFY_FLAG" val="#wm#"/>
</p:tagLst>
</file>

<file path=ppt/tags/tag7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1*i*36"/>
  <p:tag name="KSO_WM_UNIT_LAYERLEVEL" val="1"/>
  <p:tag name="KSO_WM_TAG_VERSION" val="3.0"/>
  <p:tag name="KSO_WM_BEAUTIFY_FLAG" val="#wm#"/>
</p:tagLst>
</file>

<file path=ppt/tags/tag7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1*i*35"/>
  <p:tag name="KSO_WM_UNIT_LAYERLEVEL" val="1"/>
  <p:tag name="KSO_WM_TAG_VERSION" val="3.0"/>
  <p:tag name="KSO_WM_BEAUTIFY_FLAG" val="#wm#"/>
</p:tagLst>
</file>

<file path=ppt/tags/tag7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1*i*34"/>
  <p:tag name="KSO_WM_UNIT_LAYERLEVEL" val="1"/>
  <p:tag name="KSO_WM_TAG_VERSION" val="3.0"/>
  <p:tag name="KSO_WM_BEAUTIFY_FLAG" val="#wm#"/>
</p:tagLst>
</file>

<file path=ppt/tags/tag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i*58"/>
  <p:tag name="KSO_WM_UNIT_LAYERLEVEL" val="1"/>
  <p:tag name="KSO_WM_TAG_VERSION" val="3.0"/>
  <p:tag name="KSO_WM_BEAUTIFY_FLAG" val="#wm#"/>
</p:tagLst>
</file>

<file path=ppt/tags/tag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3*i*59"/>
  <p:tag name="KSO_WM_UNIT_LAYERLEVEL" val="1"/>
  <p:tag name="KSO_WM_TAG_VERSION" val="3.0"/>
  <p:tag name="KSO_WM_BEAUTIFY_FLAG" val="#wm#"/>
</p:tagLst>
</file>

<file path=ppt/tags/tag8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1*i*33"/>
  <p:tag name="KSO_WM_UNIT_LAYERLEVEL" val="1"/>
  <p:tag name="KSO_WM_TAG_VERSION" val="3.0"/>
  <p:tag name="KSO_WM_BEAUTIFY_FLAG" val="#wm#"/>
</p:tagLst>
</file>

<file path=ppt/tags/tag8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1*i*32"/>
  <p:tag name="KSO_WM_UNIT_LAYERLEVEL" val="1"/>
  <p:tag name="KSO_WM_TAG_VERSION" val="3.0"/>
  <p:tag name="KSO_WM_BEAUTIFY_FLAG" val="#wm#"/>
</p:tagLst>
</file>

<file path=ppt/tags/tag8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1*i*31"/>
  <p:tag name="KSO_WM_UNIT_LAYERLEVEL" val="1"/>
  <p:tag name="KSO_WM_TAG_VERSION" val="3.0"/>
  <p:tag name="KSO_WM_BEAUTIFY_FLAG" val="#wm#"/>
</p:tagLst>
</file>

<file path=ppt/tags/tag8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1*i*30"/>
  <p:tag name="KSO_WM_UNIT_LAYERLEVEL" val="1"/>
  <p:tag name="KSO_WM_TAG_VERSION" val="3.0"/>
  <p:tag name="KSO_WM_BEAUTIFY_FLAG" val="#wm#"/>
</p:tagLst>
</file>

<file path=ppt/tags/tag8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1*i*29"/>
  <p:tag name="KSO_WM_UNIT_LAYERLEVEL" val="1"/>
  <p:tag name="KSO_WM_TAG_VERSION" val="3.0"/>
  <p:tag name="KSO_WM_BEAUTIFY_FLAG" val="#wm#"/>
</p:tagLst>
</file>

<file path=ppt/tags/tag8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1*i*28"/>
  <p:tag name="KSO_WM_UNIT_LAYERLEVEL" val="1"/>
  <p:tag name="KSO_WM_TAG_VERSION" val="3.0"/>
  <p:tag name="KSO_WM_BEAUTIFY_FLAG" val="#wm#"/>
</p:tagLst>
</file>

<file path=ppt/tags/tag8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1*i*27"/>
  <p:tag name="KSO_WM_UNIT_LAYERLEVEL" val="1"/>
  <p:tag name="KSO_WM_TAG_VERSION" val="3.0"/>
  <p:tag name="KSO_WM_BEAUTIFY_FLAG" val="#wm#"/>
</p:tagLst>
</file>

<file path=ppt/tags/tag8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1*i*26"/>
  <p:tag name="KSO_WM_UNIT_LAYERLEVEL" val="1"/>
  <p:tag name="KSO_WM_TAG_VERSION" val="3.0"/>
  <p:tag name="KSO_WM_BEAUTIFY_FLAG" val="#wm#"/>
</p:tagLst>
</file>

<file path=ppt/tags/tag8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8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3*i*58"/>
  <p:tag name="KSO_WM_UNIT_LAYERLEVEL" val="1"/>
  <p:tag name="KSO_WM_TAG_VERSION" val="3.0"/>
  <p:tag name="KSO_WM_BEAUTIFY_FLAG" val="#wm#"/>
</p:tagLst>
</file>

<file path=ppt/tags/tag8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1*i*51"/>
  <p:tag name="KSO_WM_UNIT_LAYERLEVEL" val="1"/>
  <p:tag name="KSO_WM_TAG_VERSION" val="3.0"/>
  <p:tag name="KSO_WM_BEAUTIFY_FLAG" val="#wm#"/>
</p:tagLst>
</file>

<file path=ppt/tags/tag8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1*i*38"/>
  <p:tag name="KSO_WM_UNIT_LAYERLEVEL" val="1"/>
  <p:tag name="KSO_WM_TAG_VERSION" val="3.0"/>
  <p:tag name="KSO_WM_BEAUTIFY_FLAG" val="#wm#"/>
</p:tagLst>
</file>

<file path=ppt/tags/tag8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1*i*40"/>
  <p:tag name="KSO_WM_UNIT_LAYERLEVEL" val="1"/>
  <p:tag name="KSO_WM_TAG_VERSION" val="3.0"/>
  <p:tag name="KSO_WM_BEAUTIFY_FLAG" val="#wm#"/>
</p:tagLst>
</file>

<file path=ppt/tags/tag8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1*i*43"/>
  <p:tag name="KSO_WM_UNIT_LAYERLEVEL" val="1"/>
  <p:tag name="KSO_WM_TAG_VERSION" val="3.0"/>
  <p:tag name="KSO_WM_BEAUTIFY_FLAG" val="#wm#"/>
</p:tagLst>
</file>

<file path=ppt/tags/tag8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1*i*53"/>
  <p:tag name="KSO_WM_UNIT_LAYERLEVEL" val="1"/>
  <p:tag name="KSO_WM_TAG_VERSION" val="3.0"/>
  <p:tag name="KSO_WM_BEAUTIFY_FLAG" val="#wm#"/>
</p:tagLst>
</file>

<file path=ppt/tags/tag8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1*i*46"/>
  <p:tag name="KSO_WM_UNIT_LAYERLEVEL" val="1"/>
  <p:tag name="KSO_WM_TAG_VERSION" val="3.0"/>
  <p:tag name="KSO_WM_BEAUTIFY_FLAG" val="#wm#"/>
</p:tagLst>
</file>

<file path=ppt/tags/tag8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1*i*44"/>
  <p:tag name="KSO_WM_UNIT_LAYERLEVEL" val="1"/>
  <p:tag name="KSO_WM_TAG_VERSION" val="3.0"/>
  <p:tag name="KSO_WM_BEAUTIFY_FLAG" val="#wm#"/>
</p:tagLst>
</file>

<file path=ppt/tags/tag818.xml><?xml version="1.0" encoding="utf-8"?>
<p:tagLst xmlns:p="http://schemas.openxmlformats.org/presentationml/2006/main">
  <p:tag name="KSO_WM_UNIT_ISCONTENTSTITLE" val="0"/>
  <p:tag name="KSO_WM_UNIT_ISNUMDGMTITLE" val="0"/>
  <p:tag name="KSO_WM_UNIT_PRESET_TEXT" val="编辑母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819.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1*f*2"/>
  <p:tag name="KSO_WM_UNIT_LAYERLEVEL" val="1"/>
  <p:tag name="KSO_WM_TAG_VERSION" val="3.0"/>
  <p:tag name="KSO_WM_BEAUTIFY_FLAG" val="#wm#"/>
</p:tagLst>
</file>

<file path=ppt/tags/tag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3*i*57"/>
  <p:tag name="KSO_WM_UNIT_LAYERLEVEL" val="1"/>
  <p:tag name="KSO_WM_TAG_VERSION" val="3.0"/>
  <p:tag name="KSO_WM_BEAUTIFY_FLAG" val="#wm#"/>
</p:tagLst>
</file>

<file path=ppt/tags/tag820.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8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1*i*58"/>
  <p:tag name="KSO_WM_UNIT_LAYERLEVEL" val="1"/>
  <p:tag name="KSO_WM_TAG_VERSION" val="3.0"/>
  <p:tag name="KSO_WM_BEAUTIFY_FLAG" val="#wm#"/>
</p:tagLst>
</file>

<file path=ppt/tags/tag8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1*i*59"/>
  <p:tag name="KSO_WM_UNIT_LAYERLEVEL" val="1"/>
  <p:tag name="KSO_WM_TAG_VERSION" val="3.0"/>
  <p:tag name="KSO_WM_BEAUTIFY_FLAG" val="#wm#"/>
</p:tagLst>
</file>

<file path=ppt/tags/tag8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8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8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8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3*i*56"/>
  <p:tag name="KSO_WM_UNIT_LAYERLEVEL" val="1"/>
  <p:tag name="KSO_WM_TAG_VERSION" val="3.0"/>
  <p:tag name="KSO_WM_BEAUTIFY_FLAG" val="#wm#"/>
</p:tagLst>
</file>

<file path=ppt/tags/tag8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8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8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8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0*i*5"/>
  <p:tag name="KSO_WM_UNIT_LAYERLEVEL" val="1"/>
  <p:tag name="KSO_WM_TAG_VERSION" val="3.0"/>
  <p:tag name="KSO_WM_BEAUTIFY_FLAG" val="#wm#"/>
</p:tagLst>
</file>

<file path=ppt/tags/tag8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0*i*6"/>
  <p:tag name="KSO_WM_UNIT_LAYERLEVEL" val="1"/>
  <p:tag name="KSO_WM_TAG_VERSION" val="3.0"/>
  <p:tag name="KSO_WM_BEAUTIFY_FLAG" val="#wm#"/>
</p:tagLst>
</file>

<file path=ppt/tags/tag8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0*i*7"/>
  <p:tag name="KSO_WM_UNIT_LAYERLEVEL" val="1"/>
  <p:tag name="KSO_WM_TAG_VERSION" val="3.0"/>
  <p:tag name="KSO_WM_BEAUTIFY_FLAG" val="#wm#"/>
</p:tagLst>
</file>

<file path=ppt/tags/tag8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0*i*8"/>
  <p:tag name="KSO_WM_UNIT_LAYERLEVEL" val="1"/>
  <p:tag name="KSO_WM_TAG_VERSION" val="3.0"/>
  <p:tag name="KSO_WM_BEAUTIFY_FLAG" val="#wm#"/>
</p:tagLst>
</file>

<file path=ppt/tags/tag8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0*i*9"/>
  <p:tag name="KSO_WM_UNIT_LAYERLEVEL" val="1"/>
  <p:tag name="KSO_WM_TAG_VERSION" val="3.0"/>
  <p:tag name="KSO_WM_BEAUTIFY_FLAG" val="#wm#"/>
</p:tagLst>
</file>

<file path=ppt/tags/tag8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0*i*10"/>
  <p:tag name="KSO_WM_UNIT_LAYERLEVEL" val="1"/>
  <p:tag name="KSO_WM_TAG_VERSION" val="3.0"/>
  <p:tag name="KSO_WM_BEAUTIFY_FLAG" val="#wm#"/>
</p:tagLst>
</file>

<file path=ppt/tags/tag8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0*i*11"/>
  <p:tag name="KSO_WM_UNIT_LAYERLEVEL" val="1"/>
  <p:tag name="KSO_WM_TAG_VERSION" val="3.0"/>
  <p:tag name="KSO_WM_BEAUTIFY_FLAG" val="#wm#"/>
</p:tagLst>
</file>

<file path=ppt/tags/tag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3*i*55"/>
  <p:tag name="KSO_WM_UNIT_LAYERLEVEL" val="1"/>
  <p:tag name="KSO_WM_TAG_VERSION" val="3.0"/>
  <p:tag name="KSO_WM_BEAUTIFY_FLAG" val="#wm#"/>
</p:tagLst>
</file>

<file path=ppt/tags/tag8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0*i*12"/>
  <p:tag name="KSO_WM_UNIT_LAYERLEVEL" val="1"/>
  <p:tag name="KSO_WM_TAG_VERSION" val="3.0"/>
  <p:tag name="KSO_WM_BEAUTIFY_FLAG" val="#wm#"/>
</p:tagLst>
</file>

<file path=ppt/tags/tag8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0*i*13"/>
  <p:tag name="KSO_WM_UNIT_LAYERLEVEL" val="1"/>
  <p:tag name="KSO_WM_TAG_VERSION" val="3.0"/>
  <p:tag name="KSO_WM_BEAUTIFY_FLAG" val="#wm#"/>
</p:tagLst>
</file>

<file path=ppt/tags/tag8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0*i*14"/>
  <p:tag name="KSO_WM_UNIT_LAYERLEVEL" val="1"/>
  <p:tag name="KSO_WM_TAG_VERSION" val="3.0"/>
  <p:tag name="KSO_WM_BEAUTIFY_FLAG" val="#wm#"/>
</p:tagLst>
</file>

<file path=ppt/tags/tag8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0*i*15"/>
  <p:tag name="KSO_WM_UNIT_LAYERLEVEL" val="1"/>
  <p:tag name="KSO_WM_TAG_VERSION" val="3.0"/>
  <p:tag name="KSO_WM_BEAUTIFY_FLAG" val="#wm#"/>
</p:tagLst>
</file>

<file path=ppt/tags/tag8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0*i*16"/>
  <p:tag name="KSO_WM_UNIT_LAYERLEVEL" val="1"/>
  <p:tag name="KSO_WM_TAG_VERSION" val="3.0"/>
  <p:tag name="KSO_WM_BEAUTIFY_FLAG" val="#wm#"/>
</p:tagLst>
</file>

<file path=ppt/tags/tag84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0*i*17"/>
  <p:tag name="KSO_WM_UNIT_LAYERLEVEL" val="1"/>
  <p:tag name="KSO_WM_TAG_VERSION" val="3.0"/>
  <p:tag name="KSO_WM_BEAUTIFY_FLAG" val="#wm#"/>
</p:tagLst>
</file>

<file path=ppt/tags/tag84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0*i*18"/>
  <p:tag name="KSO_WM_UNIT_LAYERLEVEL" val="1"/>
  <p:tag name="KSO_WM_TAG_VERSION" val="3.0"/>
  <p:tag name="KSO_WM_BEAUTIFY_FLAG" val="#wm#"/>
</p:tagLst>
</file>

<file path=ppt/tags/tag8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0*i*19"/>
  <p:tag name="KSO_WM_UNIT_LAYERLEVEL" val="1"/>
  <p:tag name="KSO_WM_TAG_VERSION" val="3.0"/>
  <p:tag name="KSO_WM_BEAUTIFY_FLAG" val="#wm#"/>
</p:tagLst>
</file>

<file path=ppt/tags/tag8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0*i*20"/>
  <p:tag name="KSO_WM_UNIT_LAYERLEVEL" val="1"/>
  <p:tag name="KSO_WM_TAG_VERSION" val="3.0"/>
  <p:tag name="KSO_WM_BEAUTIFY_FLAG" val="#wm#"/>
</p:tagLst>
</file>

<file path=ppt/tags/tag8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0*i*21"/>
  <p:tag name="KSO_WM_UNIT_LAYERLEVEL" val="1"/>
  <p:tag name="KSO_WM_TAG_VERSION" val="3.0"/>
  <p:tag name="KSO_WM_BEAUTIFY_FLAG" val="#wm#"/>
</p:tagLst>
</file>

<file path=ppt/tags/tag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3*i*54"/>
  <p:tag name="KSO_WM_UNIT_LAYERLEVEL" val="1"/>
  <p:tag name="KSO_WM_TAG_VERSION" val="3.0"/>
  <p:tag name="KSO_WM_BEAUTIFY_FLAG" val="#wm#"/>
</p:tagLst>
</file>

<file path=ppt/tags/tag85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0*i*22"/>
  <p:tag name="KSO_WM_UNIT_LAYERLEVEL" val="1"/>
  <p:tag name="KSO_WM_TAG_VERSION" val="3.0"/>
  <p:tag name="KSO_WM_BEAUTIFY_FLAG" val="#wm#"/>
</p:tagLst>
</file>

<file path=ppt/tags/tag85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0*i*23"/>
  <p:tag name="KSO_WM_UNIT_LAYERLEVEL" val="1"/>
  <p:tag name="KSO_WM_TAG_VERSION" val="3.0"/>
  <p:tag name="KSO_WM_BEAUTIFY_FLAG" val="#wm#"/>
</p:tagLst>
</file>

<file path=ppt/tags/tag8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0*i*24"/>
  <p:tag name="KSO_WM_UNIT_LAYERLEVEL" val="1"/>
  <p:tag name="KSO_WM_TAG_VERSION" val="3.0"/>
  <p:tag name="KSO_WM_BEAUTIFY_FLAG" val="#wm#"/>
</p:tagLst>
</file>

<file path=ppt/tags/tag8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0*i*25"/>
  <p:tag name="KSO_WM_UNIT_LAYERLEVEL" val="1"/>
  <p:tag name="KSO_WM_TAG_VERSION" val="3.0"/>
  <p:tag name="KSO_WM_BEAUTIFY_FLAG" val="#wm#"/>
</p:tagLst>
</file>

<file path=ppt/tags/tag8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0*i*26"/>
  <p:tag name="KSO_WM_UNIT_LAYERLEVEL" val="1"/>
  <p:tag name="KSO_WM_TAG_VERSION" val="3.0"/>
  <p:tag name="KSO_WM_BEAUTIFY_FLAG" val="#wm#"/>
</p:tagLst>
</file>

<file path=ppt/tags/tag8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0*i*27"/>
  <p:tag name="KSO_WM_UNIT_LAYERLEVEL" val="1"/>
  <p:tag name="KSO_WM_TAG_VERSION" val="3.0"/>
  <p:tag name="KSO_WM_BEAUTIFY_FLAG" val="#wm#"/>
</p:tagLst>
</file>

<file path=ppt/tags/tag8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0*i*28"/>
  <p:tag name="KSO_WM_UNIT_LAYERLEVEL" val="1"/>
  <p:tag name="KSO_WM_TAG_VERSION" val="3.0"/>
  <p:tag name="KSO_WM_BEAUTIFY_FLAG" val="#wm#"/>
</p:tagLst>
</file>

<file path=ppt/tags/tag8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0*i*29"/>
  <p:tag name="KSO_WM_UNIT_LAYERLEVEL" val="1"/>
  <p:tag name="KSO_WM_TAG_VERSION" val="3.0"/>
  <p:tag name="KSO_WM_BEAUTIFY_FLAG" val="#wm#"/>
</p:tagLst>
</file>

<file path=ppt/tags/tag8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0*i*30"/>
  <p:tag name="KSO_WM_UNIT_LAYERLEVEL" val="1"/>
  <p:tag name="KSO_WM_TAG_VERSION" val="3.0"/>
  <p:tag name="KSO_WM_BEAUTIFY_FLAG" val="#wm#"/>
</p:tagLst>
</file>

<file path=ppt/tags/tag8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0*i*31"/>
  <p:tag name="KSO_WM_UNIT_LAYERLEVEL" val="1"/>
  <p:tag name="KSO_WM_TAG_VERSION" val="3.0"/>
  <p:tag name="KSO_WM_BEAUTIFY_FLAG" val="#wm#"/>
</p:tagLst>
</file>

<file path=ppt/tags/tag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3*i*53"/>
  <p:tag name="KSO_WM_UNIT_LAYERLEVEL" val="1"/>
  <p:tag name="KSO_WM_TAG_VERSION" val="3.0"/>
  <p:tag name="KSO_WM_BEAUTIFY_FLAG" val="#wm#"/>
</p:tagLst>
</file>

<file path=ppt/tags/tag8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0*i*32"/>
  <p:tag name="KSO_WM_UNIT_LAYERLEVEL" val="1"/>
  <p:tag name="KSO_WM_TAG_VERSION" val="3.0"/>
  <p:tag name="KSO_WM_BEAUTIFY_FLAG" val="#wm#"/>
</p:tagLst>
</file>

<file path=ppt/tags/tag8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0*i*33"/>
  <p:tag name="KSO_WM_UNIT_LAYERLEVEL" val="1"/>
  <p:tag name="KSO_WM_TAG_VERSION" val="3.0"/>
  <p:tag name="KSO_WM_BEAUTIFY_FLAG" val="#wm#"/>
</p:tagLst>
</file>

<file path=ppt/tags/tag8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0*i*34"/>
  <p:tag name="KSO_WM_UNIT_LAYERLEVEL" val="1"/>
  <p:tag name="KSO_WM_TAG_VERSION" val="3.0"/>
  <p:tag name="KSO_WM_BEAUTIFY_FLAG" val="#wm#"/>
</p:tagLst>
</file>

<file path=ppt/tags/tag86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0*i*35"/>
  <p:tag name="KSO_WM_UNIT_LAYERLEVEL" val="1"/>
  <p:tag name="KSO_WM_TAG_VERSION" val="3.0"/>
  <p:tag name="KSO_WM_BEAUTIFY_FLAG" val="#wm#"/>
</p:tagLst>
</file>

<file path=ppt/tags/tag8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0*i*36"/>
  <p:tag name="KSO_WM_UNIT_LAYERLEVEL" val="1"/>
  <p:tag name="KSO_WM_TAG_VERSION" val="3.0"/>
  <p:tag name="KSO_WM_BEAUTIFY_FLAG" val="#wm#"/>
</p:tagLst>
</file>

<file path=ppt/tags/tag8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0*i*37"/>
  <p:tag name="KSO_WM_UNIT_LAYERLEVEL" val="1"/>
  <p:tag name="KSO_WM_TAG_VERSION" val="3.0"/>
  <p:tag name="KSO_WM_BEAUTIFY_FLAG" val="#wm#"/>
</p:tagLst>
</file>

<file path=ppt/tags/tag8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0*i*38"/>
  <p:tag name="KSO_WM_UNIT_LAYERLEVEL" val="1"/>
  <p:tag name="KSO_WM_TAG_VERSION" val="3.0"/>
  <p:tag name="KSO_WM_BEAUTIFY_FLAG" val="#wm#"/>
</p:tagLst>
</file>

<file path=ppt/tags/tag86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0*i*39"/>
  <p:tag name="KSO_WM_UNIT_LAYERLEVEL" val="1"/>
  <p:tag name="KSO_WM_TAG_VERSION" val="3.0"/>
  <p:tag name="KSO_WM_BEAUTIFY_FLAG" val="#wm#"/>
</p:tagLst>
</file>

<file path=ppt/tags/tag8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0*i*40"/>
  <p:tag name="KSO_WM_UNIT_LAYERLEVEL" val="1"/>
  <p:tag name="KSO_WM_TAG_VERSION" val="3.0"/>
  <p:tag name="KSO_WM_BEAUTIFY_FLAG" val="#wm#"/>
</p:tagLst>
</file>

<file path=ppt/tags/tag8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0*i*41"/>
  <p:tag name="KSO_WM_UNIT_LAYERLEVEL" val="1"/>
  <p:tag name="KSO_WM_TAG_VERSION" val="3.0"/>
  <p:tag name="KSO_WM_BEAUTIFY_FLAG" val="#wm#"/>
</p:tagLst>
</file>

<file path=ppt/tags/tag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3*i*52"/>
  <p:tag name="KSO_WM_UNIT_LAYERLEVEL" val="1"/>
  <p:tag name="KSO_WM_TAG_VERSION" val="3.0"/>
  <p:tag name="KSO_WM_BEAUTIFY_FLAG" val="#wm#"/>
</p:tagLst>
</file>

<file path=ppt/tags/tag8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0*i*42"/>
  <p:tag name="KSO_WM_UNIT_LAYERLEVEL" val="1"/>
  <p:tag name="KSO_WM_TAG_VERSION" val="3.0"/>
  <p:tag name="KSO_WM_BEAUTIFY_FLAG" val="#wm#"/>
</p:tagLst>
</file>

<file path=ppt/tags/tag8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0*i*43"/>
  <p:tag name="KSO_WM_UNIT_LAYERLEVEL" val="1"/>
  <p:tag name="KSO_WM_TAG_VERSION" val="3.0"/>
  <p:tag name="KSO_WM_BEAUTIFY_FLAG" val="#wm#"/>
</p:tagLst>
</file>

<file path=ppt/tags/tag8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0*i*44"/>
  <p:tag name="KSO_WM_UNIT_LAYERLEVEL" val="1"/>
  <p:tag name="KSO_WM_TAG_VERSION" val="3.0"/>
  <p:tag name="KSO_WM_BEAUTIFY_FLAG" val="#wm#"/>
</p:tagLst>
</file>

<file path=ppt/tags/tag8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0*i*45"/>
  <p:tag name="KSO_WM_UNIT_LAYERLEVEL" val="1"/>
  <p:tag name="KSO_WM_TAG_VERSION" val="3.0"/>
  <p:tag name="KSO_WM_BEAUTIFY_FLAG" val="#wm#"/>
</p:tagLst>
</file>

<file path=ppt/tags/tag8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0*i*46"/>
  <p:tag name="KSO_WM_UNIT_LAYERLEVEL" val="1"/>
  <p:tag name="KSO_WM_TAG_VERSION" val="3.0"/>
  <p:tag name="KSO_WM_BEAUTIFY_FLAG" val="#wm#"/>
</p:tagLst>
</file>

<file path=ppt/tags/tag8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0*i*47"/>
  <p:tag name="KSO_WM_UNIT_LAYERLEVEL" val="1"/>
  <p:tag name="KSO_WM_TAG_VERSION" val="3.0"/>
  <p:tag name="KSO_WM_BEAUTIFY_FLAG" val="#wm#"/>
</p:tagLst>
</file>

<file path=ppt/tags/tag8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0*i*48"/>
  <p:tag name="KSO_WM_UNIT_LAYERLEVEL" val="1"/>
  <p:tag name="KSO_WM_TAG_VERSION" val="3.0"/>
  <p:tag name="KSO_WM_BEAUTIFY_FLAG" val="#wm#"/>
</p:tagLst>
</file>

<file path=ppt/tags/tag8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0*i*49"/>
  <p:tag name="KSO_WM_UNIT_LAYERLEVEL" val="1"/>
  <p:tag name="KSO_WM_TAG_VERSION" val="3.0"/>
  <p:tag name="KSO_WM_BEAUTIFY_FLAG" val="#wm#"/>
</p:tagLst>
</file>

<file path=ppt/tags/tag8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0*i*50"/>
  <p:tag name="KSO_WM_UNIT_LAYERLEVEL" val="1"/>
  <p:tag name="KSO_WM_TAG_VERSION" val="3.0"/>
  <p:tag name="KSO_WM_BEAUTIFY_FLAG" val="#wm#"/>
</p:tagLst>
</file>

<file path=ppt/tags/tag8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0*i*51"/>
  <p:tag name="KSO_WM_UNIT_LAYERLEVEL" val="1"/>
  <p:tag name="KSO_WM_TAG_VERSION" val="3.0"/>
  <p:tag name="KSO_WM_BEAUTIFY_FLAG" val="#wm#"/>
</p:tagLst>
</file>

<file path=ppt/tags/tag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3*i*51"/>
  <p:tag name="KSO_WM_UNIT_LAYERLEVEL" val="1"/>
  <p:tag name="KSO_WM_TAG_VERSION" val="3.0"/>
  <p:tag name="KSO_WM_BEAUTIFY_FLAG" val="#wm#"/>
</p:tagLst>
</file>

<file path=ppt/tags/tag8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0*i*52"/>
  <p:tag name="KSO_WM_UNIT_LAYERLEVEL" val="1"/>
  <p:tag name="KSO_WM_TAG_VERSION" val="3.0"/>
  <p:tag name="KSO_WM_BEAUTIFY_FLAG" val="#wm#"/>
</p:tagLst>
</file>

<file path=ppt/tags/tag8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0*i*53"/>
  <p:tag name="KSO_WM_UNIT_LAYERLEVEL" val="1"/>
  <p:tag name="KSO_WM_TAG_VERSION" val="3.0"/>
  <p:tag name="KSO_WM_BEAUTIFY_FLAG" val="#wm#"/>
</p:tagLst>
</file>

<file path=ppt/tags/tag88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150"/>
</p:tagLst>
</file>

<file path=ppt/tags/tag88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5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150"/>
</p:tagLst>
</file>

<file path=ppt/tags/tag8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0*i*54"/>
  <p:tag name="KSO_WM_UNIT_LAYERLEVEL" val="1"/>
  <p:tag name="KSO_WM_TAG_VERSION" val="3.0"/>
  <p:tag name="KSO_WM_BEAUTIFY_FLAG" val="#wm#"/>
</p:tagLst>
</file>

<file path=ppt/tags/tag8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0*i*55"/>
  <p:tag name="KSO_WM_UNIT_LAYERLEVEL" val="1"/>
  <p:tag name="KSO_WM_TAG_VERSION" val="3.0"/>
  <p:tag name="KSO_WM_BEAUTIFY_FLAG" val="#wm#"/>
</p:tagLst>
</file>

<file path=ppt/tags/tag8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0*i*56"/>
  <p:tag name="KSO_WM_UNIT_LAYERLEVEL" val="1"/>
  <p:tag name="KSO_WM_TAG_VERSION" val="3.0"/>
  <p:tag name="KSO_WM_BEAUTIFY_FLAG" val="#wm#"/>
</p:tagLst>
</file>

<file path=ppt/tags/tag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3*i*50"/>
  <p:tag name="KSO_WM_UNIT_LAYERLEVEL" val="1"/>
  <p:tag name="KSO_WM_TAG_VERSION" val="3.0"/>
  <p:tag name="KSO_WM_BEAUTIFY_FLAG" val="#wm#"/>
</p:tagLst>
</file>

<file path=ppt/tags/tag890.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150"/>
</p:tagLst>
</file>

<file path=ppt/tags/tag8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8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5"/>
  <p:tag name="KSO_WM_UNIT_ID" val="_1*i*65"/>
  <p:tag name="KSO_WM_UNIT_LAYERLEVEL" val="1"/>
  <p:tag name="KSO_WM_TAG_VERSION" val="3.0"/>
  <p:tag name="KSO_WM_BEAUTIFY_FLAG" val="#wm#"/>
</p:tagLst>
</file>

<file path=ppt/tags/tag8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4"/>
  <p:tag name="KSO_WM_UNIT_ID" val="_1*i*64"/>
  <p:tag name="KSO_WM_UNIT_LAYERLEVEL" val="1"/>
  <p:tag name="KSO_WM_TAG_VERSION" val="3.0"/>
  <p:tag name="KSO_WM_BEAUTIFY_FLAG" val="#wm#"/>
</p:tagLst>
</file>

<file path=ppt/tags/tag8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3"/>
  <p:tag name="KSO_WM_UNIT_ID" val="_1*i*63"/>
  <p:tag name="KSO_WM_UNIT_LAYERLEVEL" val="1"/>
  <p:tag name="KSO_WM_TAG_VERSION" val="3.0"/>
  <p:tag name="KSO_WM_BEAUTIFY_FLAG" val="#wm#"/>
</p:tagLst>
</file>

<file path=ppt/tags/tag8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2"/>
  <p:tag name="KSO_WM_UNIT_ID" val="_1*i*62"/>
  <p:tag name="KSO_WM_UNIT_LAYERLEVEL" val="1"/>
  <p:tag name="KSO_WM_TAG_VERSION" val="3.0"/>
  <p:tag name="KSO_WM_BEAUTIFY_FLAG" val="#wm#"/>
</p:tagLst>
</file>

<file path=ppt/tags/tag8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1"/>
  <p:tag name="KSO_WM_UNIT_ID" val="_1*i*61"/>
  <p:tag name="KSO_WM_UNIT_LAYERLEVEL" val="1"/>
  <p:tag name="KSO_WM_TAG_VERSION" val="3.0"/>
  <p:tag name="KSO_WM_BEAUTIFY_FLAG" val="#wm#"/>
</p:tagLst>
</file>

<file path=ppt/tags/tag8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1*i*60"/>
  <p:tag name="KSO_WM_UNIT_LAYERLEVEL" val="1"/>
  <p:tag name="KSO_WM_TAG_VERSION" val="3.0"/>
  <p:tag name="KSO_WM_BEAUTIFY_FLAG" val="#wm#"/>
</p:tagLst>
</file>

<file path=ppt/tags/tag8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1*i*58"/>
  <p:tag name="KSO_WM_UNIT_LAYERLEVEL" val="1"/>
  <p:tag name="KSO_WM_TAG_VERSION" val="3.0"/>
  <p:tag name="KSO_WM_BEAUTIFY_FLAG" val="#wm#"/>
</p:tagLst>
</file>

<file path=ppt/tags/tag8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i*56"/>
  <p:tag name="KSO_WM_UNIT_LAYERLEVEL" val="1"/>
  <p:tag name="KSO_WM_TAG_VERSION" val="3.0"/>
  <p:tag name="KSO_WM_BEAUTIFY_FLAG" val="#wm#"/>
</p:tagLst>
</file>

<file path=ppt/tags/tag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1*i*56"/>
  <p:tag name="KSO_WM_UNIT_LAYERLEVEL" val="1"/>
  <p:tag name="KSO_WM_TAG_VERSION" val="3.0"/>
  <p:tag name="KSO_WM_BEAUTIFY_FLAG" val="#wm#"/>
</p:tagLst>
</file>

<file path=ppt/tags/tag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3*i*49"/>
  <p:tag name="KSO_WM_UNIT_LAYERLEVEL" val="1"/>
  <p:tag name="KSO_WM_TAG_VERSION" val="3.0"/>
  <p:tag name="KSO_WM_BEAUTIFY_FLAG" val="#wm#"/>
</p:tagLst>
</file>

<file path=ppt/tags/tag90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1*i*55"/>
  <p:tag name="KSO_WM_UNIT_LAYERLEVEL" val="1"/>
  <p:tag name="KSO_WM_TAG_VERSION" val="3.0"/>
  <p:tag name="KSO_WM_BEAUTIFY_FLAG" val="#wm#"/>
</p:tagLst>
</file>

<file path=ppt/tags/tag90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1*i*54"/>
  <p:tag name="KSO_WM_UNIT_LAYERLEVEL" val="1"/>
  <p:tag name="KSO_WM_TAG_VERSION" val="3.0"/>
  <p:tag name="KSO_WM_BEAUTIFY_FLAG" val="#wm#"/>
</p:tagLst>
</file>

<file path=ppt/tags/tag90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1*i*52"/>
  <p:tag name="KSO_WM_UNIT_LAYERLEVEL" val="1"/>
  <p:tag name="KSO_WM_TAG_VERSION" val="3.0"/>
  <p:tag name="KSO_WM_BEAUTIFY_FLAG" val="#wm#"/>
</p:tagLst>
</file>

<file path=ppt/tags/tag90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1*i*50"/>
  <p:tag name="KSO_WM_UNIT_LAYERLEVEL" val="1"/>
  <p:tag name="KSO_WM_TAG_VERSION" val="3.0"/>
  <p:tag name="KSO_WM_BEAUTIFY_FLAG" val="#wm#"/>
</p:tagLst>
</file>

<file path=ppt/tags/tag90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1*i*49"/>
  <p:tag name="KSO_WM_UNIT_LAYERLEVEL" val="1"/>
  <p:tag name="KSO_WM_TAG_VERSION" val="3.0"/>
  <p:tag name="KSO_WM_BEAUTIFY_FLAG" val="#wm#"/>
</p:tagLst>
</file>

<file path=ppt/tags/tag90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1*i*48"/>
  <p:tag name="KSO_WM_UNIT_LAYERLEVEL" val="1"/>
  <p:tag name="KSO_WM_TAG_VERSION" val="3.0"/>
  <p:tag name="KSO_WM_BEAUTIFY_FLAG" val="#wm#"/>
</p:tagLst>
</file>

<file path=ppt/tags/tag90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1*i*47"/>
  <p:tag name="KSO_WM_UNIT_LAYERLEVEL" val="1"/>
  <p:tag name="KSO_WM_TAG_VERSION" val="3.0"/>
  <p:tag name="KSO_WM_BEAUTIFY_FLAG" val="#wm#"/>
</p:tagLst>
</file>

<file path=ppt/tags/tag90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1*i*45"/>
  <p:tag name="KSO_WM_UNIT_LAYERLEVEL" val="1"/>
  <p:tag name="KSO_WM_TAG_VERSION" val="3.0"/>
  <p:tag name="KSO_WM_BEAUTIFY_FLAG" val="#wm#"/>
</p:tagLst>
</file>

<file path=ppt/tags/tag90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90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3*i*48"/>
  <p:tag name="KSO_WM_UNIT_LAYERLEVEL" val="1"/>
  <p:tag name="KSO_WM_TAG_VERSION" val="3.0"/>
  <p:tag name="KSO_WM_BEAUTIFY_FLAG" val="#wm#"/>
</p:tagLst>
</file>

<file path=ppt/tags/tag91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91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91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91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91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91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91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91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91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91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3*i*47"/>
  <p:tag name="KSO_WM_UNIT_LAYERLEVEL" val="1"/>
  <p:tag name="KSO_WM_TAG_VERSION" val="3.0"/>
  <p:tag name="KSO_WM_BEAUTIFY_FLAG" val="#wm#"/>
</p:tagLst>
</file>

<file path=ppt/tags/tag92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92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92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92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92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92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92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92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2"/>
  <p:tag name="KSO_WM_UNIT_ID" val="_1*i*42"/>
  <p:tag name="KSO_WM_UNIT_LAYERLEVEL" val="1"/>
  <p:tag name="KSO_WM_TAG_VERSION" val="3.0"/>
  <p:tag name="KSO_WM_BEAUTIFY_FLAG" val="#wm#"/>
</p:tagLst>
</file>

<file path=ppt/tags/tag92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1"/>
  <p:tag name="KSO_WM_UNIT_ID" val="_1*i*41"/>
  <p:tag name="KSO_WM_UNIT_LAYERLEVEL" val="1"/>
  <p:tag name="KSO_WM_TAG_VERSION" val="3.0"/>
  <p:tag name="KSO_WM_BEAUTIFY_FLAG" val="#wm#"/>
</p:tagLst>
</file>

<file path=ppt/tags/tag92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0"/>
  <p:tag name="KSO_WM_UNIT_ID" val="_1*i*40"/>
  <p:tag name="KSO_WM_UNIT_LAYERLEVEL" val="1"/>
  <p:tag name="KSO_WM_TAG_VERSION" val="3.0"/>
  <p:tag name="KSO_WM_BEAUTIFY_FLAG" val="#wm#"/>
</p:tagLst>
</file>

<file path=ppt/tags/tag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3*i*46"/>
  <p:tag name="KSO_WM_UNIT_LAYERLEVEL" val="1"/>
  <p:tag name="KSO_WM_TAG_VERSION" val="3.0"/>
  <p:tag name="KSO_WM_BEAUTIFY_FLAG" val="#wm#"/>
</p:tagLst>
</file>

<file path=ppt/tags/tag93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7"/>
  <p:tag name="KSO_WM_UNIT_ID" val="_1*i*37"/>
  <p:tag name="KSO_WM_UNIT_LAYERLEVEL" val="1"/>
  <p:tag name="KSO_WM_TAG_VERSION" val="3.0"/>
  <p:tag name="KSO_WM_BEAUTIFY_FLAG" val="#wm#"/>
</p:tagLst>
</file>

<file path=ppt/tags/tag93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6"/>
  <p:tag name="KSO_WM_UNIT_ID" val="_1*i*36"/>
  <p:tag name="KSO_WM_UNIT_LAYERLEVEL" val="1"/>
  <p:tag name="KSO_WM_TAG_VERSION" val="3.0"/>
  <p:tag name="KSO_WM_BEAUTIFY_FLAG" val="#wm#"/>
</p:tagLst>
</file>

<file path=ppt/tags/tag93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5"/>
  <p:tag name="KSO_WM_UNIT_ID" val="_1*i*35"/>
  <p:tag name="KSO_WM_UNIT_LAYERLEVEL" val="1"/>
  <p:tag name="KSO_WM_TAG_VERSION" val="3.0"/>
  <p:tag name="KSO_WM_BEAUTIFY_FLAG" val="#wm#"/>
</p:tagLst>
</file>

<file path=ppt/tags/tag93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4"/>
  <p:tag name="KSO_WM_UNIT_ID" val="_1*i*34"/>
  <p:tag name="KSO_WM_UNIT_LAYERLEVEL" val="1"/>
  <p:tag name="KSO_WM_TAG_VERSION" val="3.0"/>
  <p:tag name="KSO_WM_BEAUTIFY_FLAG" val="#wm#"/>
</p:tagLst>
</file>

<file path=ppt/tags/tag93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3"/>
  <p:tag name="KSO_WM_UNIT_ID" val="_1*i*33"/>
  <p:tag name="KSO_WM_UNIT_LAYERLEVEL" val="1"/>
  <p:tag name="KSO_WM_TAG_VERSION" val="3.0"/>
  <p:tag name="KSO_WM_BEAUTIFY_FLAG" val="#wm#"/>
</p:tagLst>
</file>

<file path=ppt/tags/tag93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2"/>
  <p:tag name="KSO_WM_UNIT_ID" val="_1*i*32"/>
  <p:tag name="KSO_WM_UNIT_LAYERLEVEL" val="1"/>
  <p:tag name="KSO_WM_TAG_VERSION" val="3.0"/>
  <p:tag name="KSO_WM_BEAUTIFY_FLAG" val="#wm#"/>
</p:tagLst>
</file>

<file path=ppt/tags/tag93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1"/>
  <p:tag name="KSO_WM_UNIT_ID" val="_1*i*31"/>
  <p:tag name="KSO_WM_UNIT_LAYERLEVEL" val="1"/>
  <p:tag name="KSO_WM_TAG_VERSION" val="3.0"/>
  <p:tag name="KSO_WM_BEAUTIFY_FLAG" val="#wm#"/>
</p:tagLst>
</file>

<file path=ppt/tags/tag93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0"/>
  <p:tag name="KSO_WM_UNIT_ID" val="_1*i*30"/>
  <p:tag name="KSO_WM_UNIT_LAYERLEVEL" val="1"/>
  <p:tag name="KSO_WM_TAG_VERSION" val="3.0"/>
  <p:tag name="KSO_WM_BEAUTIFY_FLAG" val="#wm#"/>
</p:tagLst>
</file>

<file path=ppt/tags/tag93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9"/>
  <p:tag name="KSO_WM_UNIT_ID" val="_1*i*29"/>
  <p:tag name="KSO_WM_UNIT_LAYERLEVEL" val="1"/>
  <p:tag name="KSO_WM_TAG_VERSION" val="3.0"/>
  <p:tag name="KSO_WM_BEAUTIFY_FLAG" val="#wm#"/>
</p:tagLst>
</file>

<file path=ppt/tags/tag93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8"/>
  <p:tag name="KSO_WM_UNIT_ID" val="_1*i*28"/>
  <p:tag name="KSO_WM_UNIT_LAYERLEVEL" val="1"/>
  <p:tag name="KSO_WM_TAG_VERSION" val="3.0"/>
  <p:tag name="KSO_WM_BEAUTIFY_FLAG" val="#wm#"/>
</p:tagLst>
</file>

<file path=ppt/tags/tag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3*i*45"/>
  <p:tag name="KSO_WM_UNIT_LAYERLEVEL" val="1"/>
  <p:tag name="KSO_WM_TAG_VERSION" val="3.0"/>
  <p:tag name="KSO_WM_BEAUTIFY_FLAG" val="#wm#"/>
</p:tagLst>
</file>

<file path=ppt/tags/tag94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7"/>
  <p:tag name="KSO_WM_UNIT_ID" val="_1*i*27"/>
  <p:tag name="KSO_WM_UNIT_LAYERLEVEL" val="1"/>
  <p:tag name="KSO_WM_TAG_VERSION" val="3.0"/>
  <p:tag name="KSO_WM_BEAUTIFY_FLAG" val="#wm#"/>
</p:tagLst>
</file>

<file path=ppt/tags/tag94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6"/>
  <p:tag name="KSO_WM_UNIT_ID" val="_1*i*26"/>
  <p:tag name="KSO_WM_UNIT_LAYERLEVEL" val="1"/>
  <p:tag name="KSO_WM_TAG_VERSION" val="3.0"/>
  <p:tag name="KSO_WM_BEAUTIFY_FLAG" val="#wm#"/>
</p:tagLst>
</file>

<file path=ppt/tags/tag94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94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94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1*i*51"/>
  <p:tag name="KSO_WM_UNIT_LAYERLEVEL" val="1"/>
  <p:tag name="KSO_WM_TAG_VERSION" val="3.0"/>
  <p:tag name="KSO_WM_BEAUTIFY_FLAG" val="#wm#"/>
</p:tagLst>
</file>

<file path=ppt/tags/tag945.xml><?xml version="1.0" encoding="utf-8"?>
<p:tagLst xmlns:p="http://schemas.openxmlformats.org/presentationml/2006/main">
  <p:tag name="KSO_WM_UNIT_ISCONTENTSTITLE" val="0"/>
  <p:tag name="KSO_WM_UNIT_ISNUMDGMTITLE" val="0"/>
  <p:tag name="KSO_WM_UNIT_PRESET_TEXT" val="编辑母&#10;版标题"/>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946.xml><?xml version="1.0" encoding="utf-8"?>
<p:tagLst xmlns:p="http://schemas.openxmlformats.org/presentationml/2006/main">
  <p:tag name="KSO_WM_UNIT_ISCONTENTSTITLE" val="0"/>
  <p:tag name="KSO_WM_UNIT_ISNUMDGMTITLE" val="0"/>
  <p:tag name="KSO_WM_UNIT_PRESET_TEXT" val="单击此处编辑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94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4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4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950.xml><?xml version="1.0" encoding="utf-8"?>
<p:tagLst xmlns:p="http://schemas.openxmlformats.org/presentationml/2006/main">
  <p:tag name="KSO_WM_UNIT_ISNUMDGMTITLE" val="0"/>
  <p:tag name="KSO_WM_UNIT_SUBTYPE" val="g"/>
  <p:tag name="KSO_WM_UNIT_PRESET_TEXT" val="公司名"/>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2"/>
  <p:tag name="KSO_WM_UNIT_ID" val="_1*f*2"/>
  <p:tag name="KSO_WM_UNIT_LAYERLEVEL" val="1"/>
  <p:tag name="KSO_WM_TAG_VERSION" val="3.0"/>
  <p:tag name="KSO_WM_BEAUTIFY_FLAG" val="#wm#"/>
</p:tagLst>
</file>

<file path=ppt/tags/tag951.xml><?xml version="1.0" encoding="utf-8"?>
<p:tagLst xmlns:p="http://schemas.openxmlformats.org/presentationml/2006/main">
  <p:tag name="KSO_WM_UNIT_ISNUMDGMTITLE" val="0"/>
  <p:tag name="KSO_WM_UNIT_SUBTYPE" val="b"/>
  <p:tag name="KSO_WM_UNIT_PRESET_TEXT" val="署名"/>
  <p:tag name="KSO_WM_UNIT_NOCLEAR" val="0"/>
  <p:tag name="KSO_WM_UNIT_VALUE" val="7"/>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95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8"/>
  <p:tag name="KSO_WM_UNIT_ID" val="_1*i*38"/>
  <p:tag name="KSO_WM_UNIT_LAYERLEVEL" val="1"/>
  <p:tag name="KSO_WM_TAG_VERSION" val="3.0"/>
  <p:tag name="KSO_WM_BEAUTIFY_FLAG" val="#wm#"/>
</p:tagLst>
</file>

<file path=ppt/tags/tag95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39"/>
  <p:tag name="KSO_WM_UNIT_ID" val="_1*i*39"/>
  <p:tag name="KSO_WM_UNIT_LAYERLEVEL" val="1"/>
  <p:tag name="KSO_WM_TAG_VERSION" val="3.0"/>
  <p:tag name="KSO_WM_BEAUTIFY_FLAG" val="#wm#"/>
</p:tagLst>
</file>

<file path=ppt/tags/tag95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3"/>
  <p:tag name="KSO_WM_UNIT_ID" val="_1*i*43"/>
  <p:tag name="KSO_WM_UNIT_LAYERLEVEL" val="1"/>
  <p:tag name="KSO_WM_TAG_VERSION" val="3.0"/>
  <p:tag name="KSO_WM_BEAUTIFY_FLAG" val="#wm#"/>
</p:tagLst>
</file>

<file path=ppt/tags/tag95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1*i*57"/>
  <p:tag name="KSO_WM_UNIT_LAYERLEVEL" val="1"/>
  <p:tag name="KSO_WM_TAG_VERSION" val="3.0"/>
  <p:tag name="KSO_WM_BEAUTIFY_FLAG" val="#wm#"/>
</p:tagLst>
</file>

<file path=ppt/tags/tag95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1*i*59"/>
  <p:tag name="KSO_WM_UNIT_LAYERLEVEL" val="1"/>
  <p:tag name="KSO_WM_TAG_VERSION" val="3.0"/>
  <p:tag name="KSO_WM_BEAUTIFY_FLAG" val="#wm#"/>
</p:tagLst>
</file>

<file path=ppt/tags/tag95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95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95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96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1*i*53"/>
  <p:tag name="KSO_WM_UNIT_LAYERLEVEL" val="1"/>
  <p:tag name="KSO_WM_TAG_VERSION" val="3.0"/>
  <p:tag name="KSO_WM_BEAUTIFY_FLAG" val="#wm#"/>
</p:tagLst>
</file>

<file path=ppt/tags/tag96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1*i*46"/>
  <p:tag name="KSO_WM_UNIT_LAYERLEVEL" val="1"/>
  <p:tag name="KSO_WM_TAG_VERSION" val="3.0"/>
  <p:tag name="KSO_WM_BEAUTIFY_FLAG" val="#wm#"/>
</p:tagLst>
</file>

<file path=ppt/tags/tag96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4"/>
  <p:tag name="KSO_WM_UNIT_ID" val="_1*i*44"/>
  <p:tag name="KSO_WM_UNIT_LAYERLEVEL" val="1"/>
  <p:tag name="KSO_WM_TAG_VERSION" val="3.0"/>
  <p:tag name="KSO_WM_BEAUTIFY_FLAG" val="#wm#"/>
</p:tagLst>
</file>

<file path=ppt/tags/tag963.xml><?xml version="1.0" encoding="utf-8"?>
<p:tagLst xmlns:p="http://schemas.openxmlformats.org/presentationml/2006/main">
  <p:tag name="KSO_WM_UNIT_ISNUMDGMTITLE" val="0"/>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96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6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6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96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9"/>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96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96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0"/>
  <p:tag name="KSO_WM_UNIT_ID" val="_3*i*60"/>
  <p:tag name="KSO_WM_UNIT_LAYERLEVEL" val="1"/>
  <p:tag name="KSO_WM_TAG_VERSION" val="3.0"/>
  <p:tag name="KSO_WM_BEAUTIFY_FLAG" val="#wm#"/>
</p:tagLst>
</file>

<file path=ppt/tags/tag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97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9"/>
  <p:tag name="KSO_WM_UNIT_ID" val="_3*i*59"/>
  <p:tag name="KSO_WM_UNIT_LAYERLEVEL" val="1"/>
  <p:tag name="KSO_WM_TAG_VERSION" val="3.0"/>
  <p:tag name="KSO_WM_BEAUTIFY_FLAG" val="#wm#"/>
</p:tagLst>
</file>

<file path=ppt/tags/tag97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8"/>
  <p:tag name="KSO_WM_UNIT_ID" val="_3*i*58"/>
  <p:tag name="KSO_WM_UNIT_LAYERLEVEL" val="1"/>
  <p:tag name="KSO_WM_TAG_VERSION" val="3.0"/>
  <p:tag name="KSO_WM_BEAUTIFY_FLAG" val="#wm#"/>
</p:tagLst>
</file>

<file path=ppt/tags/tag97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7"/>
  <p:tag name="KSO_WM_UNIT_ID" val="_3*i*57"/>
  <p:tag name="KSO_WM_UNIT_LAYERLEVEL" val="1"/>
  <p:tag name="KSO_WM_TAG_VERSION" val="3.0"/>
  <p:tag name="KSO_WM_BEAUTIFY_FLAG" val="#wm#"/>
</p:tagLst>
</file>

<file path=ppt/tags/tag97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6"/>
  <p:tag name="KSO_WM_UNIT_ID" val="_3*i*56"/>
  <p:tag name="KSO_WM_UNIT_LAYERLEVEL" val="1"/>
  <p:tag name="KSO_WM_TAG_VERSION" val="3.0"/>
  <p:tag name="KSO_WM_BEAUTIFY_FLAG" val="#wm#"/>
</p:tagLst>
</file>

<file path=ppt/tags/tag97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5"/>
  <p:tag name="KSO_WM_UNIT_ID" val="_3*i*55"/>
  <p:tag name="KSO_WM_UNIT_LAYERLEVEL" val="1"/>
  <p:tag name="KSO_WM_TAG_VERSION" val="3.0"/>
  <p:tag name="KSO_WM_BEAUTIFY_FLAG" val="#wm#"/>
</p:tagLst>
</file>

<file path=ppt/tags/tag97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4"/>
  <p:tag name="KSO_WM_UNIT_ID" val="_3*i*54"/>
  <p:tag name="KSO_WM_UNIT_LAYERLEVEL" val="1"/>
  <p:tag name="KSO_WM_TAG_VERSION" val="3.0"/>
  <p:tag name="KSO_WM_BEAUTIFY_FLAG" val="#wm#"/>
</p:tagLst>
</file>

<file path=ppt/tags/tag97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3"/>
  <p:tag name="KSO_WM_UNIT_ID" val="_3*i*53"/>
  <p:tag name="KSO_WM_UNIT_LAYERLEVEL" val="1"/>
  <p:tag name="KSO_WM_TAG_VERSION" val="3.0"/>
  <p:tag name="KSO_WM_BEAUTIFY_FLAG" val="#wm#"/>
</p:tagLst>
</file>

<file path=ppt/tags/tag97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2"/>
  <p:tag name="KSO_WM_UNIT_ID" val="_3*i*52"/>
  <p:tag name="KSO_WM_UNIT_LAYERLEVEL" val="1"/>
  <p:tag name="KSO_WM_TAG_VERSION" val="3.0"/>
  <p:tag name="KSO_WM_BEAUTIFY_FLAG" val="#wm#"/>
</p:tagLst>
</file>

<file path=ppt/tags/tag97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1"/>
  <p:tag name="KSO_WM_UNIT_ID" val="_3*i*51"/>
  <p:tag name="KSO_WM_UNIT_LAYERLEVEL" val="1"/>
  <p:tag name="KSO_WM_TAG_VERSION" val="3.0"/>
  <p:tag name="KSO_WM_BEAUTIFY_FLAG" val="#wm#"/>
</p:tagLst>
</file>

<file path=ppt/tags/tag97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0"/>
  <p:tag name="KSO_WM_UNIT_ID" val="_3*i*50"/>
  <p:tag name="KSO_WM_UNIT_LAYERLEVEL" val="1"/>
  <p:tag name="KSO_WM_TAG_VERSION" val="3.0"/>
  <p:tag name="KSO_WM_BEAUTIFY_FLAG" val="#wm#"/>
</p:tagLst>
</file>

<file path=ppt/tags/tag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98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9"/>
  <p:tag name="KSO_WM_UNIT_ID" val="_3*i*49"/>
  <p:tag name="KSO_WM_UNIT_LAYERLEVEL" val="1"/>
  <p:tag name="KSO_WM_TAG_VERSION" val="3.0"/>
  <p:tag name="KSO_WM_BEAUTIFY_FLAG" val="#wm#"/>
</p:tagLst>
</file>

<file path=ppt/tags/tag98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8"/>
  <p:tag name="KSO_WM_UNIT_ID" val="_3*i*48"/>
  <p:tag name="KSO_WM_UNIT_LAYERLEVEL" val="1"/>
  <p:tag name="KSO_WM_TAG_VERSION" val="3.0"/>
  <p:tag name="KSO_WM_BEAUTIFY_FLAG" val="#wm#"/>
</p:tagLst>
</file>

<file path=ppt/tags/tag98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7"/>
  <p:tag name="KSO_WM_UNIT_ID" val="_3*i*47"/>
  <p:tag name="KSO_WM_UNIT_LAYERLEVEL" val="1"/>
  <p:tag name="KSO_WM_TAG_VERSION" val="3.0"/>
  <p:tag name="KSO_WM_BEAUTIFY_FLAG" val="#wm#"/>
</p:tagLst>
</file>

<file path=ppt/tags/tag98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6"/>
  <p:tag name="KSO_WM_UNIT_ID" val="_3*i*46"/>
  <p:tag name="KSO_WM_UNIT_LAYERLEVEL" val="1"/>
  <p:tag name="KSO_WM_TAG_VERSION" val="3.0"/>
  <p:tag name="KSO_WM_BEAUTIFY_FLAG" val="#wm#"/>
</p:tagLst>
</file>

<file path=ppt/tags/tag98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45"/>
  <p:tag name="KSO_WM_UNIT_ID" val="_3*i*45"/>
  <p:tag name="KSO_WM_UNIT_LAYERLEVEL" val="1"/>
  <p:tag name="KSO_WM_TAG_VERSION" val="3.0"/>
  <p:tag name="KSO_WM_BEAUTIFY_FLAG" val="#wm#"/>
</p:tagLst>
</file>

<file path=ppt/tags/tag98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98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98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98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98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990.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991.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992.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993.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994.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995.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996.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6"/>
  <p:tag name="KSO_WM_UNIT_ID" val="_3*i*16"/>
  <p:tag name="KSO_WM_UNIT_LAYERLEVEL" val="1"/>
  <p:tag name="KSO_WM_TAG_VERSION" val="3.0"/>
  <p:tag name="KSO_WM_BEAUTIFY_FLAG" val="#wm#"/>
</p:tagLst>
</file>

<file path=ppt/tags/tag997.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7"/>
  <p:tag name="KSO_WM_UNIT_ID" val="_3*i*17"/>
  <p:tag name="KSO_WM_UNIT_LAYERLEVEL" val="1"/>
  <p:tag name="KSO_WM_TAG_VERSION" val="3.0"/>
  <p:tag name="KSO_WM_BEAUTIFY_FLAG" val="#wm#"/>
</p:tagLst>
</file>

<file path=ppt/tags/tag998.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8"/>
  <p:tag name="KSO_WM_UNIT_ID" val="_3*i*18"/>
  <p:tag name="KSO_WM_UNIT_LAYERLEVEL" val="1"/>
  <p:tag name="KSO_WM_TAG_VERSION" val="3.0"/>
  <p:tag name="KSO_WM_BEAUTIFY_FLAG" val="#wm#"/>
</p:tagLst>
</file>

<file path=ppt/tags/tag999.xml><?xml version="1.0" encoding="utf-8"?>
<p:tagLst xmlns:p="http://schemas.openxmlformats.org/presentationml/2006/main">
  <p:tag name="KSO_WM_UNIT_ISNUMDGMTITLE" val="0"/>
  <p:tag name="KSO_WM_UNIT_NOCLEAR" val="0"/>
  <p:tag name="KSO_WM_UNIT_HIGHLIGHT" val="0"/>
  <p:tag name="KSO_WM_UNIT_COMPATIBLE" val="0"/>
  <p:tag name="KSO_WM_UNIT_DIAGRAM_ISNUMVISUAL" val="0"/>
  <p:tag name="KSO_WM_UNIT_DIAGRAM_ISREFERUNIT" val="0"/>
  <p:tag name="KSO_WM_UNIT_TYPE" val="i"/>
  <p:tag name="KSO_WM_UNIT_INDEX" val="19"/>
  <p:tag name="KSO_WM_UNIT_ID" val="_3*i*19"/>
  <p:tag name="KSO_WM_UNIT_LAYERLEVEL" val="1"/>
  <p:tag name="KSO_WM_TAG_VERSION" val="3.0"/>
  <p:tag name="KSO_WM_BEAUTIFY_FLAG" val="#wm#"/>
</p:tagLst>
</file>

<file path=ppt/theme/theme1.xml><?xml version="1.0" encoding="utf-8"?>
<a:theme xmlns:a="http://schemas.openxmlformats.org/drawingml/2006/main" name="1_Office Theme">
  <a:themeElements>
    <a:clrScheme name="自定义 81">
      <a:dk1>
        <a:srgbClr val="000000"/>
      </a:dk1>
      <a:lt1>
        <a:srgbClr val="FFFFFF"/>
      </a:lt1>
      <a:dk2>
        <a:srgbClr val="402F26"/>
      </a:dk2>
      <a:lt2>
        <a:srgbClr val="FCECE2"/>
      </a:lt2>
      <a:accent1>
        <a:srgbClr val="D86116"/>
      </a:accent1>
      <a:accent2>
        <a:srgbClr val="FF9219"/>
      </a:accent2>
      <a:accent3>
        <a:srgbClr val="DFBF4B"/>
      </a:accent3>
      <a:accent4>
        <a:srgbClr val="A8D951"/>
      </a:accent4>
      <a:accent5>
        <a:srgbClr val="ED8565"/>
      </a:accent5>
      <a:accent6>
        <a:srgbClr val="954F72"/>
      </a:accent6>
      <a:hlink>
        <a:srgbClr val="0563C1"/>
      </a:hlink>
      <a:folHlink>
        <a:srgbClr val="954F72"/>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自定义 81">
      <a:dk1>
        <a:srgbClr val="000000"/>
      </a:dk1>
      <a:lt1>
        <a:srgbClr val="FFFFFF"/>
      </a:lt1>
      <a:dk2>
        <a:srgbClr val="402F26"/>
      </a:dk2>
      <a:lt2>
        <a:srgbClr val="FCECE2"/>
      </a:lt2>
      <a:accent1>
        <a:srgbClr val="D86116"/>
      </a:accent1>
      <a:accent2>
        <a:srgbClr val="FF9219"/>
      </a:accent2>
      <a:accent3>
        <a:srgbClr val="DFBF4B"/>
      </a:accent3>
      <a:accent4>
        <a:srgbClr val="A8D951"/>
      </a:accent4>
      <a:accent5>
        <a:srgbClr val="ED8565"/>
      </a:accent5>
      <a:accent6>
        <a:srgbClr val="954F72"/>
      </a:accent6>
      <a:hlink>
        <a:srgbClr val="0563C1"/>
      </a:hlink>
      <a:folHlink>
        <a:srgbClr val="954F72"/>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自定义 81">
      <a:dk1>
        <a:srgbClr val="000000"/>
      </a:dk1>
      <a:lt1>
        <a:srgbClr val="FFFFFF"/>
      </a:lt1>
      <a:dk2>
        <a:srgbClr val="402F26"/>
      </a:dk2>
      <a:lt2>
        <a:srgbClr val="FCECE2"/>
      </a:lt2>
      <a:accent1>
        <a:srgbClr val="D86116"/>
      </a:accent1>
      <a:accent2>
        <a:srgbClr val="FF9219"/>
      </a:accent2>
      <a:accent3>
        <a:srgbClr val="DFBF4B"/>
      </a:accent3>
      <a:accent4>
        <a:srgbClr val="A8D951"/>
      </a:accent4>
      <a:accent5>
        <a:srgbClr val="ED8565"/>
      </a:accent5>
      <a:accent6>
        <a:srgbClr val="954F72"/>
      </a:accent6>
      <a:hlink>
        <a:srgbClr val="0563C1"/>
      </a:hlink>
      <a:folHlink>
        <a:srgbClr val="954F72"/>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自定义 81">
      <a:dk1>
        <a:srgbClr val="000000"/>
      </a:dk1>
      <a:lt1>
        <a:srgbClr val="FFFFFF"/>
      </a:lt1>
      <a:dk2>
        <a:srgbClr val="402F26"/>
      </a:dk2>
      <a:lt2>
        <a:srgbClr val="FCECE2"/>
      </a:lt2>
      <a:accent1>
        <a:srgbClr val="D86116"/>
      </a:accent1>
      <a:accent2>
        <a:srgbClr val="FF9219"/>
      </a:accent2>
      <a:accent3>
        <a:srgbClr val="DFBF4B"/>
      </a:accent3>
      <a:accent4>
        <a:srgbClr val="A8D951"/>
      </a:accent4>
      <a:accent5>
        <a:srgbClr val="ED8565"/>
      </a:accent5>
      <a:accent6>
        <a:srgbClr val="954F72"/>
      </a:accent6>
      <a:hlink>
        <a:srgbClr val="0563C1"/>
      </a:hlink>
      <a:folHlink>
        <a:srgbClr val="954F72"/>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
  <a:themeElements>
    <a:clrScheme name="自定义 81">
      <a:dk1>
        <a:srgbClr val="000000"/>
      </a:dk1>
      <a:lt1>
        <a:srgbClr val="FFFFFF"/>
      </a:lt1>
      <a:dk2>
        <a:srgbClr val="402F26"/>
      </a:dk2>
      <a:lt2>
        <a:srgbClr val="FCECE2"/>
      </a:lt2>
      <a:accent1>
        <a:srgbClr val="D86116"/>
      </a:accent1>
      <a:accent2>
        <a:srgbClr val="FF9219"/>
      </a:accent2>
      <a:accent3>
        <a:srgbClr val="DFBF4B"/>
      </a:accent3>
      <a:accent4>
        <a:srgbClr val="A8D951"/>
      </a:accent4>
      <a:accent5>
        <a:srgbClr val="ED8565"/>
      </a:accent5>
      <a:accent6>
        <a:srgbClr val="954F72"/>
      </a:accent6>
      <a:hlink>
        <a:srgbClr val="0563C1"/>
      </a:hlink>
      <a:folHlink>
        <a:srgbClr val="954F72"/>
      </a:folHlink>
    </a:clrScheme>
    <a:fontScheme name="可爱">
      <a:majorFont>
        <a:latin typeface="Mali SemiBold"/>
        <a:ea typeface="Mali SemiBold"/>
        <a:cs typeface=""/>
      </a:majorFont>
      <a:minorFont>
        <a:latin typeface="Mali"/>
        <a:ea typeface="Mal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4331</Words>
  <Application>WPS Presentation</Application>
  <PresentationFormat>Widescreen</PresentationFormat>
  <Paragraphs>132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12</vt:i4>
      </vt:variant>
    </vt:vector>
  </HeadingPairs>
  <TitlesOfParts>
    <vt:vector size="31" baseType="lpstr">
      <vt:lpstr>Arial</vt:lpstr>
      <vt:lpstr>SimSun</vt:lpstr>
      <vt:lpstr>Wingdings</vt:lpstr>
      <vt:lpstr>Arial Unicode MS</vt:lpstr>
      <vt:lpstr>Calibri Light</vt:lpstr>
      <vt:lpstr>Calibri</vt:lpstr>
      <vt:lpstr>Microsoft YaHei</vt:lpstr>
      <vt:lpstr>Inter Bold</vt:lpstr>
      <vt:lpstr>Inter</vt:lpstr>
      <vt:lpstr>Wingdings</vt:lpstr>
      <vt:lpstr>Charis SIL</vt:lpstr>
      <vt:lpstr>Crimson Text SemiBold</vt:lpstr>
      <vt:lpstr>Mali</vt:lpstr>
      <vt:lpstr>Mali SemiBold</vt:lpstr>
      <vt:lpstr>1_Office Theme</vt:lpstr>
      <vt:lpstr>3_Office Theme</vt:lpstr>
      <vt:lpstr>4_Office Theme</vt:lpstr>
      <vt:lpstr>5_Office Theme</vt:lpstr>
      <vt:lpstr>2_Office Theme</vt:lpstr>
      <vt:lpstr>Click to add title</vt:lpstr>
      <vt:lpstr>Contents </vt:lpstr>
      <vt:lpstr>Your title here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Analytics</dc:title>
  <dc:creator>Acer</dc:creator>
  <cp:lastModifiedBy>puneet surya</cp:lastModifiedBy>
  <cp:revision>10</cp:revision>
  <dcterms:created xsi:type="dcterms:W3CDTF">2024-07-25T07:01:42Z</dcterms:created>
  <dcterms:modified xsi:type="dcterms:W3CDTF">2024-07-25T08:15:59Z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F72E6BC62E0D4D7DA9734084E1BD0090_11</vt:lpwstr>
  </property>
  <property fmtid="{D5CDD505-2E9C-101B-9397-08002B2CF9AE}" pid="3" name="KSOProductBuildVer">
    <vt:lpwstr>1033-12.2.0.17545</vt:lpwstr>
  </property>
</Properties>
</file>