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792" autoAdjust="0"/>
  </p:normalViewPr>
  <p:slideViewPr>
    <p:cSldViewPr snapToGrid="0">
      <p:cViewPr varScale="1">
        <p:scale>
          <a:sx n="62" d="100"/>
          <a:sy n="62" d="100"/>
        </p:scale>
        <p:origin x="82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FA3989-DF8E-44D2-93C9-BBA1AEA74B6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24B2DF4-99D6-479C-AC6F-86BFCDB62AC4}">
      <dgm:prSet/>
      <dgm:spPr/>
      <dgm:t>
        <a:bodyPr/>
        <a:lstStyle/>
        <a:p>
          <a:r>
            <a:rPr lang="en-IN"/>
            <a:t>Speech recognition</a:t>
          </a:r>
          <a:endParaRPr lang="en-US"/>
        </a:p>
      </dgm:t>
    </dgm:pt>
    <dgm:pt modelId="{1307D282-AF3F-4775-AEE3-0FBCEF6E8189}" type="parTrans" cxnId="{92796619-BD25-4AEE-AFA5-8BFB06EACC37}">
      <dgm:prSet/>
      <dgm:spPr/>
      <dgm:t>
        <a:bodyPr/>
        <a:lstStyle/>
        <a:p>
          <a:endParaRPr lang="en-US"/>
        </a:p>
      </dgm:t>
    </dgm:pt>
    <dgm:pt modelId="{18FF7E2B-58B4-4BBF-B6DB-74599F3BCA5E}" type="sibTrans" cxnId="{92796619-BD25-4AEE-AFA5-8BFB06EACC37}">
      <dgm:prSet/>
      <dgm:spPr/>
      <dgm:t>
        <a:bodyPr/>
        <a:lstStyle/>
        <a:p>
          <a:endParaRPr lang="en-US"/>
        </a:p>
      </dgm:t>
    </dgm:pt>
    <dgm:pt modelId="{6D9AFBE5-9469-4395-8A60-6C35CE69432A}">
      <dgm:prSet/>
      <dgm:spPr/>
      <dgm:t>
        <a:bodyPr/>
        <a:lstStyle/>
        <a:p>
          <a:r>
            <a:rPr lang="en-IN"/>
            <a:t>It converts speech to text and gives the result. </a:t>
          </a:r>
          <a:r>
            <a:rPr lang="en-IN" b="1"/>
            <a:t>Simple!!!!</a:t>
          </a:r>
          <a:endParaRPr lang="en-US"/>
        </a:p>
      </dgm:t>
    </dgm:pt>
    <dgm:pt modelId="{EF192D73-B059-46DF-A4AC-10A1D183C30F}" type="parTrans" cxnId="{B185310B-6CA3-467F-B81C-C1B1B4E0ED74}">
      <dgm:prSet/>
      <dgm:spPr/>
      <dgm:t>
        <a:bodyPr/>
        <a:lstStyle/>
        <a:p>
          <a:endParaRPr lang="en-US"/>
        </a:p>
      </dgm:t>
    </dgm:pt>
    <dgm:pt modelId="{2803742F-2E88-4AEB-8345-7C7B4B54C243}" type="sibTrans" cxnId="{B185310B-6CA3-467F-B81C-C1B1B4E0ED74}">
      <dgm:prSet/>
      <dgm:spPr/>
      <dgm:t>
        <a:bodyPr/>
        <a:lstStyle/>
        <a:p>
          <a:endParaRPr lang="en-US"/>
        </a:p>
      </dgm:t>
    </dgm:pt>
    <dgm:pt modelId="{548C4EF9-1ABB-4F2A-87DE-8917BB36F7CE}">
      <dgm:prSet/>
      <dgm:spPr/>
      <dgm:t>
        <a:bodyPr/>
        <a:lstStyle/>
        <a:p>
          <a:r>
            <a:rPr lang="en-IN"/>
            <a:t>Voice recognition</a:t>
          </a:r>
          <a:endParaRPr lang="en-US"/>
        </a:p>
      </dgm:t>
    </dgm:pt>
    <dgm:pt modelId="{25D02031-63D0-4330-9F3C-824F7E9362DD}" type="parTrans" cxnId="{F59EBE7C-9BAA-4D71-BA29-DC3F1D1B38A9}">
      <dgm:prSet/>
      <dgm:spPr/>
      <dgm:t>
        <a:bodyPr/>
        <a:lstStyle/>
        <a:p>
          <a:endParaRPr lang="en-US"/>
        </a:p>
      </dgm:t>
    </dgm:pt>
    <dgm:pt modelId="{A902D4EB-C432-4284-9B23-A806B68830FE}" type="sibTrans" cxnId="{F59EBE7C-9BAA-4D71-BA29-DC3F1D1B38A9}">
      <dgm:prSet/>
      <dgm:spPr/>
      <dgm:t>
        <a:bodyPr/>
        <a:lstStyle/>
        <a:p>
          <a:endParaRPr lang="en-US"/>
        </a:p>
      </dgm:t>
    </dgm:pt>
    <dgm:pt modelId="{A144EDF9-57B8-48FF-8483-81E7CD26B086}">
      <dgm:prSet/>
      <dgm:spPr/>
      <dgm:t>
        <a:bodyPr/>
        <a:lstStyle/>
        <a:p>
          <a:r>
            <a:rPr lang="en-IN"/>
            <a:t>It compares the frequency of voice and is the main key in authentication</a:t>
          </a:r>
          <a:endParaRPr lang="en-US"/>
        </a:p>
      </dgm:t>
    </dgm:pt>
    <dgm:pt modelId="{664E96EB-7A8D-44A7-AE2C-D9952EAAC589}" type="parTrans" cxnId="{32760FD7-B205-4CC1-A2D2-7C37EB455BC5}">
      <dgm:prSet/>
      <dgm:spPr/>
      <dgm:t>
        <a:bodyPr/>
        <a:lstStyle/>
        <a:p>
          <a:endParaRPr lang="en-US"/>
        </a:p>
      </dgm:t>
    </dgm:pt>
    <dgm:pt modelId="{277817D6-9C1C-4375-9754-8FCEEF25D012}" type="sibTrans" cxnId="{32760FD7-B205-4CC1-A2D2-7C37EB455BC5}">
      <dgm:prSet/>
      <dgm:spPr/>
      <dgm:t>
        <a:bodyPr/>
        <a:lstStyle/>
        <a:p>
          <a:endParaRPr lang="en-US"/>
        </a:p>
      </dgm:t>
    </dgm:pt>
    <dgm:pt modelId="{1324E3B9-3EFD-4E74-B466-27C2845A0B61}" type="pres">
      <dgm:prSet presAssocID="{29FA3989-DF8E-44D2-93C9-BBA1AEA74B6B}" presName="root" presStyleCnt="0">
        <dgm:presLayoutVars>
          <dgm:dir/>
          <dgm:resizeHandles val="exact"/>
        </dgm:presLayoutVars>
      </dgm:prSet>
      <dgm:spPr/>
    </dgm:pt>
    <dgm:pt modelId="{62C31130-462B-46B3-BF8C-3C7CB4D5624C}" type="pres">
      <dgm:prSet presAssocID="{924B2DF4-99D6-479C-AC6F-86BFCDB62AC4}" presName="compNode" presStyleCnt="0"/>
      <dgm:spPr/>
    </dgm:pt>
    <dgm:pt modelId="{642136D9-3193-470D-A2E5-EF82D8793CA8}" type="pres">
      <dgm:prSet presAssocID="{924B2DF4-99D6-479C-AC6F-86BFCDB62AC4}" presName="bgRect" presStyleLbl="bgShp" presStyleIdx="0" presStyleCnt="4"/>
      <dgm:spPr/>
    </dgm:pt>
    <dgm:pt modelId="{A15F70DB-5240-4A3A-9F72-0F88748AA60C}" type="pres">
      <dgm:prSet presAssocID="{924B2DF4-99D6-479C-AC6F-86BFCDB62AC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dio microphone"/>
        </a:ext>
      </dgm:extLst>
    </dgm:pt>
    <dgm:pt modelId="{AECDCBA3-80C7-42F8-A5EB-06325FA084C2}" type="pres">
      <dgm:prSet presAssocID="{924B2DF4-99D6-479C-AC6F-86BFCDB62AC4}" presName="spaceRect" presStyleCnt="0"/>
      <dgm:spPr/>
    </dgm:pt>
    <dgm:pt modelId="{D0015F88-5C44-48C8-81F8-AB2FBA778A3C}" type="pres">
      <dgm:prSet presAssocID="{924B2DF4-99D6-479C-AC6F-86BFCDB62AC4}" presName="parTx" presStyleLbl="revTx" presStyleIdx="0" presStyleCnt="4">
        <dgm:presLayoutVars>
          <dgm:chMax val="0"/>
          <dgm:chPref val="0"/>
        </dgm:presLayoutVars>
      </dgm:prSet>
      <dgm:spPr/>
    </dgm:pt>
    <dgm:pt modelId="{F1E70D9D-16F1-4FEE-B3D7-45189A87818C}" type="pres">
      <dgm:prSet presAssocID="{18FF7E2B-58B4-4BBF-B6DB-74599F3BCA5E}" presName="sibTrans" presStyleCnt="0"/>
      <dgm:spPr/>
    </dgm:pt>
    <dgm:pt modelId="{14752ED6-DA41-4878-8B40-41AD2791AA11}" type="pres">
      <dgm:prSet presAssocID="{6D9AFBE5-9469-4395-8A60-6C35CE69432A}" presName="compNode" presStyleCnt="0"/>
      <dgm:spPr/>
    </dgm:pt>
    <dgm:pt modelId="{EDAC67E0-6982-4A52-B500-C544CC8F2089}" type="pres">
      <dgm:prSet presAssocID="{6D9AFBE5-9469-4395-8A60-6C35CE69432A}" presName="bgRect" presStyleLbl="bgShp" presStyleIdx="1" presStyleCnt="4"/>
      <dgm:spPr/>
    </dgm:pt>
    <dgm:pt modelId="{CF30809C-6A13-4D29-92CF-B7B48F8D1415}" type="pres">
      <dgm:prSet presAssocID="{6D9AFBE5-9469-4395-8A60-6C35CE69432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titles"/>
        </a:ext>
      </dgm:extLst>
    </dgm:pt>
    <dgm:pt modelId="{F5325549-0B3A-4468-B272-1C019BA47332}" type="pres">
      <dgm:prSet presAssocID="{6D9AFBE5-9469-4395-8A60-6C35CE69432A}" presName="spaceRect" presStyleCnt="0"/>
      <dgm:spPr/>
    </dgm:pt>
    <dgm:pt modelId="{C3A3C0B4-B054-4CAB-8A43-5C3D1D71D4C1}" type="pres">
      <dgm:prSet presAssocID="{6D9AFBE5-9469-4395-8A60-6C35CE69432A}" presName="parTx" presStyleLbl="revTx" presStyleIdx="1" presStyleCnt="4">
        <dgm:presLayoutVars>
          <dgm:chMax val="0"/>
          <dgm:chPref val="0"/>
        </dgm:presLayoutVars>
      </dgm:prSet>
      <dgm:spPr/>
    </dgm:pt>
    <dgm:pt modelId="{9F038858-9146-4A0F-84C6-4237EB8DE0A0}" type="pres">
      <dgm:prSet presAssocID="{2803742F-2E88-4AEB-8345-7C7B4B54C243}" presName="sibTrans" presStyleCnt="0"/>
      <dgm:spPr/>
    </dgm:pt>
    <dgm:pt modelId="{D175EFC7-F7D0-4C86-A90F-C820EDAF10FB}" type="pres">
      <dgm:prSet presAssocID="{548C4EF9-1ABB-4F2A-87DE-8917BB36F7CE}" presName="compNode" presStyleCnt="0"/>
      <dgm:spPr/>
    </dgm:pt>
    <dgm:pt modelId="{480E6B86-17AF-4382-AE4D-A6BFCC89B054}" type="pres">
      <dgm:prSet presAssocID="{548C4EF9-1ABB-4F2A-87DE-8917BB36F7CE}" presName="bgRect" presStyleLbl="bgShp" presStyleIdx="2" presStyleCnt="4"/>
      <dgm:spPr/>
    </dgm:pt>
    <dgm:pt modelId="{553F880A-1BA8-4E9F-8741-A42915D7A4A4}" type="pres">
      <dgm:prSet presAssocID="{548C4EF9-1ABB-4F2A-87DE-8917BB36F7C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gaphone"/>
        </a:ext>
      </dgm:extLst>
    </dgm:pt>
    <dgm:pt modelId="{295AB3E6-AE73-4C62-9C56-82A86DBD164E}" type="pres">
      <dgm:prSet presAssocID="{548C4EF9-1ABB-4F2A-87DE-8917BB36F7CE}" presName="spaceRect" presStyleCnt="0"/>
      <dgm:spPr/>
    </dgm:pt>
    <dgm:pt modelId="{04B7E3EB-0A2D-4663-803B-396C44938BD9}" type="pres">
      <dgm:prSet presAssocID="{548C4EF9-1ABB-4F2A-87DE-8917BB36F7CE}" presName="parTx" presStyleLbl="revTx" presStyleIdx="2" presStyleCnt="4">
        <dgm:presLayoutVars>
          <dgm:chMax val="0"/>
          <dgm:chPref val="0"/>
        </dgm:presLayoutVars>
      </dgm:prSet>
      <dgm:spPr/>
    </dgm:pt>
    <dgm:pt modelId="{05C8DCF9-5F7A-4D9A-8895-0135B9E58CAF}" type="pres">
      <dgm:prSet presAssocID="{A902D4EB-C432-4284-9B23-A806B68830FE}" presName="sibTrans" presStyleCnt="0"/>
      <dgm:spPr/>
    </dgm:pt>
    <dgm:pt modelId="{6C7206A5-8BC4-4CDE-800A-9E1079786B20}" type="pres">
      <dgm:prSet presAssocID="{A144EDF9-57B8-48FF-8483-81E7CD26B086}" presName="compNode" presStyleCnt="0"/>
      <dgm:spPr/>
    </dgm:pt>
    <dgm:pt modelId="{46E88E08-6DEA-4EE2-A9CC-0CA703A0381E}" type="pres">
      <dgm:prSet presAssocID="{A144EDF9-57B8-48FF-8483-81E7CD26B086}" presName="bgRect" presStyleLbl="bgShp" presStyleIdx="3" presStyleCnt="4"/>
      <dgm:spPr/>
    </dgm:pt>
    <dgm:pt modelId="{9D8E7668-5FBA-4306-8119-316DF448EC00}" type="pres">
      <dgm:prSet presAssocID="{A144EDF9-57B8-48FF-8483-81E7CD26B08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Key"/>
        </a:ext>
      </dgm:extLst>
    </dgm:pt>
    <dgm:pt modelId="{4E2D4E7C-8F38-4641-AC87-F04E6B367C7B}" type="pres">
      <dgm:prSet presAssocID="{A144EDF9-57B8-48FF-8483-81E7CD26B086}" presName="spaceRect" presStyleCnt="0"/>
      <dgm:spPr/>
    </dgm:pt>
    <dgm:pt modelId="{4E0754A9-4F83-47C3-B4EB-B7AFD16BCC3D}" type="pres">
      <dgm:prSet presAssocID="{A144EDF9-57B8-48FF-8483-81E7CD26B086}" presName="parTx" presStyleLbl="revTx" presStyleIdx="3" presStyleCnt="4">
        <dgm:presLayoutVars>
          <dgm:chMax val="0"/>
          <dgm:chPref val="0"/>
        </dgm:presLayoutVars>
      </dgm:prSet>
      <dgm:spPr/>
    </dgm:pt>
  </dgm:ptLst>
  <dgm:cxnLst>
    <dgm:cxn modelId="{9B9F8D08-18FE-4670-96AF-398D884C71DD}" type="presOf" srcId="{A144EDF9-57B8-48FF-8483-81E7CD26B086}" destId="{4E0754A9-4F83-47C3-B4EB-B7AFD16BCC3D}" srcOrd="0" destOrd="0" presId="urn:microsoft.com/office/officeart/2018/2/layout/IconVerticalSolidList"/>
    <dgm:cxn modelId="{B185310B-6CA3-467F-B81C-C1B1B4E0ED74}" srcId="{29FA3989-DF8E-44D2-93C9-BBA1AEA74B6B}" destId="{6D9AFBE5-9469-4395-8A60-6C35CE69432A}" srcOrd="1" destOrd="0" parTransId="{EF192D73-B059-46DF-A4AC-10A1D183C30F}" sibTransId="{2803742F-2E88-4AEB-8345-7C7B4B54C243}"/>
    <dgm:cxn modelId="{92796619-BD25-4AEE-AFA5-8BFB06EACC37}" srcId="{29FA3989-DF8E-44D2-93C9-BBA1AEA74B6B}" destId="{924B2DF4-99D6-479C-AC6F-86BFCDB62AC4}" srcOrd="0" destOrd="0" parTransId="{1307D282-AF3F-4775-AEE3-0FBCEF6E8189}" sibTransId="{18FF7E2B-58B4-4BBF-B6DB-74599F3BCA5E}"/>
    <dgm:cxn modelId="{57FAAD65-CA39-49DF-8C35-8189CEF914F4}" type="presOf" srcId="{924B2DF4-99D6-479C-AC6F-86BFCDB62AC4}" destId="{D0015F88-5C44-48C8-81F8-AB2FBA778A3C}" srcOrd="0" destOrd="0" presId="urn:microsoft.com/office/officeart/2018/2/layout/IconVerticalSolidList"/>
    <dgm:cxn modelId="{26B2D447-6793-4200-8E0F-D068956F0F42}" type="presOf" srcId="{29FA3989-DF8E-44D2-93C9-BBA1AEA74B6B}" destId="{1324E3B9-3EFD-4E74-B466-27C2845A0B61}" srcOrd="0" destOrd="0" presId="urn:microsoft.com/office/officeart/2018/2/layout/IconVerticalSolidList"/>
    <dgm:cxn modelId="{F59EBE7C-9BAA-4D71-BA29-DC3F1D1B38A9}" srcId="{29FA3989-DF8E-44D2-93C9-BBA1AEA74B6B}" destId="{548C4EF9-1ABB-4F2A-87DE-8917BB36F7CE}" srcOrd="2" destOrd="0" parTransId="{25D02031-63D0-4330-9F3C-824F7E9362DD}" sibTransId="{A902D4EB-C432-4284-9B23-A806B68830FE}"/>
    <dgm:cxn modelId="{AAB78686-C86C-4F0D-BA49-F174541E1C94}" type="presOf" srcId="{6D9AFBE5-9469-4395-8A60-6C35CE69432A}" destId="{C3A3C0B4-B054-4CAB-8A43-5C3D1D71D4C1}" srcOrd="0" destOrd="0" presId="urn:microsoft.com/office/officeart/2018/2/layout/IconVerticalSolidList"/>
    <dgm:cxn modelId="{714BBC8F-18F2-44CC-813F-715E1379EE3B}" type="presOf" srcId="{548C4EF9-1ABB-4F2A-87DE-8917BB36F7CE}" destId="{04B7E3EB-0A2D-4663-803B-396C44938BD9}" srcOrd="0" destOrd="0" presId="urn:microsoft.com/office/officeart/2018/2/layout/IconVerticalSolidList"/>
    <dgm:cxn modelId="{32760FD7-B205-4CC1-A2D2-7C37EB455BC5}" srcId="{29FA3989-DF8E-44D2-93C9-BBA1AEA74B6B}" destId="{A144EDF9-57B8-48FF-8483-81E7CD26B086}" srcOrd="3" destOrd="0" parTransId="{664E96EB-7A8D-44A7-AE2C-D9952EAAC589}" sibTransId="{277817D6-9C1C-4375-9754-8FCEEF25D012}"/>
    <dgm:cxn modelId="{1E2DE45D-2B8F-4C67-AB2D-916698193C44}" type="presParOf" srcId="{1324E3B9-3EFD-4E74-B466-27C2845A0B61}" destId="{62C31130-462B-46B3-BF8C-3C7CB4D5624C}" srcOrd="0" destOrd="0" presId="urn:microsoft.com/office/officeart/2018/2/layout/IconVerticalSolidList"/>
    <dgm:cxn modelId="{C6710D33-7150-4BE8-997E-F7DFA7CFF353}" type="presParOf" srcId="{62C31130-462B-46B3-BF8C-3C7CB4D5624C}" destId="{642136D9-3193-470D-A2E5-EF82D8793CA8}" srcOrd="0" destOrd="0" presId="urn:microsoft.com/office/officeart/2018/2/layout/IconVerticalSolidList"/>
    <dgm:cxn modelId="{2CE81181-77F0-4262-87D2-4DA2DA263EF1}" type="presParOf" srcId="{62C31130-462B-46B3-BF8C-3C7CB4D5624C}" destId="{A15F70DB-5240-4A3A-9F72-0F88748AA60C}" srcOrd="1" destOrd="0" presId="urn:microsoft.com/office/officeart/2018/2/layout/IconVerticalSolidList"/>
    <dgm:cxn modelId="{F46C2385-10FF-43BD-A0AE-4DD3748F6541}" type="presParOf" srcId="{62C31130-462B-46B3-BF8C-3C7CB4D5624C}" destId="{AECDCBA3-80C7-42F8-A5EB-06325FA084C2}" srcOrd="2" destOrd="0" presId="urn:microsoft.com/office/officeart/2018/2/layout/IconVerticalSolidList"/>
    <dgm:cxn modelId="{652533F0-0025-495A-A468-8542951BB30E}" type="presParOf" srcId="{62C31130-462B-46B3-BF8C-3C7CB4D5624C}" destId="{D0015F88-5C44-48C8-81F8-AB2FBA778A3C}" srcOrd="3" destOrd="0" presId="urn:microsoft.com/office/officeart/2018/2/layout/IconVerticalSolidList"/>
    <dgm:cxn modelId="{EA6A9301-A245-4AB1-B8A8-48888718F5B1}" type="presParOf" srcId="{1324E3B9-3EFD-4E74-B466-27C2845A0B61}" destId="{F1E70D9D-16F1-4FEE-B3D7-45189A87818C}" srcOrd="1" destOrd="0" presId="urn:microsoft.com/office/officeart/2018/2/layout/IconVerticalSolidList"/>
    <dgm:cxn modelId="{8707AF0B-040E-4C78-B325-C5667680DB0B}" type="presParOf" srcId="{1324E3B9-3EFD-4E74-B466-27C2845A0B61}" destId="{14752ED6-DA41-4878-8B40-41AD2791AA11}" srcOrd="2" destOrd="0" presId="urn:microsoft.com/office/officeart/2018/2/layout/IconVerticalSolidList"/>
    <dgm:cxn modelId="{1B3AB8BA-9A54-497B-9EA6-AA4F0310274A}" type="presParOf" srcId="{14752ED6-DA41-4878-8B40-41AD2791AA11}" destId="{EDAC67E0-6982-4A52-B500-C544CC8F2089}" srcOrd="0" destOrd="0" presId="urn:microsoft.com/office/officeart/2018/2/layout/IconVerticalSolidList"/>
    <dgm:cxn modelId="{F53658B8-7B44-4117-BC57-C5D05999AA7A}" type="presParOf" srcId="{14752ED6-DA41-4878-8B40-41AD2791AA11}" destId="{CF30809C-6A13-4D29-92CF-B7B48F8D1415}" srcOrd="1" destOrd="0" presId="urn:microsoft.com/office/officeart/2018/2/layout/IconVerticalSolidList"/>
    <dgm:cxn modelId="{16FAB60C-0183-4AD2-9ABE-B3A3C789976B}" type="presParOf" srcId="{14752ED6-DA41-4878-8B40-41AD2791AA11}" destId="{F5325549-0B3A-4468-B272-1C019BA47332}" srcOrd="2" destOrd="0" presId="urn:microsoft.com/office/officeart/2018/2/layout/IconVerticalSolidList"/>
    <dgm:cxn modelId="{C5C5E566-9D6D-47A0-A974-23C8510A2B97}" type="presParOf" srcId="{14752ED6-DA41-4878-8B40-41AD2791AA11}" destId="{C3A3C0B4-B054-4CAB-8A43-5C3D1D71D4C1}" srcOrd="3" destOrd="0" presId="urn:microsoft.com/office/officeart/2018/2/layout/IconVerticalSolidList"/>
    <dgm:cxn modelId="{9A1EB294-9CDA-4641-AD53-DC043DEA1455}" type="presParOf" srcId="{1324E3B9-3EFD-4E74-B466-27C2845A0B61}" destId="{9F038858-9146-4A0F-84C6-4237EB8DE0A0}" srcOrd="3" destOrd="0" presId="urn:microsoft.com/office/officeart/2018/2/layout/IconVerticalSolidList"/>
    <dgm:cxn modelId="{C95B6714-CD7A-4EE0-8CAD-1D7E2952C5AD}" type="presParOf" srcId="{1324E3B9-3EFD-4E74-B466-27C2845A0B61}" destId="{D175EFC7-F7D0-4C86-A90F-C820EDAF10FB}" srcOrd="4" destOrd="0" presId="urn:microsoft.com/office/officeart/2018/2/layout/IconVerticalSolidList"/>
    <dgm:cxn modelId="{6555F856-50B5-4F66-B0F8-8B6919D0F86E}" type="presParOf" srcId="{D175EFC7-F7D0-4C86-A90F-C820EDAF10FB}" destId="{480E6B86-17AF-4382-AE4D-A6BFCC89B054}" srcOrd="0" destOrd="0" presId="urn:microsoft.com/office/officeart/2018/2/layout/IconVerticalSolidList"/>
    <dgm:cxn modelId="{CC9EBB38-B216-4277-864F-BE5465E0897D}" type="presParOf" srcId="{D175EFC7-F7D0-4C86-A90F-C820EDAF10FB}" destId="{553F880A-1BA8-4E9F-8741-A42915D7A4A4}" srcOrd="1" destOrd="0" presId="urn:microsoft.com/office/officeart/2018/2/layout/IconVerticalSolidList"/>
    <dgm:cxn modelId="{FE499545-A441-4A6B-90C9-A0A11C74C0F3}" type="presParOf" srcId="{D175EFC7-F7D0-4C86-A90F-C820EDAF10FB}" destId="{295AB3E6-AE73-4C62-9C56-82A86DBD164E}" srcOrd="2" destOrd="0" presId="urn:microsoft.com/office/officeart/2018/2/layout/IconVerticalSolidList"/>
    <dgm:cxn modelId="{363C667A-8BFF-4E47-BA80-CFFCAAD67E83}" type="presParOf" srcId="{D175EFC7-F7D0-4C86-A90F-C820EDAF10FB}" destId="{04B7E3EB-0A2D-4663-803B-396C44938BD9}" srcOrd="3" destOrd="0" presId="urn:microsoft.com/office/officeart/2018/2/layout/IconVerticalSolidList"/>
    <dgm:cxn modelId="{702EBA52-C362-411D-9EFA-05E3EBE5B179}" type="presParOf" srcId="{1324E3B9-3EFD-4E74-B466-27C2845A0B61}" destId="{05C8DCF9-5F7A-4D9A-8895-0135B9E58CAF}" srcOrd="5" destOrd="0" presId="urn:microsoft.com/office/officeart/2018/2/layout/IconVerticalSolidList"/>
    <dgm:cxn modelId="{86E94177-7C56-4298-AB56-954CF29A88B8}" type="presParOf" srcId="{1324E3B9-3EFD-4E74-B466-27C2845A0B61}" destId="{6C7206A5-8BC4-4CDE-800A-9E1079786B20}" srcOrd="6" destOrd="0" presId="urn:microsoft.com/office/officeart/2018/2/layout/IconVerticalSolidList"/>
    <dgm:cxn modelId="{311FF4C5-CB60-4881-8DAA-9FD826195667}" type="presParOf" srcId="{6C7206A5-8BC4-4CDE-800A-9E1079786B20}" destId="{46E88E08-6DEA-4EE2-A9CC-0CA703A0381E}" srcOrd="0" destOrd="0" presId="urn:microsoft.com/office/officeart/2018/2/layout/IconVerticalSolidList"/>
    <dgm:cxn modelId="{58492F76-7341-4B14-86F6-937FCAEE3F17}" type="presParOf" srcId="{6C7206A5-8BC4-4CDE-800A-9E1079786B20}" destId="{9D8E7668-5FBA-4306-8119-316DF448EC00}" srcOrd="1" destOrd="0" presId="urn:microsoft.com/office/officeart/2018/2/layout/IconVerticalSolidList"/>
    <dgm:cxn modelId="{F2D93AA0-CC1A-4BCE-9D80-7CB4A92DFD1C}" type="presParOf" srcId="{6C7206A5-8BC4-4CDE-800A-9E1079786B20}" destId="{4E2D4E7C-8F38-4641-AC87-F04E6B367C7B}" srcOrd="2" destOrd="0" presId="urn:microsoft.com/office/officeart/2018/2/layout/IconVerticalSolidList"/>
    <dgm:cxn modelId="{653A2C51-CFB6-4BE6-9001-02CE35CC1AED}" type="presParOf" srcId="{6C7206A5-8BC4-4CDE-800A-9E1079786B20}" destId="{4E0754A9-4F83-47C3-B4EB-B7AFD16BCC3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4A9ACC-9ECA-4B80-98C1-A1883B4519B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F84C8E9-6F0A-4B92-BB6C-C35253A3CAAD}">
      <dgm:prSet/>
      <dgm:spPr/>
      <dgm:t>
        <a:bodyPr/>
        <a:lstStyle/>
        <a:p>
          <a:pPr>
            <a:lnSpc>
              <a:spcPct val="100000"/>
            </a:lnSpc>
          </a:pPr>
          <a:r>
            <a:rPr lang="en-IN"/>
            <a:t>Two popular sets of features are used in the analysis of the speech signal</a:t>
          </a:r>
          <a:endParaRPr lang="en-US"/>
        </a:p>
      </dgm:t>
    </dgm:pt>
    <dgm:pt modelId="{D6A05C24-17F5-4264-8820-9FD8754A1F27}" type="parTrans" cxnId="{BAED173A-E32C-4036-9DDF-E3CA488F3BF5}">
      <dgm:prSet/>
      <dgm:spPr/>
      <dgm:t>
        <a:bodyPr/>
        <a:lstStyle/>
        <a:p>
          <a:endParaRPr lang="en-US"/>
        </a:p>
      </dgm:t>
    </dgm:pt>
    <dgm:pt modelId="{B1099FB6-31CF-4DBF-BD4F-15A1C16FA986}" type="sibTrans" cxnId="{BAED173A-E32C-4036-9DDF-E3CA488F3BF5}">
      <dgm:prSet/>
      <dgm:spPr/>
      <dgm:t>
        <a:bodyPr/>
        <a:lstStyle/>
        <a:p>
          <a:pPr>
            <a:lnSpc>
              <a:spcPct val="100000"/>
            </a:lnSpc>
          </a:pPr>
          <a:endParaRPr lang="en-US"/>
        </a:p>
      </dgm:t>
    </dgm:pt>
    <dgm:pt modelId="{5C71E58D-9656-402E-9538-B72DB8B4955A}">
      <dgm:prSet/>
      <dgm:spPr/>
      <dgm:t>
        <a:bodyPr/>
        <a:lstStyle/>
        <a:p>
          <a:pPr>
            <a:lnSpc>
              <a:spcPct val="100000"/>
            </a:lnSpc>
          </a:pPr>
          <a:r>
            <a:rPr lang="en-IN"/>
            <a:t>1.MFCC</a:t>
          </a:r>
          <a:endParaRPr lang="en-US"/>
        </a:p>
      </dgm:t>
    </dgm:pt>
    <dgm:pt modelId="{BBB1927A-EB8F-4CCE-B042-CCF57878FA80}" type="parTrans" cxnId="{2C514D6F-3A5D-47A3-82C8-26E49144279D}">
      <dgm:prSet/>
      <dgm:spPr/>
      <dgm:t>
        <a:bodyPr/>
        <a:lstStyle/>
        <a:p>
          <a:endParaRPr lang="en-US"/>
        </a:p>
      </dgm:t>
    </dgm:pt>
    <dgm:pt modelId="{DAA30A3F-AFE0-404C-B85C-ACD3DF1A4C2A}" type="sibTrans" cxnId="{2C514D6F-3A5D-47A3-82C8-26E49144279D}">
      <dgm:prSet/>
      <dgm:spPr/>
      <dgm:t>
        <a:bodyPr/>
        <a:lstStyle/>
        <a:p>
          <a:pPr>
            <a:lnSpc>
              <a:spcPct val="100000"/>
            </a:lnSpc>
          </a:pPr>
          <a:endParaRPr lang="en-US"/>
        </a:p>
      </dgm:t>
    </dgm:pt>
    <dgm:pt modelId="{A8ABF879-127F-4E21-AB42-85D51792BDB5}">
      <dgm:prSet/>
      <dgm:spPr/>
      <dgm:t>
        <a:bodyPr/>
        <a:lstStyle/>
        <a:p>
          <a:pPr>
            <a:lnSpc>
              <a:spcPct val="100000"/>
            </a:lnSpc>
          </a:pPr>
          <a:r>
            <a:rPr lang="en-IN"/>
            <a:t>2.LPCC</a:t>
          </a:r>
          <a:endParaRPr lang="en-US"/>
        </a:p>
      </dgm:t>
    </dgm:pt>
    <dgm:pt modelId="{15337A39-B6CA-4BFB-B1E8-AAD3D597B0AE}" type="parTrans" cxnId="{AA9C59DC-EB9A-4BDB-AD61-5FA9C92DD095}">
      <dgm:prSet/>
      <dgm:spPr/>
      <dgm:t>
        <a:bodyPr/>
        <a:lstStyle/>
        <a:p>
          <a:endParaRPr lang="en-US"/>
        </a:p>
      </dgm:t>
    </dgm:pt>
    <dgm:pt modelId="{1CB24B49-C394-4BFE-A0DB-6E964396FC38}" type="sibTrans" cxnId="{AA9C59DC-EB9A-4BDB-AD61-5FA9C92DD095}">
      <dgm:prSet/>
      <dgm:spPr/>
      <dgm:t>
        <a:bodyPr/>
        <a:lstStyle/>
        <a:p>
          <a:pPr>
            <a:lnSpc>
              <a:spcPct val="100000"/>
            </a:lnSpc>
          </a:pPr>
          <a:endParaRPr lang="en-US"/>
        </a:p>
      </dgm:t>
    </dgm:pt>
    <dgm:pt modelId="{F4A2105D-B677-41FF-8660-F06BD5CCF3CC}">
      <dgm:prSet/>
      <dgm:spPr/>
      <dgm:t>
        <a:bodyPr/>
        <a:lstStyle/>
        <a:p>
          <a:pPr>
            <a:lnSpc>
              <a:spcPct val="100000"/>
            </a:lnSpc>
          </a:pPr>
          <a:r>
            <a:rPr lang="en-IN"/>
            <a:t>Continued..</a:t>
          </a:r>
          <a:endParaRPr lang="en-US"/>
        </a:p>
      </dgm:t>
    </dgm:pt>
    <dgm:pt modelId="{4D807DB2-DFB0-4D73-AFA5-D9080DC5CEA0}" type="parTrans" cxnId="{4C74EF4A-701E-46E5-BCEB-A50F82347CEC}">
      <dgm:prSet/>
      <dgm:spPr/>
      <dgm:t>
        <a:bodyPr/>
        <a:lstStyle/>
        <a:p>
          <a:endParaRPr lang="en-US"/>
        </a:p>
      </dgm:t>
    </dgm:pt>
    <dgm:pt modelId="{8090A04B-B845-47FD-97AD-A1ECA38D1112}" type="sibTrans" cxnId="{4C74EF4A-701E-46E5-BCEB-A50F82347CEC}">
      <dgm:prSet/>
      <dgm:spPr/>
      <dgm:t>
        <a:bodyPr/>
        <a:lstStyle/>
        <a:p>
          <a:endParaRPr lang="en-US"/>
        </a:p>
      </dgm:t>
    </dgm:pt>
    <dgm:pt modelId="{45FD861A-895D-4DDD-BA59-AAA9BF5ACB0D}" type="pres">
      <dgm:prSet presAssocID="{A94A9ACC-9ECA-4B80-98C1-A1883B4519B6}" presName="root" presStyleCnt="0">
        <dgm:presLayoutVars>
          <dgm:dir/>
          <dgm:resizeHandles val="exact"/>
        </dgm:presLayoutVars>
      </dgm:prSet>
      <dgm:spPr/>
    </dgm:pt>
    <dgm:pt modelId="{0D3844E2-2EE8-4A05-B757-C37B854F1293}" type="pres">
      <dgm:prSet presAssocID="{A94A9ACC-9ECA-4B80-98C1-A1883B4519B6}" presName="container" presStyleCnt="0">
        <dgm:presLayoutVars>
          <dgm:dir/>
          <dgm:resizeHandles val="exact"/>
        </dgm:presLayoutVars>
      </dgm:prSet>
      <dgm:spPr/>
    </dgm:pt>
    <dgm:pt modelId="{09779A75-85C5-4CF1-A19B-6DE793341843}" type="pres">
      <dgm:prSet presAssocID="{7F84C8E9-6F0A-4B92-BB6C-C35253A3CAAD}" presName="compNode" presStyleCnt="0"/>
      <dgm:spPr/>
    </dgm:pt>
    <dgm:pt modelId="{4EB5DF15-4558-421B-90D9-69C531376BD1}" type="pres">
      <dgm:prSet presAssocID="{7F84C8E9-6F0A-4B92-BB6C-C35253A3CAAD}" presName="iconBgRect" presStyleLbl="bgShp" presStyleIdx="0" presStyleCnt="4"/>
      <dgm:spPr/>
    </dgm:pt>
    <dgm:pt modelId="{913B1161-17E7-457F-8E46-EC899A711A1E}" type="pres">
      <dgm:prSet presAssocID="{7F84C8E9-6F0A-4B92-BB6C-C35253A3CAA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adio microphone"/>
        </a:ext>
      </dgm:extLst>
    </dgm:pt>
    <dgm:pt modelId="{BAE7D00E-6597-4AAD-9762-64F202D8E212}" type="pres">
      <dgm:prSet presAssocID="{7F84C8E9-6F0A-4B92-BB6C-C35253A3CAAD}" presName="spaceRect" presStyleCnt="0"/>
      <dgm:spPr/>
    </dgm:pt>
    <dgm:pt modelId="{CB2DDD2C-475E-4CCD-90AC-FE0DAE3155BC}" type="pres">
      <dgm:prSet presAssocID="{7F84C8E9-6F0A-4B92-BB6C-C35253A3CAAD}" presName="textRect" presStyleLbl="revTx" presStyleIdx="0" presStyleCnt="4">
        <dgm:presLayoutVars>
          <dgm:chMax val="1"/>
          <dgm:chPref val="1"/>
        </dgm:presLayoutVars>
      </dgm:prSet>
      <dgm:spPr/>
    </dgm:pt>
    <dgm:pt modelId="{7306D56A-A67B-4944-910C-A49591EF2F3A}" type="pres">
      <dgm:prSet presAssocID="{B1099FB6-31CF-4DBF-BD4F-15A1C16FA986}" presName="sibTrans" presStyleLbl="sibTrans2D1" presStyleIdx="0" presStyleCnt="0"/>
      <dgm:spPr/>
    </dgm:pt>
    <dgm:pt modelId="{7C92B0B7-104E-4420-8CAC-436B5D5A2F1C}" type="pres">
      <dgm:prSet presAssocID="{5C71E58D-9656-402E-9538-B72DB8B4955A}" presName="compNode" presStyleCnt="0"/>
      <dgm:spPr/>
    </dgm:pt>
    <dgm:pt modelId="{8139C922-9820-4775-ABEB-0DCC4FACB9CE}" type="pres">
      <dgm:prSet presAssocID="{5C71E58D-9656-402E-9538-B72DB8B4955A}" presName="iconBgRect" presStyleLbl="bgShp" presStyleIdx="1" presStyleCnt="4"/>
      <dgm:spPr/>
    </dgm:pt>
    <dgm:pt modelId="{053BA614-9604-46E3-AC37-278EF558A842}" type="pres">
      <dgm:prSet presAssocID="{5C71E58D-9656-402E-9538-B72DB8B4955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rophy"/>
        </a:ext>
      </dgm:extLst>
    </dgm:pt>
    <dgm:pt modelId="{CF839F28-4799-47C8-AABF-10F802A3A543}" type="pres">
      <dgm:prSet presAssocID="{5C71E58D-9656-402E-9538-B72DB8B4955A}" presName="spaceRect" presStyleCnt="0"/>
      <dgm:spPr/>
    </dgm:pt>
    <dgm:pt modelId="{D8091967-D7A3-4EF6-AEFB-4C071189D3E6}" type="pres">
      <dgm:prSet presAssocID="{5C71E58D-9656-402E-9538-B72DB8B4955A}" presName="textRect" presStyleLbl="revTx" presStyleIdx="1" presStyleCnt="4">
        <dgm:presLayoutVars>
          <dgm:chMax val="1"/>
          <dgm:chPref val="1"/>
        </dgm:presLayoutVars>
      </dgm:prSet>
      <dgm:spPr/>
    </dgm:pt>
    <dgm:pt modelId="{7AF6EB61-F8BF-4060-822C-7903B14FE24F}" type="pres">
      <dgm:prSet presAssocID="{DAA30A3F-AFE0-404C-B85C-ACD3DF1A4C2A}" presName="sibTrans" presStyleLbl="sibTrans2D1" presStyleIdx="0" presStyleCnt="0"/>
      <dgm:spPr/>
    </dgm:pt>
    <dgm:pt modelId="{9AB5A67A-ABFC-40A2-8541-515DFFE0C160}" type="pres">
      <dgm:prSet presAssocID="{A8ABF879-127F-4E21-AB42-85D51792BDB5}" presName="compNode" presStyleCnt="0"/>
      <dgm:spPr/>
    </dgm:pt>
    <dgm:pt modelId="{B28155AC-6239-47C2-A878-B267A3D22971}" type="pres">
      <dgm:prSet presAssocID="{A8ABF879-127F-4E21-AB42-85D51792BDB5}" presName="iconBgRect" presStyleLbl="bgShp" presStyleIdx="2" presStyleCnt="4"/>
      <dgm:spPr/>
    </dgm:pt>
    <dgm:pt modelId="{4EBFEA5A-D50E-4B0D-B2D9-1E5D9AE337EC}" type="pres">
      <dgm:prSet presAssocID="{A8ABF879-127F-4E21-AB42-85D51792BDB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DA8EE7C4-2041-4CBF-B15C-4DE09627F051}" type="pres">
      <dgm:prSet presAssocID="{A8ABF879-127F-4E21-AB42-85D51792BDB5}" presName="spaceRect" presStyleCnt="0"/>
      <dgm:spPr/>
    </dgm:pt>
    <dgm:pt modelId="{A561B76E-F261-4F94-9B41-D85AF7F9EEFA}" type="pres">
      <dgm:prSet presAssocID="{A8ABF879-127F-4E21-AB42-85D51792BDB5}" presName="textRect" presStyleLbl="revTx" presStyleIdx="2" presStyleCnt="4">
        <dgm:presLayoutVars>
          <dgm:chMax val="1"/>
          <dgm:chPref val="1"/>
        </dgm:presLayoutVars>
      </dgm:prSet>
      <dgm:spPr/>
    </dgm:pt>
    <dgm:pt modelId="{BEF57212-AE6C-4067-B76F-84598D2CCF8D}" type="pres">
      <dgm:prSet presAssocID="{1CB24B49-C394-4BFE-A0DB-6E964396FC38}" presName="sibTrans" presStyleLbl="sibTrans2D1" presStyleIdx="0" presStyleCnt="0"/>
      <dgm:spPr/>
    </dgm:pt>
    <dgm:pt modelId="{5061C7F1-A325-4040-96AB-AFE703860191}" type="pres">
      <dgm:prSet presAssocID="{F4A2105D-B677-41FF-8660-F06BD5CCF3CC}" presName="compNode" presStyleCnt="0"/>
      <dgm:spPr/>
    </dgm:pt>
    <dgm:pt modelId="{CA3FECD5-AFCD-4C46-98EA-33EE75D74016}" type="pres">
      <dgm:prSet presAssocID="{F4A2105D-B677-41FF-8660-F06BD5CCF3CC}" presName="iconBgRect" presStyleLbl="bgShp" presStyleIdx="3" presStyleCnt="4"/>
      <dgm:spPr/>
    </dgm:pt>
    <dgm:pt modelId="{B18DB753-B6C5-42D4-91E0-E193747A4DFC}" type="pres">
      <dgm:prSet presAssocID="{F4A2105D-B677-41FF-8660-F06BD5CCF3C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arning"/>
        </a:ext>
      </dgm:extLst>
    </dgm:pt>
    <dgm:pt modelId="{968B4C79-BC80-4D19-8095-2DDF8FFDFD91}" type="pres">
      <dgm:prSet presAssocID="{F4A2105D-B677-41FF-8660-F06BD5CCF3CC}" presName="spaceRect" presStyleCnt="0"/>
      <dgm:spPr/>
    </dgm:pt>
    <dgm:pt modelId="{D9EE8A1E-7AE1-4274-86D8-CA5C3C4EA3C5}" type="pres">
      <dgm:prSet presAssocID="{F4A2105D-B677-41FF-8660-F06BD5CCF3CC}" presName="textRect" presStyleLbl="revTx" presStyleIdx="3" presStyleCnt="4">
        <dgm:presLayoutVars>
          <dgm:chMax val="1"/>
          <dgm:chPref val="1"/>
        </dgm:presLayoutVars>
      </dgm:prSet>
      <dgm:spPr/>
    </dgm:pt>
  </dgm:ptLst>
  <dgm:cxnLst>
    <dgm:cxn modelId="{B354C623-88EE-4DEB-BD43-4EFE04B59703}" type="presOf" srcId="{7F84C8E9-6F0A-4B92-BB6C-C35253A3CAAD}" destId="{CB2DDD2C-475E-4CCD-90AC-FE0DAE3155BC}" srcOrd="0" destOrd="0" presId="urn:microsoft.com/office/officeart/2018/2/layout/IconCircleList"/>
    <dgm:cxn modelId="{BAED173A-E32C-4036-9DDF-E3CA488F3BF5}" srcId="{A94A9ACC-9ECA-4B80-98C1-A1883B4519B6}" destId="{7F84C8E9-6F0A-4B92-BB6C-C35253A3CAAD}" srcOrd="0" destOrd="0" parTransId="{D6A05C24-17F5-4264-8820-9FD8754A1F27}" sibTransId="{B1099FB6-31CF-4DBF-BD4F-15A1C16FA986}"/>
    <dgm:cxn modelId="{EFF5BC46-5DD9-40E3-96DD-CE1F6C276C15}" type="presOf" srcId="{A8ABF879-127F-4E21-AB42-85D51792BDB5}" destId="{A561B76E-F261-4F94-9B41-D85AF7F9EEFA}" srcOrd="0" destOrd="0" presId="urn:microsoft.com/office/officeart/2018/2/layout/IconCircleList"/>
    <dgm:cxn modelId="{4C74EF4A-701E-46E5-BCEB-A50F82347CEC}" srcId="{A94A9ACC-9ECA-4B80-98C1-A1883B4519B6}" destId="{F4A2105D-B677-41FF-8660-F06BD5CCF3CC}" srcOrd="3" destOrd="0" parTransId="{4D807DB2-DFB0-4D73-AFA5-D9080DC5CEA0}" sibTransId="{8090A04B-B845-47FD-97AD-A1ECA38D1112}"/>
    <dgm:cxn modelId="{2C514D6F-3A5D-47A3-82C8-26E49144279D}" srcId="{A94A9ACC-9ECA-4B80-98C1-A1883B4519B6}" destId="{5C71E58D-9656-402E-9538-B72DB8B4955A}" srcOrd="1" destOrd="0" parTransId="{BBB1927A-EB8F-4CCE-B042-CCF57878FA80}" sibTransId="{DAA30A3F-AFE0-404C-B85C-ACD3DF1A4C2A}"/>
    <dgm:cxn modelId="{7BDFC576-5113-41C2-826E-7DC2CAA3FD6F}" type="presOf" srcId="{B1099FB6-31CF-4DBF-BD4F-15A1C16FA986}" destId="{7306D56A-A67B-4944-910C-A49591EF2F3A}" srcOrd="0" destOrd="0" presId="urn:microsoft.com/office/officeart/2018/2/layout/IconCircleList"/>
    <dgm:cxn modelId="{0B27B68F-BED5-4BE3-A53C-05B35029A5F0}" type="presOf" srcId="{A94A9ACC-9ECA-4B80-98C1-A1883B4519B6}" destId="{45FD861A-895D-4DDD-BA59-AAA9BF5ACB0D}" srcOrd="0" destOrd="0" presId="urn:microsoft.com/office/officeart/2018/2/layout/IconCircleList"/>
    <dgm:cxn modelId="{B22010BB-F8F0-41BE-A055-49B651A1A299}" type="presOf" srcId="{F4A2105D-B677-41FF-8660-F06BD5CCF3CC}" destId="{D9EE8A1E-7AE1-4274-86D8-CA5C3C4EA3C5}" srcOrd="0" destOrd="0" presId="urn:microsoft.com/office/officeart/2018/2/layout/IconCircleList"/>
    <dgm:cxn modelId="{470BBBD5-F162-451B-9129-945295F99862}" type="presOf" srcId="{DAA30A3F-AFE0-404C-B85C-ACD3DF1A4C2A}" destId="{7AF6EB61-F8BF-4060-822C-7903B14FE24F}" srcOrd="0" destOrd="0" presId="urn:microsoft.com/office/officeart/2018/2/layout/IconCircleList"/>
    <dgm:cxn modelId="{AA9C59DC-EB9A-4BDB-AD61-5FA9C92DD095}" srcId="{A94A9ACC-9ECA-4B80-98C1-A1883B4519B6}" destId="{A8ABF879-127F-4E21-AB42-85D51792BDB5}" srcOrd="2" destOrd="0" parTransId="{15337A39-B6CA-4BFB-B1E8-AAD3D597B0AE}" sibTransId="{1CB24B49-C394-4BFE-A0DB-6E964396FC38}"/>
    <dgm:cxn modelId="{AA5D38E3-909E-43BA-9814-22DFCDCA34DF}" type="presOf" srcId="{1CB24B49-C394-4BFE-A0DB-6E964396FC38}" destId="{BEF57212-AE6C-4067-B76F-84598D2CCF8D}" srcOrd="0" destOrd="0" presId="urn:microsoft.com/office/officeart/2018/2/layout/IconCircleList"/>
    <dgm:cxn modelId="{0EAF0EE9-30D5-48D0-BF78-55DF98281F2B}" type="presOf" srcId="{5C71E58D-9656-402E-9538-B72DB8B4955A}" destId="{D8091967-D7A3-4EF6-AEFB-4C071189D3E6}" srcOrd="0" destOrd="0" presId="urn:microsoft.com/office/officeart/2018/2/layout/IconCircleList"/>
    <dgm:cxn modelId="{1BE35632-9FDA-430C-BCD9-02AF6BC8AFA5}" type="presParOf" srcId="{45FD861A-895D-4DDD-BA59-AAA9BF5ACB0D}" destId="{0D3844E2-2EE8-4A05-B757-C37B854F1293}" srcOrd="0" destOrd="0" presId="urn:microsoft.com/office/officeart/2018/2/layout/IconCircleList"/>
    <dgm:cxn modelId="{5350D238-8A66-4AB6-BFAD-60C72CE70712}" type="presParOf" srcId="{0D3844E2-2EE8-4A05-B757-C37B854F1293}" destId="{09779A75-85C5-4CF1-A19B-6DE793341843}" srcOrd="0" destOrd="0" presId="urn:microsoft.com/office/officeart/2018/2/layout/IconCircleList"/>
    <dgm:cxn modelId="{AD493AB5-6E80-4D72-96FD-A7674AED79FB}" type="presParOf" srcId="{09779A75-85C5-4CF1-A19B-6DE793341843}" destId="{4EB5DF15-4558-421B-90D9-69C531376BD1}" srcOrd="0" destOrd="0" presId="urn:microsoft.com/office/officeart/2018/2/layout/IconCircleList"/>
    <dgm:cxn modelId="{5B8D6052-29D6-411C-B47A-21FCB380D6B5}" type="presParOf" srcId="{09779A75-85C5-4CF1-A19B-6DE793341843}" destId="{913B1161-17E7-457F-8E46-EC899A711A1E}" srcOrd="1" destOrd="0" presId="urn:microsoft.com/office/officeart/2018/2/layout/IconCircleList"/>
    <dgm:cxn modelId="{2920E8D9-78F6-40E6-8143-CE2E923059C1}" type="presParOf" srcId="{09779A75-85C5-4CF1-A19B-6DE793341843}" destId="{BAE7D00E-6597-4AAD-9762-64F202D8E212}" srcOrd="2" destOrd="0" presId="urn:microsoft.com/office/officeart/2018/2/layout/IconCircleList"/>
    <dgm:cxn modelId="{00D7719D-C53C-44DB-8107-C99A9BEED5A0}" type="presParOf" srcId="{09779A75-85C5-4CF1-A19B-6DE793341843}" destId="{CB2DDD2C-475E-4CCD-90AC-FE0DAE3155BC}" srcOrd="3" destOrd="0" presId="urn:microsoft.com/office/officeart/2018/2/layout/IconCircleList"/>
    <dgm:cxn modelId="{3996C5BA-8A46-4E86-934C-B515DBC23854}" type="presParOf" srcId="{0D3844E2-2EE8-4A05-B757-C37B854F1293}" destId="{7306D56A-A67B-4944-910C-A49591EF2F3A}" srcOrd="1" destOrd="0" presId="urn:microsoft.com/office/officeart/2018/2/layout/IconCircleList"/>
    <dgm:cxn modelId="{7FB2FB65-0114-452B-8475-17DADBD3E632}" type="presParOf" srcId="{0D3844E2-2EE8-4A05-B757-C37B854F1293}" destId="{7C92B0B7-104E-4420-8CAC-436B5D5A2F1C}" srcOrd="2" destOrd="0" presId="urn:microsoft.com/office/officeart/2018/2/layout/IconCircleList"/>
    <dgm:cxn modelId="{2721B7C4-2814-4623-811B-F1BB93E6CE0D}" type="presParOf" srcId="{7C92B0B7-104E-4420-8CAC-436B5D5A2F1C}" destId="{8139C922-9820-4775-ABEB-0DCC4FACB9CE}" srcOrd="0" destOrd="0" presId="urn:microsoft.com/office/officeart/2018/2/layout/IconCircleList"/>
    <dgm:cxn modelId="{461A5BB2-4E0C-4B47-988B-AA5C2D5C9F1B}" type="presParOf" srcId="{7C92B0B7-104E-4420-8CAC-436B5D5A2F1C}" destId="{053BA614-9604-46E3-AC37-278EF558A842}" srcOrd="1" destOrd="0" presId="urn:microsoft.com/office/officeart/2018/2/layout/IconCircleList"/>
    <dgm:cxn modelId="{451175E3-FB48-4B4F-BF48-31F323EF5C08}" type="presParOf" srcId="{7C92B0B7-104E-4420-8CAC-436B5D5A2F1C}" destId="{CF839F28-4799-47C8-AABF-10F802A3A543}" srcOrd="2" destOrd="0" presId="urn:microsoft.com/office/officeart/2018/2/layout/IconCircleList"/>
    <dgm:cxn modelId="{5ED4DB40-097D-4854-AB97-B5FB38BFD781}" type="presParOf" srcId="{7C92B0B7-104E-4420-8CAC-436B5D5A2F1C}" destId="{D8091967-D7A3-4EF6-AEFB-4C071189D3E6}" srcOrd="3" destOrd="0" presId="urn:microsoft.com/office/officeart/2018/2/layout/IconCircleList"/>
    <dgm:cxn modelId="{F3A9B4CA-1D4B-456E-9801-1CB64EF3750E}" type="presParOf" srcId="{0D3844E2-2EE8-4A05-B757-C37B854F1293}" destId="{7AF6EB61-F8BF-4060-822C-7903B14FE24F}" srcOrd="3" destOrd="0" presId="urn:microsoft.com/office/officeart/2018/2/layout/IconCircleList"/>
    <dgm:cxn modelId="{067A69B0-130D-47B9-84A7-ABF6309DCF08}" type="presParOf" srcId="{0D3844E2-2EE8-4A05-B757-C37B854F1293}" destId="{9AB5A67A-ABFC-40A2-8541-515DFFE0C160}" srcOrd="4" destOrd="0" presId="urn:microsoft.com/office/officeart/2018/2/layout/IconCircleList"/>
    <dgm:cxn modelId="{2A29D473-0A64-44B8-A35F-8409D39C9740}" type="presParOf" srcId="{9AB5A67A-ABFC-40A2-8541-515DFFE0C160}" destId="{B28155AC-6239-47C2-A878-B267A3D22971}" srcOrd="0" destOrd="0" presId="urn:microsoft.com/office/officeart/2018/2/layout/IconCircleList"/>
    <dgm:cxn modelId="{82CDC334-C209-49FE-84E3-646102DFAE2D}" type="presParOf" srcId="{9AB5A67A-ABFC-40A2-8541-515DFFE0C160}" destId="{4EBFEA5A-D50E-4B0D-B2D9-1E5D9AE337EC}" srcOrd="1" destOrd="0" presId="urn:microsoft.com/office/officeart/2018/2/layout/IconCircleList"/>
    <dgm:cxn modelId="{BAE850B2-7FF2-4E2C-8871-74CAF7995099}" type="presParOf" srcId="{9AB5A67A-ABFC-40A2-8541-515DFFE0C160}" destId="{DA8EE7C4-2041-4CBF-B15C-4DE09627F051}" srcOrd="2" destOrd="0" presId="urn:microsoft.com/office/officeart/2018/2/layout/IconCircleList"/>
    <dgm:cxn modelId="{20DB0B45-C52C-487E-8060-E2B847B4AE91}" type="presParOf" srcId="{9AB5A67A-ABFC-40A2-8541-515DFFE0C160}" destId="{A561B76E-F261-4F94-9B41-D85AF7F9EEFA}" srcOrd="3" destOrd="0" presId="urn:microsoft.com/office/officeart/2018/2/layout/IconCircleList"/>
    <dgm:cxn modelId="{2A2E6759-679D-436F-8104-2C666C7A71EE}" type="presParOf" srcId="{0D3844E2-2EE8-4A05-B757-C37B854F1293}" destId="{BEF57212-AE6C-4067-B76F-84598D2CCF8D}" srcOrd="5" destOrd="0" presId="urn:microsoft.com/office/officeart/2018/2/layout/IconCircleList"/>
    <dgm:cxn modelId="{14819997-8DB1-4CDA-99AE-8FB3261FD7AE}" type="presParOf" srcId="{0D3844E2-2EE8-4A05-B757-C37B854F1293}" destId="{5061C7F1-A325-4040-96AB-AFE703860191}" srcOrd="6" destOrd="0" presId="urn:microsoft.com/office/officeart/2018/2/layout/IconCircleList"/>
    <dgm:cxn modelId="{B7446C93-470A-494F-B2E5-06DAD24BA184}" type="presParOf" srcId="{5061C7F1-A325-4040-96AB-AFE703860191}" destId="{CA3FECD5-AFCD-4C46-98EA-33EE75D74016}" srcOrd="0" destOrd="0" presId="urn:microsoft.com/office/officeart/2018/2/layout/IconCircleList"/>
    <dgm:cxn modelId="{2E66CCAF-9F46-40CC-AF5C-7102EB864D1E}" type="presParOf" srcId="{5061C7F1-A325-4040-96AB-AFE703860191}" destId="{B18DB753-B6C5-42D4-91E0-E193747A4DFC}" srcOrd="1" destOrd="0" presId="urn:microsoft.com/office/officeart/2018/2/layout/IconCircleList"/>
    <dgm:cxn modelId="{2A464C0D-CACD-4CDD-8A66-F7669A97B538}" type="presParOf" srcId="{5061C7F1-A325-4040-96AB-AFE703860191}" destId="{968B4C79-BC80-4D19-8095-2DDF8FFDFD91}" srcOrd="2" destOrd="0" presId="urn:microsoft.com/office/officeart/2018/2/layout/IconCircleList"/>
    <dgm:cxn modelId="{29529A7A-E173-4042-B2E6-16BEF9DBD850}" type="presParOf" srcId="{5061C7F1-A325-4040-96AB-AFE703860191}" destId="{D9EE8A1E-7AE1-4274-86D8-CA5C3C4EA3C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136D9-3193-470D-A2E5-EF82D8793CA8}">
      <dsp:nvSpPr>
        <dsp:cNvPr id="0" name=""/>
        <dsp:cNvSpPr/>
      </dsp:nvSpPr>
      <dsp:spPr>
        <a:xfrm>
          <a:off x="0" y="2284"/>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5F70DB-5240-4A3A-9F72-0F88748AA60C}">
      <dsp:nvSpPr>
        <dsp:cNvPr id="0" name=""/>
        <dsp:cNvSpPr/>
      </dsp:nvSpPr>
      <dsp:spPr>
        <a:xfrm>
          <a:off x="350270" y="262816"/>
          <a:ext cx="636855" cy="6368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015F88-5C44-48C8-81F8-AB2FBA778A3C}">
      <dsp:nvSpPr>
        <dsp:cNvPr id="0" name=""/>
        <dsp:cNvSpPr/>
      </dsp:nvSpPr>
      <dsp:spPr>
        <a:xfrm>
          <a:off x="1337397" y="2284"/>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en-IN" sz="2200" kern="1200"/>
            <a:t>Speech recognition</a:t>
          </a:r>
          <a:endParaRPr lang="en-US" sz="2200" kern="1200"/>
        </a:p>
      </dsp:txBody>
      <dsp:txXfrm>
        <a:off x="1337397" y="2284"/>
        <a:ext cx="4926242" cy="1157919"/>
      </dsp:txXfrm>
    </dsp:sp>
    <dsp:sp modelId="{EDAC67E0-6982-4A52-B500-C544CC8F2089}">
      <dsp:nvSpPr>
        <dsp:cNvPr id="0" name=""/>
        <dsp:cNvSpPr/>
      </dsp:nvSpPr>
      <dsp:spPr>
        <a:xfrm>
          <a:off x="0" y="1449684"/>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30809C-6A13-4D29-92CF-B7B48F8D1415}">
      <dsp:nvSpPr>
        <dsp:cNvPr id="0" name=""/>
        <dsp:cNvSpPr/>
      </dsp:nvSpPr>
      <dsp:spPr>
        <a:xfrm>
          <a:off x="350270" y="1710216"/>
          <a:ext cx="636855" cy="6368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A3C0B4-B054-4CAB-8A43-5C3D1D71D4C1}">
      <dsp:nvSpPr>
        <dsp:cNvPr id="0" name=""/>
        <dsp:cNvSpPr/>
      </dsp:nvSpPr>
      <dsp:spPr>
        <a:xfrm>
          <a:off x="1337397" y="1449684"/>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en-IN" sz="2200" kern="1200"/>
            <a:t>It converts speech to text and gives the result. </a:t>
          </a:r>
          <a:r>
            <a:rPr lang="en-IN" sz="2200" b="1" kern="1200"/>
            <a:t>Simple!!!!</a:t>
          </a:r>
          <a:endParaRPr lang="en-US" sz="2200" kern="1200"/>
        </a:p>
      </dsp:txBody>
      <dsp:txXfrm>
        <a:off x="1337397" y="1449684"/>
        <a:ext cx="4926242" cy="1157919"/>
      </dsp:txXfrm>
    </dsp:sp>
    <dsp:sp modelId="{480E6B86-17AF-4382-AE4D-A6BFCC89B054}">
      <dsp:nvSpPr>
        <dsp:cNvPr id="0" name=""/>
        <dsp:cNvSpPr/>
      </dsp:nvSpPr>
      <dsp:spPr>
        <a:xfrm>
          <a:off x="0" y="2897083"/>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3F880A-1BA8-4E9F-8741-A42915D7A4A4}">
      <dsp:nvSpPr>
        <dsp:cNvPr id="0" name=""/>
        <dsp:cNvSpPr/>
      </dsp:nvSpPr>
      <dsp:spPr>
        <a:xfrm>
          <a:off x="350270" y="3157615"/>
          <a:ext cx="636855" cy="6368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B7E3EB-0A2D-4663-803B-396C44938BD9}">
      <dsp:nvSpPr>
        <dsp:cNvPr id="0" name=""/>
        <dsp:cNvSpPr/>
      </dsp:nvSpPr>
      <dsp:spPr>
        <a:xfrm>
          <a:off x="1337397" y="2897083"/>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en-IN" sz="2200" kern="1200"/>
            <a:t>Voice recognition</a:t>
          </a:r>
          <a:endParaRPr lang="en-US" sz="2200" kern="1200"/>
        </a:p>
      </dsp:txBody>
      <dsp:txXfrm>
        <a:off x="1337397" y="2897083"/>
        <a:ext cx="4926242" cy="1157919"/>
      </dsp:txXfrm>
    </dsp:sp>
    <dsp:sp modelId="{46E88E08-6DEA-4EE2-A9CC-0CA703A0381E}">
      <dsp:nvSpPr>
        <dsp:cNvPr id="0" name=""/>
        <dsp:cNvSpPr/>
      </dsp:nvSpPr>
      <dsp:spPr>
        <a:xfrm>
          <a:off x="0" y="4344483"/>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8E7668-5FBA-4306-8119-316DF448EC00}">
      <dsp:nvSpPr>
        <dsp:cNvPr id="0" name=""/>
        <dsp:cNvSpPr/>
      </dsp:nvSpPr>
      <dsp:spPr>
        <a:xfrm>
          <a:off x="350270" y="4605015"/>
          <a:ext cx="636855" cy="6368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0754A9-4F83-47C3-B4EB-B7AFD16BCC3D}">
      <dsp:nvSpPr>
        <dsp:cNvPr id="0" name=""/>
        <dsp:cNvSpPr/>
      </dsp:nvSpPr>
      <dsp:spPr>
        <a:xfrm>
          <a:off x="1337397" y="4344483"/>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en-IN" sz="2200" kern="1200"/>
            <a:t>It compares the frequency of voice and is the main key in authentication</a:t>
          </a:r>
          <a:endParaRPr lang="en-US" sz="2200" kern="1200"/>
        </a:p>
      </dsp:txBody>
      <dsp:txXfrm>
        <a:off x="1337397" y="4344483"/>
        <a:ext cx="4926242" cy="11579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B5DF15-4558-421B-90D9-69C531376BD1}">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3B1161-17E7-457F-8E46-EC899A711A1E}">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2DDD2C-475E-4CCD-90AC-FE0DAE3155BC}">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IN" sz="2100" kern="1200"/>
            <a:t>Two popular sets of features are used in the analysis of the speech signal</a:t>
          </a:r>
          <a:endParaRPr lang="en-US" sz="2100" kern="1200"/>
        </a:p>
      </dsp:txBody>
      <dsp:txXfrm>
        <a:off x="1834517" y="469890"/>
        <a:ext cx="3148942" cy="1335915"/>
      </dsp:txXfrm>
    </dsp:sp>
    <dsp:sp modelId="{8139C922-9820-4775-ABEB-0DCC4FACB9CE}">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3BA614-9604-46E3-AC37-278EF558A842}">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091967-D7A3-4EF6-AEFB-4C071189D3E6}">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IN" sz="2100" kern="1200"/>
            <a:t>1.MFCC</a:t>
          </a:r>
          <a:endParaRPr lang="en-US" sz="2100" kern="1200"/>
        </a:p>
      </dsp:txBody>
      <dsp:txXfrm>
        <a:off x="7154322" y="469890"/>
        <a:ext cx="3148942" cy="1335915"/>
      </dsp:txXfrm>
    </dsp:sp>
    <dsp:sp modelId="{B28155AC-6239-47C2-A878-B267A3D22971}">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BFEA5A-D50E-4B0D-B2D9-1E5D9AE337EC}">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61B76E-F261-4F94-9B41-D85AF7F9EEFA}">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IN" sz="2100" kern="1200"/>
            <a:t>2.LPCC</a:t>
          </a:r>
          <a:endParaRPr lang="en-US" sz="2100" kern="1200"/>
        </a:p>
      </dsp:txBody>
      <dsp:txXfrm>
        <a:off x="1834517" y="2545532"/>
        <a:ext cx="3148942" cy="1335915"/>
      </dsp:txXfrm>
    </dsp:sp>
    <dsp:sp modelId="{CA3FECD5-AFCD-4C46-98EA-33EE75D74016}">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8DB753-B6C5-42D4-91E0-E193747A4DFC}">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EE8A1E-7AE1-4274-86D8-CA5C3C4EA3C5}">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IN" sz="2100" kern="1200"/>
            <a:t>Continued..</a:t>
          </a:r>
          <a:endParaRPr lang="en-US" sz="2100" kern="1200"/>
        </a:p>
      </dsp:txBody>
      <dsp:txXfrm>
        <a:off x="7154322" y="2545532"/>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77EFC-CB72-4E74-BB96-17E3555C09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20FDDE1-D56D-4E95-B393-A9BB68D6AB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7A38609-CCF7-4B33-B46B-28F114D6246D}"/>
              </a:ext>
            </a:extLst>
          </p:cNvPr>
          <p:cNvSpPr>
            <a:spLocks noGrp="1"/>
          </p:cNvSpPr>
          <p:nvPr>
            <p:ph type="dt" sz="half" idx="10"/>
          </p:nvPr>
        </p:nvSpPr>
        <p:spPr/>
        <p:txBody>
          <a:bodyPr/>
          <a:lstStyle/>
          <a:p>
            <a:fld id="{D50A31B9-171C-458A-A3A3-21F71B3BC2B7}" type="datetimeFigureOut">
              <a:rPr lang="en-IN" smtClean="0"/>
              <a:t>24-05-2022</a:t>
            </a:fld>
            <a:endParaRPr lang="en-IN"/>
          </a:p>
        </p:txBody>
      </p:sp>
      <p:sp>
        <p:nvSpPr>
          <p:cNvPr id="5" name="Footer Placeholder 4">
            <a:extLst>
              <a:ext uri="{FF2B5EF4-FFF2-40B4-BE49-F238E27FC236}">
                <a16:creationId xmlns:a16="http://schemas.microsoft.com/office/drawing/2014/main" id="{18E4619E-CB7D-4158-97A4-236F1D9A57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C5C8E3-E38E-4D42-B3B9-11E7DF8718A3}"/>
              </a:ext>
            </a:extLst>
          </p:cNvPr>
          <p:cNvSpPr>
            <a:spLocks noGrp="1"/>
          </p:cNvSpPr>
          <p:nvPr>
            <p:ph type="sldNum" sz="quarter" idx="12"/>
          </p:nvPr>
        </p:nvSpPr>
        <p:spPr/>
        <p:txBody>
          <a:bodyPr/>
          <a:lstStyle/>
          <a:p>
            <a:fld id="{99105E60-E6ED-4CAD-B7F5-FA2CCA09BF8D}" type="slidenum">
              <a:rPr lang="en-IN" smtClean="0"/>
              <a:t>‹#›</a:t>
            </a:fld>
            <a:endParaRPr lang="en-IN"/>
          </a:p>
        </p:txBody>
      </p:sp>
    </p:spTree>
    <p:extLst>
      <p:ext uri="{BB962C8B-B14F-4D97-AF65-F5344CB8AC3E}">
        <p14:creationId xmlns:p14="http://schemas.microsoft.com/office/powerpoint/2010/main" val="633535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59F71-67DB-4294-9128-832106B426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E3D92E-2E47-491D-BFB1-F7BF62F8F2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CC3331-DB32-443F-B122-D79258F0FD08}"/>
              </a:ext>
            </a:extLst>
          </p:cNvPr>
          <p:cNvSpPr>
            <a:spLocks noGrp="1"/>
          </p:cNvSpPr>
          <p:nvPr>
            <p:ph type="dt" sz="half" idx="10"/>
          </p:nvPr>
        </p:nvSpPr>
        <p:spPr/>
        <p:txBody>
          <a:bodyPr/>
          <a:lstStyle/>
          <a:p>
            <a:fld id="{D50A31B9-171C-458A-A3A3-21F71B3BC2B7}" type="datetimeFigureOut">
              <a:rPr lang="en-IN" smtClean="0"/>
              <a:t>24-05-2022</a:t>
            </a:fld>
            <a:endParaRPr lang="en-IN"/>
          </a:p>
        </p:txBody>
      </p:sp>
      <p:sp>
        <p:nvSpPr>
          <p:cNvPr id="5" name="Footer Placeholder 4">
            <a:extLst>
              <a:ext uri="{FF2B5EF4-FFF2-40B4-BE49-F238E27FC236}">
                <a16:creationId xmlns:a16="http://schemas.microsoft.com/office/drawing/2014/main" id="{6966443D-0032-4C44-A53C-73B1A2AA48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43DF6C-B269-4B1C-BA99-501EBAC21870}"/>
              </a:ext>
            </a:extLst>
          </p:cNvPr>
          <p:cNvSpPr>
            <a:spLocks noGrp="1"/>
          </p:cNvSpPr>
          <p:nvPr>
            <p:ph type="sldNum" sz="quarter" idx="12"/>
          </p:nvPr>
        </p:nvSpPr>
        <p:spPr/>
        <p:txBody>
          <a:bodyPr/>
          <a:lstStyle/>
          <a:p>
            <a:fld id="{99105E60-E6ED-4CAD-B7F5-FA2CCA09BF8D}" type="slidenum">
              <a:rPr lang="en-IN" smtClean="0"/>
              <a:t>‹#›</a:t>
            </a:fld>
            <a:endParaRPr lang="en-IN"/>
          </a:p>
        </p:txBody>
      </p:sp>
    </p:spTree>
    <p:extLst>
      <p:ext uri="{BB962C8B-B14F-4D97-AF65-F5344CB8AC3E}">
        <p14:creationId xmlns:p14="http://schemas.microsoft.com/office/powerpoint/2010/main" val="1297542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BFBD63-F4B8-4920-8E36-F6559A43F4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0A5C59-232D-4401-86F7-F29EEC7DA1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7A47ED-706A-46DE-AA6B-CEBB28250E48}"/>
              </a:ext>
            </a:extLst>
          </p:cNvPr>
          <p:cNvSpPr>
            <a:spLocks noGrp="1"/>
          </p:cNvSpPr>
          <p:nvPr>
            <p:ph type="dt" sz="half" idx="10"/>
          </p:nvPr>
        </p:nvSpPr>
        <p:spPr/>
        <p:txBody>
          <a:bodyPr/>
          <a:lstStyle/>
          <a:p>
            <a:fld id="{D50A31B9-171C-458A-A3A3-21F71B3BC2B7}" type="datetimeFigureOut">
              <a:rPr lang="en-IN" smtClean="0"/>
              <a:t>24-05-2022</a:t>
            </a:fld>
            <a:endParaRPr lang="en-IN"/>
          </a:p>
        </p:txBody>
      </p:sp>
      <p:sp>
        <p:nvSpPr>
          <p:cNvPr id="5" name="Footer Placeholder 4">
            <a:extLst>
              <a:ext uri="{FF2B5EF4-FFF2-40B4-BE49-F238E27FC236}">
                <a16:creationId xmlns:a16="http://schemas.microsoft.com/office/drawing/2014/main" id="{0CE6B1A3-6CE7-4280-BBE6-9026E3F2DA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9595D4-1303-45FF-A0F5-4EAABCEF701E}"/>
              </a:ext>
            </a:extLst>
          </p:cNvPr>
          <p:cNvSpPr>
            <a:spLocks noGrp="1"/>
          </p:cNvSpPr>
          <p:nvPr>
            <p:ph type="sldNum" sz="quarter" idx="12"/>
          </p:nvPr>
        </p:nvSpPr>
        <p:spPr/>
        <p:txBody>
          <a:bodyPr/>
          <a:lstStyle/>
          <a:p>
            <a:fld id="{99105E60-E6ED-4CAD-B7F5-FA2CCA09BF8D}" type="slidenum">
              <a:rPr lang="en-IN" smtClean="0"/>
              <a:t>‹#›</a:t>
            </a:fld>
            <a:endParaRPr lang="en-IN"/>
          </a:p>
        </p:txBody>
      </p:sp>
    </p:spTree>
    <p:extLst>
      <p:ext uri="{BB962C8B-B14F-4D97-AF65-F5344CB8AC3E}">
        <p14:creationId xmlns:p14="http://schemas.microsoft.com/office/powerpoint/2010/main" val="2724537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79B86-C472-4028-9501-A861E12F4C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F2E3D1-B926-45AF-B947-211FD58CBF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7559EE-6F58-4E60-A45D-FB0070BE827F}"/>
              </a:ext>
            </a:extLst>
          </p:cNvPr>
          <p:cNvSpPr>
            <a:spLocks noGrp="1"/>
          </p:cNvSpPr>
          <p:nvPr>
            <p:ph type="dt" sz="half" idx="10"/>
          </p:nvPr>
        </p:nvSpPr>
        <p:spPr/>
        <p:txBody>
          <a:bodyPr/>
          <a:lstStyle/>
          <a:p>
            <a:fld id="{D50A31B9-171C-458A-A3A3-21F71B3BC2B7}" type="datetimeFigureOut">
              <a:rPr lang="en-IN" smtClean="0"/>
              <a:t>24-05-2022</a:t>
            </a:fld>
            <a:endParaRPr lang="en-IN"/>
          </a:p>
        </p:txBody>
      </p:sp>
      <p:sp>
        <p:nvSpPr>
          <p:cNvPr id="5" name="Footer Placeholder 4">
            <a:extLst>
              <a:ext uri="{FF2B5EF4-FFF2-40B4-BE49-F238E27FC236}">
                <a16:creationId xmlns:a16="http://schemas.microsoft.com/office/drawing/2014/main" id="{AD122649-BDB3-4EF5-88EF-A6A04C05EC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C62C31-EFE5-43CC-9437-3E4D055155AA}"/>
              </a:ext>
            </a:extLst>
          </p:cNvPr>
          <p:cNvSpPr>
            <a:spLocks noGrp="1"/>
          </p:cNvSpPr>
          <p:nvPr>
            <p:ph type="sldNum" sz="quarter" idx="12"/>
          </p:nvPr>
        </p:nvSpPr>
        <p:spPr/>
        <p:txBody>
          <a:bodyPr/>
          <a:lstStyle/>
          <a:p>
            <a:fld id="{99105E60-E6ED-4CAD-B7F5-FA2CCA09BF8D}" type="slidenum">
              <a:rPr lang="en-IN" smtClean="0"/>
              <a:t>‹#›</a:t>
            </a:fld>
            <a:endParaRPr lang="en-IN"/>
          </a:p>
        </p:txBody>
      </p:sp>
    </p:spTree>
    <p:extLst>
      <p:ext uri="{BB962C8B-B14F-4D97-AF65-F5344CB8AC3E}">
        <p14:creationId xmlns:p14="http://schemas.microsoft.com/office/powerpoint/2010/main" val="1289538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93688-8D20-4B57-AED7-06100AAA8A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430CB9-F502-451D-B82A-A6D782924A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46702B-0B77-4C54-BF57-36132680BE1D}"/>
              </a:ext>
            </a:extLst>
          </p:cNvPr>
          <p:cNvSpPr>
            <a:spLocks noGrp="1"/>
          </p:cNvSpPr>
          <p:nvPr>
            <p:ph type="dt" sz="half" idx="10"/>
          </p:nvPr>
        </p:nvSpPr>
        <p:spPr/>
        <p:txBody>
          <a:bodyPr/>
          <a:lstStyle/>
          <a:p>
            <a:fld id="{D50A31B9-171C-458A-A3A3-21F71B3BC2B7}" type="datetimeFigureOut">
              <a:rPr lang="en-IN" smtClean="0"/>
              <a:t>24-05-2022</a:t>
            </a:fld>
            <a:endParaRPr lang="en-IN"/>
          </a:p>
        </p:txBody>
      </p:sp>
      <p:sp>
        <p:nvSpPr>
          <p:cNvPr id="5" name="Footer Placeholder 4">
            <a:extLst>
              <a:ext uri="{FF2B5EF4-FFF2-40B4-BE49-F238E27FC236}">
                <a16:creationId xmlns:a16="http://schemas.microsoft.com/office/drawing/2014/main" id="{8D331DD5-8B3B-42B5-82DC-E7A3904098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B2562C-CEBC-4C0A-B69D-B1488E7401EC}"/>
              </a:ext>
            </a:extLst>
          </p:cNvPr>
          <p:cNvSpPr>
            <a:spLocks noGrp="1"/>
          </p:cNvSpPr>
          <p:nvPr>
            <p:ph type="sldNum" sz="quarter" idx="12"/>
          </p:nvPr>
        </p:nvSpPr>
        <p:spPr/>
        <p:txBody>
          <a:bodyPr/>
          <a:lstStyle/>
          <a:p>
            <a:fld id="{99105E60-E6ED-4CAD-B7F5-FA2CCA09BF8D}" type="slidenum">
              <a:rPr lang="en-IN" smtClean="0"/>
              <a:t>‹#›</a:t>
            </a:fld>
            <a:endParaRPr lang="en-IN"/>
          </a:p>
        </p:txBody>
      </p:sp>
    </p:spTree>
    <p:extLst>
      <p:ext uri="{BB962C8B-B14F-4D97-AF65-F5344CB8AC3E}">
        <p14:creationId xmlns:p14="http://schemas.microsoft.com/office/powerpoint/2010/main" val="3768447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16661-3380-4695-B9B1-CF24A11F4B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363095-6247-452F-A499-07F48FE4C0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8488FD7-BA1B-4BFA-B32D-923038468B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710A35-7D8F-43D1-A9D6-DA1BCCE52B06}"/>
              </a:ext>
            </a:extLst>
          </p:cNvPr>
          <p:cNvSpPr>
            <a:spLocks noGrp="1"/>
          </p:cNvSpPr>
          <p:nvPr>
            <p:ph type="dt" sz="half" idx="10"/>
          </p:nvPr>
        </p:nvSpPr>
        <p:spPr/>
        <p:txBody>
          <a:bodyPr/>
          <a:lstStyle/>
          <a:p>
            <a:fld id="{D50A31B9-171C-458A-A3A3-21F71B3BC2B7}" type="datetimeFigureOut">
              <a:rPr lang="en-IN" smtClean="0"/>
              <a:t>24-05-2022</a:t>
            </a:fld>
            <a:endParaRPr lang="en-IN"/>
          </a:p>
        </p:txBody>
      </p:sp>
      <p:sp>
        <p:nvSpPr>
          <p:cNvPr id="6" name="Footer Placeholder 5">
            <a:extLst>
              <a:ext uri="{FF2B5EF4-FFF2-40B4-BE49-F238E27FC236}">
                <a16:creationId xmlns:a16="http://schemas.microsoft.com/office/drawing/2014/main" id="{DAA2B8BE-B9C5-4D71-8EFF-1250E1BA91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6325E6-A528-47F3-AD85-1C7B5E2F8472}"/>
              </a:ext>
            </a:extLst>
          </p:cNvPr>
          <p:cNvSpPr>
            <a:spLocks noGrp="1"/>
          </p:cNvSpPr>
          <p:nvPr>
            <p:ph type="sldNum" sz="quarter" idx="12"/>
          </p:nvPr>
        </p:nvSpPr>
        <p:spPr/>
        <p:txBody>
          <a:bodyPr/>
          <a:lstStyle/>
          <a:p>
            <a:fld id="{99105E60-E6ED-4CAD-B7F5-FA2CCA09BF8D}" type="slidenum">
              <a:rPr lang="en-IN" smtClean="0"/>
              <a:t>‹#›</a:t>
            </a:fld>
            <a:endParaRPr lang="en-IN"/>
          </a:p>
        </p:txBody>
      </p:sp>
    </p:spTree>
    <p:extLst>
      <p:ext uri="{BB962C8B-B14F-4D97-AF65-F5344CB8AC3E}">
        <p14:creationId xmlns:p14="http://schemas.microsoft.com/office/powerpoint/2010/main" val="2154980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E9B14-2145-45C3-96DB-3E5207D423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182F0B-8447-48C3-A847-ED14EDF305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838105-B08F-407C-A605-8C0597BD75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72CD44-6D8B-4066-B7C2-1893855E93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B62C31-B36D-4959-B872-FDA5A64F8F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CD93CA-4C54-48F7-BC58-AB92B6056CDC}"/>
              </a:ext>
            </a:extLst>
          </p:cNvPr>
          <p:cNvSpPr>
            <a:spLocks noGrp="1"/>
          </p:cNvSpPr>
          <p:nvPr>
            <p:ph type="dt" sz="half" idx="10"/>
          </p:nvPr>
        </p:nvSpPr>
        <p:spPr/>
        <p:txBody>
          <a:bodyPr/>
          <a:lstStyle/>
          <a:p>
            <a:fld id="{D50A31B9-171C-458A-A3A3-21F71B3BC2B7}" type="datetimeFigureOut">
              <a:rPr lang="en-IN" smtClean="0"/>
              <a:t>24-05-2022</a:t>
            </a:fld>
            <a:endParaRPr lang="en-IN"/>
          </a:p>
        </p:txBody>
      </p:sp>
      <p:sp>
        <p:nvSpPr>
          <p:cNvPr id="8" name="Footer Placeholder 7">
            <a:extLst>
              <a:ext uri="{FF2B5EF4-FFF2-40B4-BE49-F238E27FC236}">
                <a16:creationId xmlns:a16="http://schemas.microsoft.com/office/drawing/2014/main" id="{D04CAF03-0EED-40D6-87E4-F9EDD301A64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A169A55-EDDE-4C46-A2EE-55A9500DF34E}"/>
              </a:ext>
            </a:extLst>
          </p:cNvPr>
          <p:cNvSpPr>
            <a:spLocks noGrp="1"/>
          </p:cNvSpPr>
          <p:nvPr>
            <p:ph type="sldNum" sz="quarter" idx="12"/>
          </p:nvPr>
        </p:nvSpPr>
        <p:spPr/>
        <p:txBody>
          <a:bodyPr/>
          <a:lstStyle/>
          <a:p>
            <a:fld id="{99105E60-E6ED-4CAD-B7F5-FA2CCA09BF8D}" type="slidenum">
              <a:rPr lang="en-IN" smtClean="0"/>
              <a:t>‹#›</a:t>
            </a:fld>
            <a:endParaRPr lang="en-IN"/>
          </a:p>
        </p:txBody>
      </p:sp>
    </p:spTree>
    <p:extLst>
      <p:ext uri="{BB962C8B-B14F-4D97-AF65-F5344CB8AC3E}">
        <p14:creationId xmlns:p14="http://schemas.microsoft.com/office/powerpoint/2010/main" val="569984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274CF-46AD-4778-9A0B-3661489FC58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0B0D939-F771-494D-94B8-A13CBE9EF16E}"/>
              </a:ext>
            </a:extLst>
          </p:cNvPr>
          <p:cNvSpPr>
            <a:spLocks noGrp="1"/>
          </p:cNvSpPr>
          <p:nvPr>
            <p:ph type="dt" sz="half" idx="10"/>
          </p:nvPr>
        </p:nvSpPr>
        <p:spPr/>
        <p:txBody>
          <a:bodyPr/>
          <a:lstStyle/>
          <a:p>
            <a:fld id="{D50A31B9-171C-458A-A3A3-21F71B3BC2B7}" type="datetimeFigureOut">
              <a:rPr lang="en-IN" smtClean="0"/>
              <a:t>24-05-2022</a:t>
            </a:fld>
            <a:endParaRPr lang="en-IN"/>
          </a:p>
        </p:txBody>
      </p:sp>
      <p:sp>
        <p:nvSpPr>
          <p:cNvPr id="4" name="Footer Placeholder 3">
            <a:extLst>
              <a:ext uri="{FF2B5EF4-FFF2-40B4-BE49-F238E27FC236}">
                <a16:creationId xmlns:a16="http://schemas.microsoft.com/office/drawing/2014/main" id="{546BBF08-A110-403F-A4EC-8BAC7BAA71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08DAEF7-BD50-4822-BF28-8FE19888C657}"/>
              </a:ext>
            </a:extLst>
          </p:cNvPr>
          <p:cNvSpPr>
            <a:spLocks noGrp="1"/>
          </p:cNvSpPr>
          <p:nvPr>
            <p:ph type="sldNum" sz="quarter" idx="12"/>
          </p:nvPr>
        </p:nvSpPr>
        <p:spPr/>
        <p:txBody>
          <a:bodyPr/>
          <a:lstStyle/>
          <a:p>
            <a:fld id="{99105E60-E6ED-4CAD-B7F5-FA2CCA09BF8D}" type="slidenum">
              <a:rPr lang="en-IN" smtClean="0"/>
              <a:t>‹#›</a:t>
            </a:fld>
            <a:endParaRPr lang="en-IN"/>
          </a:p>
        </p:txBody>
      </p:sp>
    </p:spTree>
    <p:extLst>
      <p:ext uri="{BB962C8B-B14F-4D97-AF65-F5344CB8AC3E}">
        <p14:creationId xmlns:p14="http://schemas.microsoft.com/office/powerpoint/2010/main" val="1497320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9A64FF-4C54-4CA4-8FB7-AF3F7428ECD0}"/>
              </a:ext>
            </a:extLst>
          </p:cNvPr>
          <p:cNvSpPr>
            <a:spLocks noGrp="1"/>
          </p:cNvSpPr>
          <p:nvPr>
            <p:ph type="dt" sz="half" idx="10"/>
          </p:nvPr>
        </p:nvSpPr>
        <p:spPr/>
        <p:txBody>
          <a:bodyPr/>
          <a:lstStyle/>
          <a:p>
            <a:fld id="{D50A31B9-171C-458A-A3A3-21F71B3BC2B7}" type="datetimeFigureOut">
              <a:rPr lang="en-IN" smtClean="0"/>
              <a:t>24-05-2022</a:t>
            </a:fld>
            <a:endParaRPr lang="en-IN"/>
          </a:p>
        </p:txBody>
      </p:sp>
      <p:sp>
        <p:nvSpPr>
          <p:cNvPr id="3" name="Footer Placeholder 2">
            <a:extLst>
              <a:ext uri="{FF2B5EF4-FFF2-40B4-BE49-F238E27FC236}">
                <a16:creationId xmlns:a16="http://schemas.microsoft.com/office/drawing/2014/main" id="{8487A561-E4A3-4B26-A139-02D1271EB6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EDC8C9-51B7-491E-8770-BD1993546434}"/>
              </a:ext>
            </a:extLst>
          </p:cNvPr>
          <p:cNvSpPr>
            <a:spLocks noGrp="1"/>
          </p:cNvSpPr>
          <p:nvPr>
            <p:ph type="sldNum" sz="quarter" idx="12"/>
          </p:nvPr>
        </p:nvSpPr>
        <p:spPr/>
        <p:txBody>
          <a:bodyPr/>
          <a:lstStyle/>
          <a:p>
            <a:fld id="{99105E60-E6ED-4CAD-B7F5-FA2CCA09BF8D}" type="slidenum">
              <a:rPr lang="en-IN" smtClean="0"/>
              <a:t>‹#›</a:t>
            </a:fld>
            <a:endParaRPr lang="en-IN"/>
          </a:p>
        </p:txBody>
      </p:sp>
    </p:spTree>
    <p:extLst>
      <p:ext uri="{BB962C8B-B14F-4D97-AF65-F5344CB8AC3E}">
        <p14:creationId xmlns:p14="http://schemas.microsoft.com/office/powerpoint/2010/main" val="3037747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34885-1A89-4B05-8805-BF2D46249A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93CF53E-D437-450D-AE87-2B0B805C1C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5072BF3-1F91-440F-926E-59523CBE72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C5D7A0-C6B7-4472-808F-F8973E2EFF75}"/>
              </a:ext>
            </a:extLst>
          </p:cNvPr>
          <p:cNvSpPr>
            <a:spLocks noGrp="1"/>
          </p:cNvSpPr>
          <p:nvPr>
            <p:ph type="dt" sz="half" idx="10"/>
          </p:nvPr>
        </p:nvSpPr>
        <p:spPr/>
        <p:txBody>
          <a:bodyPr/>
          <a:lstStyle/>
          <a:p>
            <a:fld id="{D50A31B9-171C-458A-A3A3-21F71B3BC2B7}" type="datetimeFigureOut">
              <a:rPr lang="en-IN" smtClean="0"/>
              <a:t>24-05-2022</a:t>
            </a:fld>
            <a:endParaRPr lang="en-IN"/>
          </a:p>
        </p:txBody>
      </p:sp>
      <p:sp>
        <p:nvSpPr>
          <p:cNvPr id="6" name="Footer Placeholder 5">
            <a:extLst>
              <a:ext uri="{FF2B5EF4-FFF2-40B4-BE49-F238E27FC236}">
                <a16:creationId xmlns:a16="http://schemas.microsoft.com/office/drawing/2014/main" id="{D10F174B-F869-483E-8510-7C52BB05DE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DE445E-7700-4C58-8A23-F60DA8B18742}"/>
              </a:ext>
            </a:extLst>
          </p:cNvPr>
          <p:cNvSpPr>
            <a:spLocks noGrp="1"/>
          </p:cNvSpPr>
          <p:nvPr>
            <p:ph type="sldNum" sz="quarter" idx="12"/>
          </p:nvPr>
        </p:nvSpPr>
        <p:spPr/>
        <p:txBody>
          <a:bodyPr/>
          <a:lstStyle/>
          <a:p>
            <a:fld id="{99105E60-E6ED-4CAD-B7F5-FA2CCA09BF8D}" type="slidenum">
              <a:rPr lang="en-IN" smtClean="0"/>
              <a:t>‹#›</a:t>
            </a:fld>
            <a:endParaRPr lang="en-IN"/>
          </a:p>
        </p:txBody>
      </p:sp>
    </p:spTree>
    <p:extLst>
      <p:ext uri="{BB962C8B-B14F-4D97-AF65-F5344CB8AC3E}">
        <p14:creationId xmlns:p14="http://schemas.microsoft.com/office/powerpoint/2010/main" val="1235220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C5C47-1301-4804-AABD-D1FDF49765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ADA0A6-3475-45AA-B0F5-35C532A33C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2584219-1179-4169-8774-FB2A6CD7D1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C26698-1BE0-4F2B-A9DB-E3AA4D534A42}"/>
              </a:ext>
            </a:extLst>
          </p:cNvPr>
          <p:cNvSpPr>
            <a:spLocks noGrp="1"/>
          </p:cNvSpPr>
          <p:nvPr>
            <p:ph type="dt" sz="half" idx="10"/>
          </p:nvPr>
        </p:nvSpPr>
        <p:spPr/>
        <p:txBody>
          <a:bodyPr/>
          <a:lstStyle/>
          <a:p>
            <a:fld id="{D50A31B9-171C-458A-A3A3-21F71B3BC2B7}" type="datetimeFigureOut">
              <a:rPr lang="en-IN" smtClean="0"/>
              <a:t>24-05-2022</a:t>
            </a:fld>
            <a:endParaRPr lang="en-IN"/>
          </a:p>
        </p:txBody>
      </p:sp>
      <p:sp>
        <p:nvSpPr>
          <p:cNvPr id="6" name="Footer Placeholder 5">
            <a:extLst>
              <a:ext uri="{FF2B5EF4-FFF2-40B4-BE49-F238E27FC236}">
                <a16:creationId xmlns:a16="http://schemas.microsoft.com/office/drawing/2014/main" id="{E4D9E455-CE6F-4861-ABBE-1AEA4BD1B1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76E436-0326-4F49-9FBF-EE3DA0BC2EA0}"/>
              </a:ext>
            </a:extLst>
          </p:cNvPr>
          <p:cNvSpPr>
            <a:spLocks noGrp="1"/>
          </p:cNvSpPr>
          <p:nvPr>
            <p:ph type="sldNum" sz="quarter" idx="12"/>
          </p:nvPr>
        </p:nvSpPr>
        <p:spPr/>
        <p:txBody>
          <a:bodyPr/>
          <a:lstStyle/>
          <a:p>
            <a:fld id="{99105E60-E6ED-4CAD-B7F5-FA2CCA09BF8D}" type="slidenum">
              <a:rPr lang="en-IN" smtClean="0"/>
              <a:t>‹#›</a:t>
            </a:fld>
            <a:endParaRPr lang="en-IN"/>
          </a:p>
        </p:txBody>
      </p:sp>
    </p:spTree>
    <p:extLst>
      <p:ext uri="{BB962C8B-B14F-4D97-AF65-F5344CB8AC3E}">
        <p14:creationId xmlns:p14="http://schemas.microsoft.com/office/powerpoint/2010/main" val="2642640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C258BB-2C4F-4505-8B74-F20DCF98D6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5D1EB3-DD5B-4430-ADD0-A2BD04AD8A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638CCC-E4B8-4E3E-ABAE-23989D8AC9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0A31B9-171C-458A-A3A3-21F71B3BC2B7}" type="datetimeFigureOut">
              <a:rPr lang="en-IN" smtClean="0"/>
              <a:t>24-05-2022</a:t>
            </a:fld>
            <a:endParaRPr lang="en-IN"/>
          </a:p>
        </p:txBody>
      </p:sp>
      <p:sp>
        <p:nvSpPr>
          <p:cNvPr id="5" name="Footer Placeholder 4">
            <a:extLst>
              <a:ext uri="{FF2B5EF4-FFF2-40B4-BE49-F238E27FC236}">
                <a16:creationId xmlns:a16="http://schemas.microsoft.com/office/drawing/2014/main" id="{7EA7D4AB-5617-47B4-AD1E-DDE6D72DE8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C56B191-3299-413D-B32D-AFC564EE13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105E60-E6ED-4CAD-B7F5-FA2CCA09BF8D}" type="slidenum">
              <a:rPr lang="en-IN" smtClean="0"/>
              <a:t>‹#›</a:t>
            </a:fld>
            <a:endParaRPr lang="en-IN"/>
          </a:p>
        </p:txBody>
      </p:sp>
    </p:spTree>
    <p:extLst>
      <p:ext uri="{BB962C8B-B14F-4D97-AF65-F5344CB8AC3E}">
        <p14:creationId xmlns:p14="http://schemas.microsoft.com/office/powerpoint/2010/main" val="119873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618C4A-14BD-4C9B-8071-969EEDC1A5D1}"/>
              </a:ext>
            </a:extLst>
          </p:cNvPr>
          <p:cNvPicPr>
            <a:picLocks noChangeAspect="1"/>
          </p:cNvPicPr>
          <p:nvPr/>
        </p:nvPicPr>
        <p:blipFill rotWithShape="1">
          <a:blip r:embed="rId2"/>
          <a:srcRect t="13013"/>
          <a:stretch/>
        </p:blipFill>
        <p:spPr>
          <a:xfrm>
            <a:off x="20" y="10"/>
            <a:ext cx="12191980" cy="6857990"/>
          </a:xfrm>
          <a:prstGeom prst="rect">
            <a:avLst/>
          </a:prstGeom>
        </p:spPr>
      </p:pic>
      <p:sp>
        <p:nvSpPr>
          <p:cNvPr id="23"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1873BD03-749B-4603-977F-57CD2ECAAF91}"/>
              </a:ext>
            </a:extLst>
          </p:cNvPr>
          <p:cNvSpPr>
            <a:spLocks noGrp="1"/>
          </p:cNvSpPr>
          <p:nvPr>
            <p:ph type="ctrTitle"/>
          </p:nvPr>
        </p:nvSpPr>
        <p:spPr>
          <a:xfrm>
            <a:off x="8022021" y="3231931"/>
            <a:ext cx="3852041" cy="1834056"/>
          </a:xfrm>
        </p:spPr>
        <p:txBody>
          <a:bodyPr>
            <a:normAutofit/>
          </a:bodyPr>
          <a:lstStyle/>
          <a:p>
            <a:r>
              <a:rPr lang="en-IN" sz="4000" dirty="0"/>
              <a:t>Voice Biometric</a:t>
            </a:r>
            <a:br>
              <a:rPr lang="en-IN" sz="4000" dirty="0"/>
            </a:br>
            <a:endParaRPr lang="en-IN" sz="4000" dirty="0"/>
          </a:p>
        </p:txBody>
      </p:sp>
      <p:cxnSp>
        <p:nvCxnSpPr>
          <p:cNvPr id="24" name="Straight Connector 18">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C79733B-9235-4C54-836D-1DAD4033D126}"/>
              </a:ext>
            </a:extLst>
          </p:cNvPr>
          <p:cNvPicPr>
            <a:picLocks noChangeAspect="1"/>
          </p:cNvPicPr>
          <p:nvPr/>
        </p:nvPicPr>
        <p:blipFill>
          <a:blip r:embed="rId3"/>
          <a:stretch>
            <a:fillRect/>
          </a:stretch>
        </p:blipFill>
        <p:spPr>
          <a:xfrm>
            <a:off x="11109997" y="6142225"/>
            <a:ext cx="1018045" cy="572650"/>
          </a:xfrm>
          <a:prstGeom prst="rect">
            <a:avLst/>
          </a:prstGeom>
        </p:spPr>
      </p:pic>
    </p:spTree>
    <p:extLst>
      <p:ext uri="{BB962C8B-B14F-4D97-AF65-F5344CB8AC3E}">
        <p14:creationId xmlns:p14="http://schemas.microsoft.com/office/powerpoint/2010/main" val="2155099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516528-E2D8-48B7-83E6-FE96EC8EAA91}"/>
              </a:ext>
            </a:extLst>
          </p:cNvPr>
          <p:cNvSpPr>
            <a:spLocks noGrp="1"/>
          </p:cNvSpPr>
          <p:nvPr>
            <p:ph type="title"/>
          </p:nvPr>
        </p:nvSpPr>
        <p:spPr>
          <a:xfrm>
            <a:off x="524741" y="620392"/>
            <a:ext cx="3808268" cy="5504688"/>
          </a:xfrm>
        </p:spPr>
        <p:txBody>
          <a:bodyPr>
            <a:normAutofit/>
          </a:bodyPr>
          <a:lstStyle/>
          <a:p>
            <a:r>
              <a:rPr lang="en-IN" sz="6000">
                <a:solidFill>
                  <a:schemeClr val="bg1"/>
                </a:solidFill>
              </a:rPr>
              <a:t>Voice biometric Vs Speech recognition</a:t>
            </a:r>
          </a:p>
        </p:txBody>
      </p:sp>
      <p:graphicFrame>
        <p:nvGraphicFramePr>
          <p:cNvPr id="5" name="Content Placeholder 2">
            <a:extLst>
              <a:ext uri="{FF2B5EF4-FFF2-40B4-BE49-F238E27FC236}">
                <a16:creationId xmlns:a16="http://schemas.microsoft.com/office/drawing/2014/main" id="{2BBDB6BC-AD79-7322-D3D7-5538B2938718}"/>
              </a:ext>
            </a:extLst>
          </p:cNvPr>
          <p:cNvGraphicFramePr>
            <a:graphicFrameLocks noGrp="1"/>
          </p:cNvGraphicFramePr>
          <p:nvPr>
            <p:ph idx="1"/>
            <p:extLst>
              <p:ext uri="{D42A27DB-BD31-4B8C-83A1-F6EECF244321}">
                <p14:modId xmlns:p14="http://schemas.microsoft.com/office/powerpoint/2010/main" val="2545946173"/>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995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8E3CF-1C4E-4F4B-8E71-911A7529BE1C}"/>
              </a:ext>
            </a:extLst>
          </p:cNvPr>
          <p:cNvSpPr>
            <a:spLocks noGrp="1"/>
          </p:cNvSpPr>
          <p:nvPr>
            <p:ph type="title"/>
          </p:nvPr>
        </p:nvSpPr>
        <p:spPr/>
        <p:txBody>
          <a:bodyPr/>
          <a:lstStyle/>
          <a:p>
            <a:r>
              <a:rPr lang="en-IN"/>
              <a:t>Voice recognition algorithm</a:t>
            </a:r>
            <a:endParaRPr lang="en-IN" dirty="0"/>
          </a:p>
        </p:txBody>
      </p:sp>
      <p:graphicFrame>
        <p:nvGraphicFramePr>
          <p:cNvPr id="5" name="Content Placeholder 2">
            <a:extLst>
              <a:ext uri="{FF2B5EF4-FFF2-40B4-BE49-F238E27FC236}">
                <a16:creationId xmlns:a16="http://schemas.microsoft.com/office/drawing/2014/main" id="{664ACE72-81B2-CD41-7AE3-8230B80435B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1822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D4C37B-0AA6-4EE8-B423-6B4EA126AB2B}"/>
              </a:ext>
            </a:extLst>
          </p:cNvPr>
          <p:cNvSpPr>
            <a:spLocks noGrp="1"/>
          </p:cNvSpPr>
          <p:nvPr>
            <p:ph type="title"/>
          </p:nvPr>
        </p:nvSpPr>
        <p:spPr>
          <a:xfrm>
            <a:off x="841248" y="548640"/>
            <a:ext cx="3600860" cy="5431536"/>
          </a:xfrm>
        </p:spPr>
        <p:txBody>
          <a:bodyPr>
            <a:normAutofit/>
          </a:bodyPr>
          <a:lstStyle/>
          <a:p>
            <a:r>
              <a:rPr lang="en-IN" sz="5400"/>
              <a:t>How this features works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A4332E-573E-4A85-BD3D-7FEE9FCC0005}"/>
              </a:ext>
            </a:extLst>
          </p:cNvPr>
          <p:cNvSpPr>
            <a:spLocks noGrp="1"/>
          </p:cNvSpPr>
          <p:nvPr>
            <p:ph idx="1"/>
          </p:nvPr>
        </p:nvSpPr>
        <p:spPr>
          <a:xfrm>
            <a:off x="5126418" y="552091"/>
            <a:ext cx="6224335" cy="5431536"/>
          </a:xfrm>
        </p:spPr>
        <p:txBody>
          <a:bodyPr anchor="ctr">
            <a:normAutofit/>
          </a:bodyPr>
          <a:lstStyle/>
          <a:p>
            <a:r>
              <a:rPr lang="en-IN" sz="2200">
                <a:highlight>
                  <a:srgbClr val="FFFF00"/>
                </a:highlight>
              </a:rPr>
              <a:t>The rate of vibration determines the pitch of the voice.</a:t>
            </a:r>
          </a:p>
          <a:p>
            <a:r>
              <a:rPr lang="en-IN" sz="2200">
                <a:highlight>
                  <a:srgbClr val="FFFF00"/>
                </a:highlight>
              </a:rPr>
              <a:t>In order for the sound to be clear and not raspy or hoarse, the vocal folds must vibrate together symmetrically and regularly</a:t>
            </a:r>
          </a:p>
          <a:p>
            <a:r>
              <a:rPr lang="en-IN" sz="2200"/>
              <a:t>When the voice is hoarse, the vocal folds may not be closing fully, or may not be vibrating symmetrically</a:t>
            </a:r>
          </a:p>
          <a:p>
            <a:endParaRPr lang="en-IN" sz="2200"/>
          </a:p>
          <a:p>
            <a:r>
              <a:rPr lang="en-IN" sz="2200"/>
              <a:t>Other uses</a:t>
            </a:r>
          </a:p>
          <a:p>
            <a:pPr marL="0" indent="0">
              <a:buNone/>
            </a:pPr>
            <a:r>
              <a:rPr lang="en-IN" sz="2200"/>
              <a:t> i. Bomb explosion</a:t>
            </a:r>
          </a:p>
          <a:p>
            <a:pPr marL="0" indent="0">
              <a:buNone/>
            </a:pPr>
            <a:r>
              <a:rPr lang="en-IN" sz="2200"/>
              <a:t>ii. Earthquakes  </a:t>
            </a:r>
          </a:p>
        </p:txBody>
      </p:sp>
    </p:spTree>
    <p:extLst>
      <p:ext uri="{BB962C8B-B14F-4D97-AF65-F5344CB8AC3E}">
        <p14:creationId xmlns:p14="http://schemas.microsoft.com/office/powerpoint/2010/main" val="2449352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3DAFF8-3096-4D2F-8BF2-4DA8A5839946}"/>
              </a:ext>
            </a:extLst>
          </p:cNvPr>
          <p:cNvSpPr>
            <a:spLocks noGrp="1"/>
          </p:cNvSpPr>
          <p:nvPr>
            <p:ph type="title"/>
          </p:nvPr>
        </p:nvSpPr>
        <p:spPr>
          <a:xfrm>
            <a:off x="1245072" y="1289765"/>
            <a:ext cx="3651101" cy="4270963"/>
          </a:xfrm>
        </p:spPr>
        <p:txBody>
          <a:bodyPr anchor="ctr">
            <a:normAutofit/>
          </a:bodyPr>
          <a:lstStyle/>
          <a:p>
            <a:pPr algn="ctr"/>
            <a:r>
              <a:rPr lang="en-IN" sz="5600">
                <a:solidFill>
                  <a:srgbClr val="FFFFFF"/>
                </a:solidFill>
              </a:rPr>
              <a:t>AI for Voice biometrics</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16E888EC-22CE-49FD-982B-D4177EFE97C2}"/>
              </a:ext>
            </a:extLst>
          </p:cNvPr>
          <p:cNvSpPr>
            <a:spLocks noGrp="1"/>
          </p:cNvSpPr>
          <p:nvPr>
            <p:ph idx="1"/>
          </p:nvPr>
        </p:nvSpPr>
        <p:spPr>
          <a:xfrm>
            <a:off x="6297233" y="518400"/>
            <a:ext cx="4771607" cy="5837949"/>
          </a:xfrm>
        </p:spPr>
        <p:txBody>
          <a:bodyPr anchor="ctr">
            <a:normAutofit/>
          </a:bodyPr>
          <a:lstStyle/>
          <a:p>
            <a:r>
              <a:rPr lang="en-IN" sz="2000" b="1" dirty="0">
                <a:solidFill>
                  <a:schemeClr val="accent6">
                    <a:lumMod val="75000"/>
                    <a:alpha val="80000"/>
                  </a:schemeClr>
                </a:solidFill>
              </a:rPr>
              <a:t>Google’s Alexa and Apple’s Siri </a:t>
            </a:r>
            <a:r>
              <a:rPr lang="en-IN" sz="2000" dirty="0">
                <a:solidFill>
                  <a:schemeClr val="tx1">
                    <a:alpha val="80000"/>
                  </a:schemeClr>
                </a:solidFill>
              </a:rPr>
              <a:t>are AI based apps used in voice biometrics</a:t>
            </a:r>
          </a:p>
          <a:p>
            <a:r>
              <a:rPr lang="en-IN" sz="2000" dirty="0">
                <a:solidFill>
                  <a:schemeClr val="tx1">
                    <a:alpha val="80000"/>
                  </a:schemeClr>
                </a:solidFill>
              </a:rPr>
              <a:t>Also Amazon has introduced new SDK so that developers can use Python in addition to Java and Node.</a:t>
            </a:r>
          </a:p>
          <a:p>
            <a:r>
              <a:rPr lang="en-IN" sz="2000" dirty="0">
                <a:solidFill>
                  <a:schemeClr val="tx1">
                    <a:alpha val="80000"/>
                  </a:schemeClr>
                </a:solidFill>
                <a:highlight>
                  <a:srgbClr val="FF00FF"/>
                </a:highlight>
              </a:rPr>
              <a:t>Your code is written in Node.js for the Skill Service which lives in the Cloud (Amazon AWS, Lambda, an HTTPS service). It receives instructions to determine the actions to take in response to the user requests from the Alexa enabled device.</a:t>
            </a: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1203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7CBA14-79BB-4854-B9D7-2914730D3175}"/>
              </a:ext>
            </a:extLst>
          </p:cNvPr>
          <p:cNvSpPr>
            <a:spLocks noGrp="1"/>
          </p:cNvSpPr>
          <p:nvPr>
            <p:ph type="title"/>
          </p:nvPr>
        </p:nvSpPr>
        <p:spPr>
          <a:xfrm>
            <a:off x="630936" y="640080"/>
            <a:ext cx="4818888" cy="1481328"/>
          </a:xfrm>
        </p:spPr>
        <p:txBody>
          <a:bodyPr anchor="b">
            <a:normAutofit/>
          </a:bodyPr>
          <a:lstStyle/>
          <a:p>
            <a:r>
              <a:rPr lang="en-IN" sz="5000"/>
              <a:t>Science behind Voice biometrics</a:t>
            </a:r>
          </a:p>
        </p:txBody>
      </p:sp>
      <p:sp>
        <p:nvSpPr>
          <p:cNvPr id="16"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AE320D-241E-46F5-9439-B5A4B2DD3B2D}"/>
              </a:ext>
            </a:extLst>
          </p:cNvPr>
          <p:cNvSpPr>
            <a:spLocks noGrp="1"/>
          </p:cNvSpPr>
          <p:nvPr>
            <p:ph idx="1"/>
          </p:nvPr>
        </p:nvSpPr>
        <p:spPr>
          <a:xfrm>
            <a:off x="630936" y="2660904"/>
            <a:ext cx="4818888" cy="3547872"/>
          </a:xfrm>
        </p:spPr>
        <p:txBody>
          <a:bodyPr anchor="t">
            <a:normAutofit/>
          </a:bodyPr>
          <a:lstStyle/>
          <a:p>
            <a:r>
              <a:rPr lang="en-IN" sz="2200"/>
              <a:t>There are 70 body parts which are responsible for creating a voice.</a:t>
            </a:r>
          </a:p>
          <a:p>
            <a:endParaRPr lang="en-IN" sz="2200"/>
          </a:p>
        </p:txBody>
      </p:sp>
      <p:pic>
        <p:nvPicPr>
          <p:cNvPr id="4" name="Picture 3">
            <a:extLst>
              <a:ext uri="{FF2B5EF4-FFF2-40B4-BE49-F238E27FC236}">
                <a16:creationId xmlns:a16="http://schemas.microsoft.com/office/drawing/2014/main" id="{092E44D5-664B-4B9D-B275-2F92EA45199A}"/>
              </a:ext>
            </a:extLst>
          </p:cNvPr>
          <p:cNvPicPr>
            <a:picLocks noChangeAspect="1"/>
          </p:cNvPicPr>
          <p:nvPr/>
        </p:nvPicPr>
        <p:blipFill>
          <a:blip r:embed="rId2"/>
          <a:stretch>
            <a:fillRect/>
          </a:stretch>
        </p:blipFill>
        <p:spPr>
          <a:xfrm>
            <a:off x="6116308" y="640080"/>
            <a:ext cx="5424448" cy="5577840"/>
          </a:xfrm>
          <a:prstGeom prst="rect">
            <a:avLst/>
          </a:prstGeom>
        </p:spPr>
      </p:pic>
    </p:spTree>
    <p:extLst>
      <p:ext uri="{BB962C8B-B14F-4D97-AF65-F5344CB8AC3E}">
        <p14:creationId xmlns:p14="http://schemas.microsoft.com/office/powerpoint/2010/main" val="2176403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2994AE-9CFA-4D6B-BAF2-80EC45FA4C0D}"/>
              </a:ext>
            </a:extLst>
          </p:cNvPr>
          <p:cNvSpPr>
            <a:spLocks noGrp="1"/>
          </p:cNvSpPr>
          <p:nvPr>
            <p:ph type="title"/>
          </p:nvPr>
        </p:nvSpPr>
        <p:spPr>
          <a:xfrm>
            <a:off x="1245072" y="1289765"/>
            <a:ext cx="3651101" cy="4270963"/>
          </a:xfrm>
        </p:spPr>
        <p:txBody>
          <a:bodyPr anchor="ctr">
            <a:normAutofit/>
          </a:bodyPr>
          <a:lstStyle/>
          <a:p>
            <a:pPr algn="ctr"/>
            <a:r>
              <a:rPr lang="en-IN" sz="5600">
                <a:solidFill>
                  <a:srgbClr val="FFFFFF"/>
                </a:solidFill>
              </a:rPr>
              <a:t>Javascript Pseudo for Voice biometrics</a:t>
            </a:r>
          </a:p>
        </p:txBody>
      </p:sp>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4" name="Rectangle 1">
            <a:extLst>
              <a:ext uri="{FF2B5EF4-FFF2-40B4-BE49-F238E27FC236}">
                <a16:creationId xmlns:a16="http://schemas.microsoft.com/office/drawing/2014/main" id="{71A75B56-7284-4AC3-844D-764CB76C3AF9}"/>
              </a:ext>
            </a:extLst>
          </p:cNvPr>
          <p:cNvSpPr>
            <a:spLocks noGrp="1" noChangeArrowheads="1"/>
          </p:cNvSpPr>
          <p:nvPr>
            <p:ph idx="1"/>
          </p:nvPr>
        </p:nvSpPr>
        <p:spPr bwMode="auto">
          <a:xfrm>
            <a:off x="6297233" y="518400"/>
            <a:ext cx="4771607" cy="583794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 anchorCtr="0" compatLnSpc="1">
            <a:prstTxWarp prst="textNoShape">
              <a:avLst/>
            </a:prstTxWarp>
            <a:normAutofit lnSpcReduction="1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&lt;!DOCTYPE html&gt;</a:t>
            </a:r>
            <a:endParaRPr kumimoji="0" lang="en-US" altLang="en-US" sz="1000" b="0" i="0" u="none" strike="noStrike" cap="none" normalizeH="0" baseline="0" dirty="0">
              <a:ln>
                <a:noFill/>
              </a:ln>
              <a:solidFill>
                <a:schemeClr val="tx1">
                  <a:alpha val="80000"/>
                </a:schemeClr>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&lt;</a:t>
            </a:r>
            <a:r>
              <a:rPr kumimoji="0" lang="en-US" altLang="en-US" sz="1000" b="1" i="0" u="none" strike="noStrike" cap="none" normalizeH="0" baseline="0" dirty="0">
                <a:ln>
                  <a:noFill/>
                </a:ln>
                <a:solidFill>
                  <a:schemeClr val="tx1">
                    <a:alpha val="80000"/>
                  </a:schemeClr>
                </a:solidFill>
                <a:effectLst/>
                <a:latin typeface="Consolas" panose="020B0609020204030204" pitchFamily="49" charset="0"/>
              </a:rPr>
              <a:t>html</a:t>
            </a: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 lang="</a:t>
            </a:r>
            <a:r>
              <a:rPr kumimoji="0" lang="en-US" altLang="en-US" sz="1000" b="0" i="0" u="none" strike="noStrike" cap="none" normalizeH="0" baseline="0" dirty="0" err="1">
                <a:ln>
                  <a:noFill/>
                </a:ln>
                <a:solidFill>
                  <a:schemeClr val="tx1">
                    <a:alpha val="80000"/>
                  </a:schemeClr>
                </a:solidFill>
                <a:effectLst/>
                <a:latin typeface="Consolas" panose="020B0609020204030204" pitchFamily="49" charset="0"/>
              </a:rPr>
              <a:t>en</a:t>
            </a: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"&gt;</a:t>
            </a:r>
            <a:endParaRPr kumimoji="0" lang="en-US" altLang="en-US" sz="1000" b="0" i="0" u="none" strike="noStrike" cap="none" normalizeH="0" baseline="0" dirty="0">
              <a:ln>
                <a:noFill/>
              </a:ln>
              <a:solidFill>
                <a:schemeClr val="tx1">
                  <a:alpha val="80000"/>
                </a:schemeClr>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  </a:t>
            </a:r>
            <a:endParaRPr kumimoji="0" lang="en-US" altLang="en-US" sz="1000" b="0" i="0" u="none" strike="noStrike" cap="none" normalizeH="0" baseline="0" dirty="0">
              <a:ln>
                <a:noFill/>
              </a:ln>
              <a:solidFill>
                <a:schemeClr val="tx1">
                  <a:alpha val="80000"/>
                </a:schemeClr>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&lt;</a:t>
            </a:r>
            <a:r>
              <a:rPr kumimoji="0" lang="en-US" altLang="en-US" sz="1000" b="1" i="0" u="none" strike="noStrike" cap="none" normalizeH="0" baseline="0" dirty="0">
                <a:ln>
                  <a:noFill/>
                </a:ln>
                <a:solidFill>
                  <a:schemeClr val="tx1">
                    <a:alpha val="80000"/>
                  </a:schemeClr>
                </a:solidFill>
                <a:effectLst/>
                <a:latin typeface="Consolas" panose="020B0609020204030204" pitchFamily="49" charset="0"/>
              </a:rPr>
              <a:t>head</a:t>
            </a: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&gt;</a:t>
            </a:r>
            <a:endParaRPr kumimoji="0" lang="en-US" altLang="en-US" sz="1000" b="0" i="0" u="none" strike="noStrike" cap="none" normalizeH="0" baseline="0" dirty="0">
              <a:ln>
                <a:noFill/>
              </a:ln>
              <a:solidFill>
                <a:schemeClr val="tx1">
                  <a:alpha val="80000"/>
                </a:schemeClr>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    &lt;</a:t>
            </a:r>
            <a:r>
              <a:rPr kumimoji="0" lang="en-US" altLang="en-US" sz="1000" b="1" i="0" u="none" strike="noStrike" cap="none" normalizeH="0" baseline="0" dirty="0">
                <a:ln>
                  <a:noFill/>
                </a:ln>
                <a:solidFill>
                  <a:schemeClr val="tx1">
                    <a:alpha val="80000"/>
                  </a:schemeClr>
                </a:solidFill>
                <a:effectLst/>
                <a:latin typeface="Consolas" panose="020B0609020204030204" pitchFamily="49" charset="0"/>
              </a:rPr>
              <a:t>meta</a:t>
            </a: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 charset="UTF-8"&gt;</a:t>
            </a:r>
            <a:endParaRPr kumimoji="0" lang="en-US" altLang="en-US" sz="1000" b="0" i="0" u="none" strike="noStrike" cap="none" normalizeH="0" baseline="0" dirty="0">
              <a:ln>
                <a:noFill/>
              </a:ln>
              <a:solidFill>
                <a:schemeClr val="tx1">
                  <a:alpha val="80000"/>
                </a:schemeClr>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    &lt;</a:t>
            </a:r>
            <a:r>
              <a:rPr kumimoji="0" lang="en-US" altLang="en-US" sz="1000" b="1" i="0" u="none" strike="noStrike" cap="none" normalizeH="0" baseline="0" dirty="0">
                <a:ln>
                  <a:noFill/>
                </a:ln>
                <a:solidFill>
                  <a:schemeClr val="tx1">
                    <a:alpha val="80000"/>
                  </a:schemeClr>
                </a:solidFill>
                <a:effectLst/>
                <a:latin typeface="Consolas" panose="020B0609020204030204" pitchFamily="49" charset="0"/>
              </a:rPr>
              <a:t>meta</a:t>
            </a: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 name="viewport" content=</a:t>
            </a:r>
            <a:endParaRPr kumimoji="0" lang="en-US" altLang="en-US" sz="1000" b="0" i="0" u="none" strike="noStrike" cap="none" normalizeH="0" baseline="0" dirty="0">
              <a:ln>
                <a:noFill/>
              </a:ln>
              <a:solidFill>
                <a:schemeClr val="tx1">
                  <a:alpha val="80000"/>
                </a:schemeClr>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        "width=device-width, initial-scale=1.0"&gt;</a:t>
            </a:r>
            <a:endParaRPr kumimoji="0" lang="en-US" altLang="en-US" sz="1000" b="0" i="0" u="none" strike="noStrike" cap="none" normalizeH="0" baseline="0" dirty="0">
              <a:ln>
                <a:noFill/>
              </a:ln>
              <a:solidFill>
                <a:schemeClr val="tx1">
                  <a:alpha val="80000"/>
                </a:schemeClr>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  </a:t>
            </a:r>
          </a:p>
          <a:p>
            <a:pPr marL="0" marR="0" lvl="0" indent="0" defTabSz="914400" rtl="0" eaLnBrk="0" fontAlgn="base" latinLnBrk="0" hangingPunct="0">
              <a:spcBef>
                <a:spcPct val="0"/>
              </a:spcBef>
              <a:spcAft>
                <a:spcPts val="600"/>
              </a:spcAft>
              <a:buClrTx/>
              <a:buSzTx/>
              <a:buFontTx/>
              <a:buNone/>
              <a:tabLst/>
            </a:pPr>
            <a:endParaRPr kumimoji="0" lang="en-US" altLang="en-US" sz="1000" b="0" i="0" u="none" strike="noStrike" cap="none" normalizeH="0" baseline="0" dirty="0">
              <a:ln>
                <a:noFill/>
              </a:ln>
              <a:solidFill>
                <a:schemeClr val="tx1">
                  <a:alpha val="80000"/>
                </a:schemeClr>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    &lt;</a:t>
            </a:r>
            <a:r>
              <a:rPr kumimoji="0" lang="en-US" altLang="en-US" sz="1000" b="1" i="0" u="none" strike="noStrike" cap="none" normalizeH="0" baseline="0" dirty="0">
                <a:ln>
                  <a:noFill/>
                </a:ln>
                <a:solidFill>
                  <a:schemeClr val="tx1">
                    <a:alpha val="80000"/>
                  </a:schemeClr>
                </a:solidFill>
                <a:effectLst/>
                <a:latin typeface="Consolas" panose="020B0609020204030204" pitchFamily="49" charset="0"/>
              </a:rPr>
              <a:t>title</a:t>
            </a: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&gt;Speech to Text&lt;/</a:t>
            </a:r>
            <a:r>
              <a:rPr kumimoji="0" lang="en-US" altLang="en-US" sz="1000" b="1" i="0" u="none" strike="noStrike" cap="none" normalizeH="0" baseline="0" dirty="0">
                <a:ln>
                  <a:noFill/>
                </a:ln>
                <a:solidFill>
                  <a:schemeClr val="tx1">
                    <a:alpha val="80000"/>
                  </a:schemeClr>
                </a:solidFill>
                <a:effectLst/>
                <a:latin typeface="Consolas" panose="020B0609020204030204" pitchFamily="49" charset="0"/>
              </a:rPr>
              <a:t>title</a:t>
            </a: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&gt;</a:t>
            </a:r>
            <a:endParaRPr kumimoji="0" lang="en-US" altLang="en-US" sz="1000" b="0" i="0" u="none" strike="noStrike" cap="none" normalizeH="0" baseline="0" dirty="0">
              <a:ln>
                <a:noFill/>
              </a:ln>
              <a:solidFill>
                <a:schemeClr val="tx1">
                  <a:alpha val="80000"/>
                </a:schemeClr>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&lt;/</a:t>
            </a:r>
            <a:r>
              <a:rPr kumimoji="0" lang="en-US" altLang="en-US" sz="1000" b="1" i="0" u="none" strike="noStrike" cap="none" normalizeH="0" baseline="0" dirty="0">
                <a:ln>
                  <a:noFill/>
                </a:ln>
                <a:solidFill>
                  <a:schemeClr val="tx1">
                    <a:alpha val="80000"/>
                  </a:schemeClr>
                </a:solidFill>
                <a:effectLst/>
                <a:latin typeface="Consolas" panose="020B0609020204030204" pitchFamily="49" charset="0"/>
              </a:rPr>
              <a:t>head</a:t>
            </a: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&gt;</a:t>
            </a:r>
            <a:endParaRPr kumimoji="0" lang="en-US" altLang="en-US" sz="1000" b="0" i="0" u="none" strike="noStrike" cap="none" normalizeH="0" baseline="0" dirty="0">
              <a:ln>
                <a:noFill/>
              </a:ln>
              <a:solidFill>
                <a:schemeClr val="tx1">
                  <a:alpha val="80000"/>
                </a:schemeClr>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  </a:t>
            </a:r>
            <a:endParaRPr kumimoji="0" lang="en-US" altLang="en-US" sz="1000" b="0" i="0" u="none" strike="noStrike" cap="none" normalizeH="0" baseline="0" dirty="0">
              <a:ln>
                <a:noFill/>
              </a:ln>
              <a:solidFill>
                <a:schemeClr val="tx1">
                  <a:alpha val="80000"/>
                </a:schemeClr>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&lt;</a:t>
            </a:r>
            <a:r>
              <a:rPr kumimoji="0" lang="en-US" altLang="en-US" sz="1000" b="1" i="0" u="none" strike="noStrike" cap="none" normalizeH="0" baseline="0" dirty="0">
                <a:ln>
                  <a:noFill/>
                </a:ln>
                <a:solidFill>
                  <a:schemeClr val="tx1">
                    <a:alpha val="80000"/>
                  </a:schemeClr>
                </a:solidFill>
                <a:effectLst/>
                <a:latin typeface="Consolas" panose="020B0609020204030204" pitchFamily="49" charset="0"/>
              </a:rPr>
              <a:t>body</a:t>
            </a: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&gt;</a:t>
            </a:r>
            <a:endParaRPr kumimoji="0" lang="en-US" altLang="en-US" sz="1000" b="0" i="0" u="none" strike="noStrike" cap="none" normalizeH="0" baseline="0" dirty="0">
              <a:ln>
                <a:noFill/>
              </a:ln>
              <a:solidFill>
                <a:schemeClr val="tx1">
                  <a:alpha val="80000"/>
                </a:schemeClr>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    &lt;</a:t>
            </a:r>
            <a:r>
              <a:rPr kumimoji="0" lang="en-US" altLang="en-US" sz="1000" b="1" i="0" u="none" strike="noStrike" cap="none" normalizeH="0" baseline="0" dirty="0">
                <a:ln>
                  <a:noFill/>
                </a:ln>
                <a:solidFill>
                  <a:schemeClr val="tx1">
                    <a:alpha val="80000"/>
                  </a:schemeClr>
                </a:solidFill>
                <a:effectLst/>
                <a:latin typeface="Consolas" panose="020B0609020204030204" pitchFamily="49" charset="0"/>
              </a:rPr>
              <a:t>div</a:t>
            </a: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 class="words" </a:t>
            </a:r>
            <a:r>
              <a:rPr kumimoji="0" lang="en-US" altLang="en-US" sz="1000" b="0" i="0" u="none" strike="noStrike" cap="none" normalizeH="0" baseline="0" dirty="0" err="1">
                <a:ln>
                  <a:noFill/>
                </a:ln>
                <a:solidFill>
                  <a:schemeClr val="tx1">
                    <a:alpha val="80000"/>
                  </a:schemeClr>
                </a:solidFill>
                <a:effectLst/>
                <a:latin typeface="Consolas" panose="020B0609020204030204" pitchFamily="49" charset="0"/>
              </a:rPr>
              <a:t>contenteditable</a:t>
            </a: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&gt;</a:t>
            </a:r>
            <a:endParaRPr kumimoji="0" lang="en-US" altLang="en-US" sz="1000" b="0" i="0" u="none" strike="noStrike" cap="none" normalizeH="0" baseline="0" dirty="0">
              <a:ln>
                <a:noFill/>
              </a:ln>
              <a:solidFill>
                <a:schemeClr val="tx1">
                  <a:alpha val="80000"/>
                </a:schemeClr>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        &lt;</a:t>
            </a:r>
            <a:r>
              <a:rPr kumimoji="0" lang="en-US" altLang="en-US" sz="1000" b="1" i="0" u="none" strike="noStrike" cap="none" normalizeH="0" baseline="0" dirty="0">
                <a:ln>
                  <a:noFill/>
                </a:ln>
                <a:solidFill>
                  <a:schemeClr val="tx1">
                    <a:alpha val="80000"/>
                  </a:schemeClr>
                </a:solidFill>
                <a:effectLst/>
                <a:latin typeface="Consolas" panose="020B0609020204030204" pitchFamily="49" charset="0"/>
              </a:rPr>
              <a:t>p</a:t>
            </a: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 id="p"&gt;&lt;/</a:t>
            </a:r>
            <a:r>
              <a:rPr kumimoji="0" lang="en-US" altLang="en-US" sz="1000" b="1" i="0" u="none" strike="noStrike" cap="none" normalizeH="0" baseline="0" dirty="0">
                <a:ln>
                  <a:noFill/>
                </a:ln>
                <a:solidFill>
                  <a:schemeClr val="tx1">
                    <a:alpha val="80000"/>
                  </a:schemeClr>
                </a:solidFill>
                <a:effectLst/>
                <a:latin typeface="Consolas" panose="020B0609020204030204" pitchFamily="49" charset="0"/>
              </a:rPr>
              <a:t>p</a:t>
            </a: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&gt;</a:t>
            </a:r>
            <a:endParaRPr kumimoji="0" lang="en-US" altLang="en-US" sz="1000" b="0" i="0" u="none" strike="noStrike" cap="none" normalizeH="0" baseline="0" dirty="0">
              <a:ln>
                <a:noFill/>
              </a:ln>
              <a:solidFill>
                <a:schemeClr val="tx1">
                  <a:alpha val="80000"/>
                </a:schemeClr>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    &lt;/</a:t>
            </a:r>
            <a:r>
              <a:rPr kumimoji="0" lang="en-US" altLang="en-US" sz="1000" b="1" i="0" u="none" strike="noStrike" cap="none" normalizeH="0" baseline="0" dirty="0">
                <a:ln>
                  <a:noFill/>
                </a:ln>
                <a:solidFill>
                  <a:schemeClr val="tx1">
                    <a:alpha val="80000"/>
                  </a:schemeClr>
                </a:solidFill>
                <a:effectLst/>
                <a:latin typeface="Consolas" panose="020B0609020204030204" pitchFamily="49" charset="0"/>
              </a:rPr>
              <a:t>div</a:t>
            </a: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&gt;</a:t>
            </a:r>
            <a:endParaRPr kumimoji="0" lang="en-US" altLang="en-US" sz="1000" b="0" i="0" u="none" strike="noStrike" cap="none" normalizeH="0" baseline="0" dirty="0">
              <a:ln>
                <a:noFill/>
              </a:ln>
              <a:solidFill>
                <a:schemeClr val="tx1">
                  <a:alpha val="80000"/>
                </a:schemeClr>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  </a:t>
            </a:r>
            <a:endParaRPr kumimoji="0" lang="en-US" altLang="en-US" sz="1000" b="0" i="0" u="none" strike="noStrike" cap="none" normalizeH="0" baseline="0" dirty="0">
              <a:ln>
                <a:noFill/>
              </a:ln>
              <a:solidFill>
                <a:schemeClr val="tx1">
                  <a:alpha val="80000"/>
                </a:schemeClr>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    &lt;</a:t>
            </a:r>
            <a:r>
              <a:rPr kumimoji="0" lang="en-US" altLang="en-US" sz="1000" b="1" i="0" u="none" strike="noStrike" cap="none" normalizeH="0" baseline="0" dirty="0">
                <a:ln>
                  <a:noFill/>
                </a:ln>
                <a:solidFill>
                  <a:schemeClr val="tx1">
                    <a:alpha val="80000"/>
                  </a:schemeClr>
                </a:solidFill>
                <a:effectLst/>
                <a:latin typeface="Consolas" panose="020B0609020204030204" pitchFamily="49" charset="0"/>
              </a:rPr>
              <a:t>script</a:t>
            </a: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&gt;</a:t>
            </a:r>
            <a:endParaRPr kumimoji="0" lang="en-US" altLang="en-US" sz="1000" b="0" i="0" u="none" strike="noStrike" cap="none" normalizeH="0" baseline="0" dirty="0">
              <a:ln>
                <a:noFill/>
              </a:ln>
              <a:solidFill>
                <a:schemeClr val="tx1">
                  <a:alpha val="80000"/>
                </a:schemeClr>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        var speech = true;</a:t>
            </a:r>
            <a:endParaRPr kumimoji="0" lang="en-US" altLang="en-US" sz="1000" b="0" i="0" u="none" strike="noStrike" cap="none" normalizeH="0" baseline="0" dirty="0">
              <a:ln>
                <a:noFill/>
              </a:ln>
              <a:solidFill>
                <a:schemeClr val="tx1">
                  <a:alpha val="80000"/>
                </a:schemeClr>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        </a:t>
            </a:r>
            <a:r>
              <a:rPr kumimoji="0" lang="en-US" altLang="en-US" sz="1000" b="0" i="0" u="none" strike="noStrike" cap="none" normalizeH="0" baseline="0" dirty="0" err="1">
                <a:ln>
                  <a:noFill/>
                </a:ln>
                <a:solidFill>
                  <a:schemeClr val="tx1">
                    <a:alpha val="80000"/>
                  </a:schemeClr>
                </a:solidFill>
                <a:effectLst/>
                <a:latin typeface="Consolas" panose="020B0609020204030204" pitchFamily="49" charset="0"/>
              </a:rPr>
              <a:t>window.SpeechRecognition</a:t>
            </a: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 = </a:t>
            </a:r>
            <a:r>
              <a:rPr kumimoji="0" lang="en-US" altLang="en-US" sz="1000" b="0" i="0" u="none" strike="noStrike" cap="none" normalizeH="0" baseline="0" dirty="0" err="1">
                <a:ln>
                  <a:noFill/>
                </a:ln>
                <a:solidFill>
                  <a:schemeClr val="tx1">
                    <a:alpha val="80000"/>
                  </a:schemeClr>
                </a:solidFill>
                <a:effectLst/>
                <a:latin typeface="Consolas" panose="020B0609020204030204" pitchFamily="49" charset="0"/>
              </a:rPr>
              <a:t>window.SpeechRecognition</a:t>
            </a:r>
            <a:endParaRPr kumimoji="0" lang="en-US" altLang="en-US" sz="1000" b="0" i="0" u="none" strike="noStrike" cap="none" normalizeH="0" baseline="0" dirty="0">
              <a:ln>
                <a:noFill/>
              </a:ln>
              <a:solidFill>
                <a:schemeClr val="tx1">
                  <a:alpha val="80000"/>
                </a:schemeClr>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                        || </a:t>
            </a:r>
            <a:r>
              <a:rPr kumimoji="0" lang="en-US" altLang="en-US" sz="1000" b="0" i="0" u="none" strike="noStrike" cap="none" normalizeH="0" baseline="0" dirty="0" err="1">
                <a:ln>
                  <a:noFill/>
                </a:ln>
                <a:solidFill>
                  <a:schemeClr val="tx1">
                    <a:alpha val="80000"/>
                  </a:schemeClr>
                </a:solidFill>
                <a:effectLst/>
                <a:latin typeface="Consolas" panose="020B0609020204030204" pitchFamily="49" charset="0"/>
              </a:rPr>
              <a:t>window.webkitSpeechRecognition</a:t>
            </a: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a:t>
            </a:r>
            <a:endParaRPr kumimoji="0" lang="en-US" altLang="en-US" sz="1000" b="0" i="0" u="none" strike="noStrike" cap="none" normalizeH="0" baseline="0" dirty="0">
              <a:ln>
                <a:noFill/>
              </a:ln>
              <a:solidFill>
                <a:schemeClr val="tx1">
                  <a:alpha val="80000"/>
                </a:schemeClr>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  </a:t>
            </a:r>
            <a:endParaRPr kumimoji="0" lang="en-US" altLang="en-US" sz="1000" b="0" i="0" u="none" strike="noStrike" cap="none" normalizeH="0" baseline="0" dirty="0">
              <a:ln>
                <a:noFill/>
              </a:ln>
              <a:solidFill>
                <a:schemeClr val="tx1">
                  <a:alpha val="80000"/>
                </a:schemeClr>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        const recognition = new </a:t>
            </a:r>
            <a:r>
              <a:rPr kumimoji="0" lang="en-US" altLang="en-US" sz="1000" b="0" i="0" u="none" strike="noStrike" cap="none" normalizeH="0" baseline="0" dirty="0" err="1">
                <a:ln>
                  <a:noFill/>
                </a:ln>
                <a:solidFill>
                  <a:schemeClr val="tx1">
                    <a:alpha val="80000"/>
                  </a:schemeClr>
                </a:solidFill>
                <a:effectLst/>
                <a:latin typeface="Consolas" panose="020B0609020204030204" pitchFamily="49" charset="0"/>
              </a:rPr>
              <a:t>SpeechRecognition</a:t>
            </a: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a:t>
            </a:r>
            <a:endParaRPr kumimoji="0" lang="en-US" altLang="en-US" sz="1000" b="0" i="0" u="none" strike="noStrike" cap="none" normalizeH="0" baseline="0" dirty="0">
              <a:ln>
                <a:noFill/>
              </a:ln>
              <a:solidFill>
                <a:schemeClr val="tx1">
                  <a:alpha val="80000"/>
                </a:schemeClr>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        </a:t>
            </a:r>
            <a:r>
              <a:rPr kumimoji="0" lang="en-US" altLang="en-US" sz="1000" b="0" i="0" u="none" strike="noStrike" cap="none" normalizeH="0" baseline="0" dirty="0" err="1">
                <a:ln>
                  <a:noFill/>
                </a:ln>
                <a:solidFill>
                  <a:schemeClr val="tx1">
                    <a:alpha val="80000"/>
                  </a:schemeClr>
                </a:solidFill>
                <a:effectLst/>
                <a:latin typeface="Consolas" panose="020B0609020204030204" pitchFamily="49" charset="0"/>
              </a:rPr>
              <a:t>recognition.interimResults</a:t>
            </a: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 = true;</a:t>
            </a:r>
            <a:endParaRPr kumimoji="0" lang="en-US" altLang="en-US" sz="1000" b="0" i="0" u="none" strike="noStrike" cap="none" normalizeH="0" baseline="0" dirty="0">
              <a:ln>
                <a:noFill/>
              </a:ln>
              <a:solidFill>
                <a:schemeClr val="tx1">
                  <a:alpha val="80000"/>
                </a:schemeClr>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        const words = </a:t>
            </a:r>
            <a:r>
              <a:rPr kumimoji="0" lang="en-US" altLang="en-US" sz="1000" b="0" i="0" u="none" strike="noStrike" cap="none" normalizeH="0" baseline="0" dirty="0" err="1">
                <a:ln>
                  <a:noFill/>
                </a:ln>
                <a:solidFill>
                  <a:schemeClr val="tx1">
                    <a:alpha val="80000"/>
                  </a:schemeClr>
                </a:solidFill>
                <a:effectLst/>
                <a:latin typeface="Consolas" panose="020B0609020204030204" pitchFamily="49" charset="0"/>
              </a:rPr>
              <a:t>document.querySelector</a:t>
            </a: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('.words');</a:t>
            </a:r>
            <a:endParaRPr kumimoji="0" lang="en-US" altLang="en-US" sz="1000" b="0" i="0" u="none" strike="noStrike" cap="none" normalizeH="0" baseline="0" dirty="0">
              <a:ln>
                <a:noFill/>
              </a:ln>
              <a:solidFill>
                <a:schemeClr val="tx1">
                  <a:alpha val="80000"/>
                </a:schemeClr>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        </a:t>
            </a:r>
            <a:r>
              <a:rPr kumimoji="0" lang="en-US" altLang="en-US" sz="1000" b="0" i="0" u="none" strike="noStrike" cap="none" normalizeH="0" baseline="0" dirty="0" err="1">
                <a:ln>
                  <a:noFill/>
                </a:ln>
                <a:solidFill>
                  <a:schemeClr val="tx1">
                    <a:alpha val="80000"/>
                  </a:schemeClr>
                </a:solidFill>
                <a:effectLst/>
                <a:latin typeface="Consolas" panose="020B0609020204030204" pitchFamily="49" charset="0"/>
              </a:rPr>
              <a:t>words.appendChild</a:t>
            </a: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(p);</a:t>
            </a:r>
            <a:endParaRPr kumimoji="0" lang="en-US" altLang="en-US" sz="1000" b="0" i="0" u="none" strike="noStrike" cap="none" normalizeH="0" baseline="0" dirty="0">
              <a:ln>
                <a:noFill/>
              </a:ln>
              <a:solidFill>
                <a:schemeClr val="tx1">
                  <a:alpha val="80000"/>
                </a:schemeClr>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  </a:t>
            </a:r>
            <a:endParaRPr kumimoji="0" lang="en-US" altLang="en-US" sz="1000" b="0" i="0" u="none" strike="noStrike" cap="none" normalizeH="0" baseline="0" dirty="0">
              <a:ln>
                <a:noFill/>
              </a:ln>
              <a:solidFill>
                <a:schemeClr val="tx1">
                  <a:alpha val="80000"/>
                </a:schemeClr>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dirty="0">
                <a:ln>
                  <a:noFill/>
                </a:ln>
                <a:solidFill>
                  <a:schemeClr val="tx1">
                    <a:alpha val="80000"/>
                  </a:schemeClr>
                </a:solidFill>
                <a:effectLst/>
                <a:latin typeface="Consolas" panose="020B0609020204030204" pitchFamily="49" charset="0"/>
              </a:rPr>
              <a:t>        </a:t>
            </a:r>
            <a:endParaRPr kumimoji="0" lang="en-US" altLang="en-US" sz="1000" b="0" i="0" u="none" strike="noStrike" cap="none" normalizeH="0" baseline="0" dirty="0">
              <a:ln>
                <a:noFill/>
              </a:ln>
              <a:solidFill>
                <a:schemeClr val="tx1">
                  <a:alpha val="80000"/>
                </a:schemeClr>
              </a:solidFill>
              <a:effectLst/>
              <a:latin typeface="Arial" panose="020B0604020202020204" pitchFamily="34" charset="0"/>
            </a:endParaRPr>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5174FD7-1F0F-47A2-9D16-A9776C36FBC4}"/>
              </a:ext>
            </a:extLst>
          </p:cNvPr>
          <p:cNvSpPr txBox="1"/>
          <p:nvPr/>
        </p:nvSpPr>
        <p:spPr>
          <a:xfrm>
            <a:off x="9174315" y="5928534"/>
            <a:ext cx="2250041" cy="369332"/>
          </a:xfrm>
          <a:prstGeom prst="rect">
            <a:avLst/>
          </a:prstGeom>
          <a:noFill/>
        </p:spPr>
        <p:txBody>
          <a:bodyPr wrap="square" rtlCol="0">
            <a:spAutoFit/>
          </a:bodyPr>
          <a:lstStyle/>
          <a:p>
            <a:r>
              <a:rPr lang="en-IN" dirty="0"/>
              <a:t>Continued..</a:t>
            </a:r>
          </a:p>
        </p:txBody>
      </p:sp>
    </p:spTree>
    <p:extLst>
      <p:ext uri="{BB962C8B-B14F-4D97-AF65-F5344CB8AC3E}">
        <p14:creationId xmlns:p14="http://schemas.microsoft.com/office/powerpoint/2010/main" val="1510805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7BF8FA63-F7CB-45ED-B6E5-DB58E3755D10}"/>
              </a:ext>
            </a:extLst>
          </p:cNvPr>
          <p:cNvSpPr>
            <a:spLocks noChangeArrowheads="1"/>
          </p:cNvSpPr>
          <p:nvPr/>
        </p:nvSpPr>
        <p:spPr bwMode="auto">
          <a:xfrm>
            <a:off x="838199" y="291090"/>
            <a:ext cx="10515599" cy="93268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eaLnBrk="1" fontAlgn="base" hangingPunct="1">
              <a:lnSpc>
                <a:spcPct val="90000"/>
              </a:lnSpc>
              <a:spcAft>
                <a:spcPts val="600"/>
              </a:spcAft>
              <a:buClrTx/>
              <a:buSzTx/>
              <a:tabLst/>
            </a:pPr>
            <a:endParaRPr kumimoji="0" lang="en-US" altLang="en-US" sz="2600" b="0" i="0" u="none" strike="noStrike" kern="1200" cap="none" normalizeH="0" baseline="0" dirty="0">
              <a:ln>
                <a:noFill/>
              </a:ln>
              <a:solidFill>
                <a:schemeClr val="tx1"/>
              </a:solidFill>
              <a:effectLst/>
              <a:latin typeface="+mj-lt"/>
              <a:ea typeface="+mj-ea"/>
              <a:cs typeface="+mj-cs"/>
            </a:endParaRPr>
          </a:p>
        </p:txBody>
      </p:sp>
      <p:graphicFrame>
        <p:nvGraphicFramePr>
          <p:cNvPr id="4" name="Content Placeholder 3">
            <a:extLst>
              <a:ext uri="{FF2B5EF4-FFF2-40B4-BE49-F238E27FC236}">
                <a16:creationId xmlns:a16="http://schemas.microsoft.com/office/drawing/2014/main" id="{02044A49-1998-4464-A4CE-00875E5EFE51}"/>
              </a:ext>
            </a:extLst>
          </p:cNvPr>
          <p:cNvGraphicFramePr>
            <a:graphicFrameLocks noGrp="1"/>
          </p:cNvGraphicFramePr>
          <p:nvPr>
            <p:ph idx="1"/>
            <p:extLst>
              <p:ext uri="{D42A27DB-BD31-4B8C-83A1-F6EECF244321}">
                <p14:modId xmlns:p14="http://schemas.microsoft.com/office/powerpoint/2010/main" val="2508404384"/>
              </p:ext>
            </p:extLst>
          </p:nvPr>
        </p:nvGraphicFramePr>
        <p:xfrm>
          <a:off x="1649182" y="1863801"/>
          <a:ext cx="8893635" cy="4440746"/>
        </p:xfrm>
        <a:graphic>
          <a:graphicData uri="http://schemas.openxmlformats.org/drawingml/2006/table">
            <a:tbl>
              <a:tblPr/>
              <a:tblGrid>
                <a:gridCol w="8893635">
                  <a:extLst>
                    <a:ext uri="{9D8B030D-6E8A-4147-A177-3AD203B41FA5}">
                      <a16:colId xmlns:a16="http://schemas.microsoft.com/office/drawing/2014/main" val="4283501130"/>
                    </a:ext>
                  </a:extLst>
                </a:gridCol>
              </a:tblGrid>
              <a:tr h="4440746">
                <a:tc>
                  <a:txBody>
                    <a:bodyPr/>
                    <a:lstStyle/>
                    <a:p>
                      <a:pPr algn="l" rtl="0" fontAlgn="base"/>
                      <a:r>
                        <a:rPr lang="en-IN" sz="1500" b="0" i="0" dirty="0" err="1">
                          <a:effectLst/>
                          <a:latin typeface="Consolas" panose="020B0609020204030204" pitchFamily="49" charset="0"/>
                        </a:rPr>
                        <a:t>recognition.addEventListener</a:t>
                      </a:r>
                      <a:r>
                        <a:rPr lang="en-IN" sz="1500" b="0" i="0" dirty="0">
                          <a:effectLst/>
                          <a:latin typeface="Consolas" panose="020B0609020204030204" pitchFamily="49" charset="0"/>
                        </a:rPr>
                        <a:t>('result', e =&gt; {</a:t>
                      </a:r>
                    </a:p>
                    <a:p>
                      <a:pPr algn="l" rtl="0" fontAlgn="base"/>
                      <a:r>
                        <a:rPr lang="en-IN" sz="1500" b="0" i="0" dirty="0">
                          <a:effectLst/>
                          <a:latin typeface="Consolas" panose="020B0609020204030204" pitchFamily="49" charset="0"/>
                        </a:rPr>
                        <a:t>            </a:t>
                      </a:r>
                      <a:r>
                        <a:rPr lang="en-IN" sz="1500" b="0" i="0" dirty="0" err="1">
                          <a:effectLst/>
                          <a:latin typeface="Consolas" panose="020B0609020204030204" pitchFamily="49" charset="0"/>
                        </a:rPr>
                        <a:t>const</a:t>
                      </a:r>
                      <a:r>
                        <a:rPr lang="en-IN" sz="1500" b="0" i="0" dirty="0">
                          <a:effectLst/>
                          <a:latin typeface="Consolas" panose="020B0609020204030204" pitchFamily="49" charset="0"/>
                        </a:rPr>
                        <a:t> transcript = </a:t>
                      </a:r>
                      <a:r>
                        <a:rPr lang="en-IN" sz="1500" b="0" i="0" dirty="0" err="1">
                          <a:effectLst/>
                          <a:latin typeface="Consolas" panose="020B0609020204030204" pitchFamily="49" charset="0"/>
                        </a:rPr>
                        <a:t>Array.from</a:t>
                      </a:r>
                      <a:r>
                        <a:rPr lang="en-IN" sz="1500" b="0" i="0" dirty="0">
                          <a:effectLst/>
                          <a:latin typeface="Consolas" panose="020B0609020204030204" pitchFamily="49" charset="0"/>
                        </a:rPr>
                        <a:t>(</a:t>
                      </a:r>
                      <a:r>
                        <a:rPr lang="en-IN" sz="1500" b="0" i="0" dirty="0" err="1">
                          <a:effectLst/>
                          <a:latin typeface="Consolas" panose="020B0609020204030204" pitchFamily="49" charset="0"/>
                        </a:rPr>
                        <a:t>e.results</a:t>
                      </a:r>
                      <a:r>
                        <a:rPr lang="en-IN" sz="1500" b="0" i="0" dirty="0">
                          <a:effectLst/>
                          <a:latin typeface="Consolas" panose="020B0609020204030204" pitchFamily="49" charset="0"/>
                        </a:rPr>
                        <a:t>)</a:t>
                      </a:r>
                    </a:p>
                    <a:p>
                      <a:pPr algn="l" rtl="0" fontAlgn="base"/>
                      <a:r>
                        <a:rPr lang="en-IN" sz="1500" b="0" i="0" dirty="0">
                          <a:effectLst/>
                          <a:latin typeface="Consolas" panose="020B0609020204030204" pitchFamily="49" charset="0"/>
                        </a:rPr>
                        <a:t>                .map(result =&gt; result[0])</a:t>
                      </a:r>
                    </a:p>
                    <a:p>
                      <a:pPr algn="l" rtl="0" fontAlgn="base"/>
                      <a:r>
                        <a:rPr lang="en-IN" sz="1500" b="0" i="0" dirty="0">
                          <a:effectLst/>
                          <a:latin typeface="Consolas" panose="020B0609020204030204" pitchFamily="49" charset="0"/>
                        </a:rPr>
                        <a:t>                .map(result =&gt; </a:t>
                      </a:r>
                      <a:r>
                        <a:rPr lang="en-IN" sz="1500" b="0" i="0" dirty="0" err="1">
                          <a:effectLst/>
                          <a:latin typeface="Consolas" panose="020B0609020204030204" pitchFamily="49" charset="0"/>
                        </a:rPr>
                        <a:t>result.transcript</a:t>
                      </a:r>
                      <a:r>
                        <a:rPr lang="en-IN" sz="1500" b="0" i="0" dirty="0">
                          <a:effectLst/>
                          <a:latin typeface="Consolas" panose="020B0609020204030204" pitchFamily="49" charset="0"/>
                        </a:rPr>
                        <a:t>)</a:t>
                      </a:r>
                    </a:p>
                    <a:p>
                      <a:pPr algn="l" rtl="0" fontAlgn="base"/>
                      <a:r>
                        <a:rPr lang="en-IN" sz="1500" b="0" i="0" dirty="0">
                          <a:effectLst/>
                          <a:latin typeface="Consolas" panose="020B0609020204030204" pitchFamily="49" charset="0"/>
                        </a:rPr>
                        <a:t>                .join('')</a:t>
                      </a:r>
                    </a:p>
                    <a:p>
                      <a:pPr algn="l" rtl="0" fontAlgn="base"/>
                      <a:r>
                        <a:rPr lang="en-IN" sz="1500" b="0" i="0" dirty="0">
                          <a:effectLst/>
                          <a:latin typeface="Consolas" panose="020B0609020204030204" pitchFamily="49" charset="0"/>
                        </a:rPr>
                        <a:t>  </a:t>
                      </a:r>
                    </a:p>
                    <a:p>
                      <a:pPr algn="l" rtl="0" fontAlgn="base"/>
                      <a:r>
                        <a:rPr lang="en-IN" sz="1500" b="0" i="0" dirty="0">
                          <a:effectLst/>
                          <a:latin typeface="Consolas" panose="020B0609020204030204" pitchFamily="49" charset="0"/>
                        </a:rPr>
                        <a:t>            </a:t>
                      </a:r>
                      <a:r>
                        <a:rPr lang="en-IN" sz="1500" b="0" i="0" dirty="0" err="1">
                          <a:effectLst/>
                          <a:latin typeface="Consolas" panose="020B0609020204030204" pitchFamily="49" charset="0"/>
                        </a:rPr>
                        <a:t>document.getElementById</a:t>
                      </a:r>
                      <a:r>
                        <a:rPr lang="en-IN" sz="1500" b="0" i="0" dirty="0">
                          <a:effectLst/>
                          <a:latin typeface="Consolas" panose="020B0609020204030204" pitchFamily="49" charset="0"/>
                        </a:rPr>
                        <a:t>("p").</a:t>
                      </a:r>
                      <a:r>
                        <a:rPr lang="en-IN" sz="1500" b="0" i="0" dirty="0" err="1">
                          <a:effectLst/>
                          <a:latin typeface="Consolas" panose="020B0609020204030204" pitchFamily="49" charset="0"/>
                        </a:rPr>
                        <a:t>innerHTML</a:t>
                      </a:r>
                      <a:r>
                        <a:rPr lang="en-IN" sz="1500" b="0" i="0" dirty="0">
                          <a:effectLst/>
                          <a:latin typeface="Consolas" panose="020B0609020204030204" pitchFamily="49" charset="0"/>
                        </a:rPr>
                        <a:t> = transcript;</a:t>
                      </a:r>
                    </a:p>
                    <a:p>
                      <a:pPr algn="l" rtl="0" fontAlgn="base"/>
                      <a:r>
                        <a:rPr lang="en-IN" sz="1500" b="0" i="0" dirty="0">
                          <a:effectLst/>
                          <a:latin typeface="Consolas" panose="020B0609020204030204" pitchFamily="49" charset="0"/>
                        </a:rPr>
                        <a:t>            console.log(transcript);</a:t>
                      </a:r>
                    </a:p>
                    <a:p>
                      <a:pPr algn="l" rtl="0" fontAlgn="base"/>
                      <a:r>
                        <a:rPr lang="en-IN" sz="1500" b="0" i="0" dirty="0">
                          <a:effectLst/>
                          <a:latin typeface="Consolas" panose="020B0609020204030204" pitchFamily="49" charset="0"/>
                        </a:rPr>
                        <a:t>        });</a:t>
                      </a:r>
                    </a:p>
                    <a:p>
                      <a:pPr algn="l" rtl="0" fontAlgn="base"/>
                      <a:r>
                        <a:rPr lang="en-IN" sz="1500" b="0" i="0" dirty="0">
                          <a:effectLst/>
                          <a:latin typeface="Consolas" panose="020B0609020204030204" pitchFamily="49" charset="0"/>
                        </a:rPr>
                        <a:t>          </a:t>
                      </a:r>
                    </a:p>
                    <a:p>
                      <a:pPr algn="l" rtl="0" fontAlgn="base"/>
                      <a:r>
                        <a:rPr lang="en-IN" sz="1500" b="0" i="0" dirty="0">
                          <a:effectLst/>
                          <a:latin typeface="Consolas" panose="020B0609020204030204" pitchFamily="49" charset="0"/>
                        </a:rPr>
                        <a:t>        if (speech == true) {</a:t>
                      </a:r>
                    </a:p>
                    <a:p>
                      <a:pPr algn="l" rtl="0" fontAlgn="base"/>
                      <a:r>
                        <a:rPr lang="en-IN" sz="1500" b="0" i="0" dirty="0">
                          <a:effectLst/>
                          <a:latin typeface="Consolas" panose="020B0609020204030204" pitchFamily="49" charset="0"/>
                        </a:rPr>
                        <a:t>            </a:t>
                      </a:r>
                      <a:r>
                        <a:rPr lang="en-IN" sz="1500" b="0" i="0" dirty="0" err="1">
                          <a:effectLst/>
                          <a:latin typeface="Consolas" panose="020B0609020204030204" pitchFamily="49" charset="0"/>
                        </a:rPr>
                        <a:t>recognition.start</a:t>
                      </a:r>
                      <a:r>
                        <a:rPr lang="en-IN" sz="1500" b="0" i="0" dirty="0">
                          <a:effectLst/>
                          <a:latin typeface="Consolas" panose="020B0609020204030204" pitchFamily="49" charset="0"/>
                        </a:rPr>
                        <a:t>();</a:t>
                      </a:r>
                    </a:p>
                    <a:p>
                      <a:pPr algn="l" rtl="0" fontAlgn="base"/>
                      <a:r>
                        <a:rPr lang="en-IN" sz="1500" b="0" i="0" dirty="0">
                          <a:effectLst/>
                          <a:latin typeface="Consolas" panose="020B0609020204030204" pitchFamily="49" charset="0"/>
                        </a:rPr>
                        <a:t>            </a:t>
                      </a:r>
                      <a:r>
                        <a:rPr lang="en-IN" sz="1500" b="0" i="0" dirty="0" err="1">
                          <a:effectLst/>
                          <a:latin typeface="Consolas" panose="020B0609020204030204" pitchFamily="49" charset="0"/>
                        </a:rPr>
                        <a:t>recognition.addEventListener</a:t>
                      </a:r>
                      <a:r>
                        <a:rPr lang="en-IN" sz="1500" b="0" i="0" dirty="0">
                          <a:effectLst/>
                          <a:latin typeface="Consolas" panose="020B0609020204030204" pitchFamily="49" charset="0"/>
                        </a:rPr>
                        <a:t>('end', </a:t>
                      </a:r>
                      <a:r>
                        <a:rPr lang="en-IN" sz="1500" b="0" i="0" dirty="0" err="1">
                          <a:effectLst/>
                          <a:latin typeface="Consolas" panose="020B0609020204030204" pitchFamily="49" charset="0"/>
                        </a:rPr>
                        <a:t>recognition.start</a:t>
                      </a:r>
                      <a:r>
                        <a:rPr lang="en-IN" sz="1500" b="0" i="0" dirty="0">
                          <a:effectLst/>
                          <a:latin typeface="Consolas" panose="020B0609020204030204" pitchFamily="49" charset="0"/>
                        </a:rPr>
                        <a:t>);</a:t>
                      </a:r>
                    </a:p>
                    <a:p>
                      <a:pPr algn="l" rtl="0" fontAlgn="base"/>
                      <a:r>
                        <a:rPr lang="en-IN" sz="1500" b="0" i="0" dirty="0">
                          <a:effectLst/>
                          <a:latin typeface="Consolas" panose="020B0609020204030204" pitchFamily="49" charset="0"/>
                        </a:rPr>
                        <a:t>        }</a:t>
                      </a:r>
                    </a:p>
                    <a:p>
                      <a:pPr algn="l" rtl="0" fontAlgn="base"/>
                      <a:r>
                        <a:rPr lang="en-IN" sz="1500" b="0" i="0" dirty="0">
                          <a:effectLst/>
                          <a:latin typeface="Consolas" panose="020B0609020204030204" pitchFamily="49" charset="0"/>
                        </a:rPr>
                        <a:t>    &lt;/script&gt;</a:t>
                      </a:r>
                    </a:p>
                    <a:p>
                      <a:pPr algn="l" rtl="0" fontAlgn="base"/>
                      <a:r>
                        <a:rPr lang="en-IN" sz="1500" b="0" i="0" dirty="0">
                          <a:effectLst/>
                          <a:latin typeface="Consolas" panose="020B0609020204030204" pitchFamily="49" charset="0"/>
                        </a:rPr>
                        <a:t>&lt;/body&gt;</a:t>
                      </a:r>
                    </a:p>
                    <a:p>
                      <a:pPr algn="l" rtl="0" fontAlgn="base"/>
                      <a:r>
                        <a:rPr lang="en-IN" sz="1500" b="0" i="0" dirty="0">
                          <a:effectLst/>
                          <a:latin typeface="Consolas" panose="020B0609020204030204" pitchFamily="49" charset="0"/>
                        </a:rPr>
                        <a:t>  </a:t>
                      </a:r>
                    </a:p>
                    <a:p>
                      <a:pPr algn="l" rtl="0" fontAlgn="base"/>
                      <a:r>
                        <a:rPr lang="en-IN" sz="1500" b="0" i="0" dirty="0">
                          <a:effectLst/>
                          <a:latin typeface="Consolas" panose="020B0609020204030204" pitchFamily="49" charset="0"/>
                        </a:rPr>
                        <a:t>&lt;/html&gt;</a:t>
                      </a:r>
                    </a:p>
                  </a:txBody>
                  <a:tcPr marL="80302" marR="80302" marT="112423" marB="112423" anchor="ctr">
                    <a:lnL>
                      <a:noFill/>
                    </a:lnL>
                    <a:lnR>
                      <a:noFill/>
                    </a:lnR>
                    <a:lnT>
                      <a:noFill/>
                    </a:lnT>
                    <a:lnB>
                      <a:noFill/>
                    </a:lnB>
                  </a:tcPr>
                </a:tc>
                <a:extLst>
                  <a:ext uri="{0D108BD9-81ED-4DB2-BD59-A6C34878D82A}">
                    <a16:rowId xmlns:a16="http://schemas.microsoft.com/office/drawing/2014/main" val="3058140390"/>
                  </a:ext>
                </a:extLst>
              </a:tr>
            </a:tbl>
          </a:graphicData>
        </a:graphic>
      </p:graphicFrame>
    </p:spTree>
    <p:extLst>
      <p:ext uri="{BB962C8B-B14F-4D97-AF65-F5344CB8AC3E}">
        <p14:creationId xmlns:p14="http://schemas.microsoft.com/office/powerpoint/2010/main" val="2083872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B072-642B-4B1D-A5BC-042D8F87DCCB}"/>
              </a:ext>
            </a:extLst>
          </p:cNvPr>
          <p:cNvSpPr>
            <a:spLocks noGrp="1"/>
          </p:cNvSpPr>
          <p:nvPr>
            <p:ph type="title"/>
          </p:nvPr>
        </p:nvSpPr>
        <p:spPr>
          <a:xfrm>
            <a:off x="838200" y="1921268"/>
            <a:ext cx="10515600" cy="2486346"/>
          </a:xfrm>
        </p:spPr>
        <p:txBody>
          <a:bodyPr/>
          <a:lstStyle/>
          <a:p>
            <a:pPr algn="ctr"/>
            <a:r>
              <a:rPr lang="en-IN" b="1" i="1" dirty="0">
                <a:solidFill>
                  <a:schemeClr val="accent2">
                    <a:lumMod val="75000"/>
                  </a:schemeClr>
                </a:solidFill>
              </a:rPr>
              <a:t>Thank you!!</a:t>
            </a:r>
          </a:p>
        </p:txBody>
      </p:sp>
    </p:spTree>
    <p:extLst>
      <p:ext uri="{BB962C8B-B14F-4D97-AF65-F5344CB8AC3E}">
        <p14:creationId xmlns:p14="http://schemas.microsoft.com/office/powerpoint/2010/main" val="349556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730</Words>
  <Application>Microsoft Office PowerPoint</Application>
  <PresentationFormat>Widescreen</PresentationFormat>
  <Paragraphs>74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Consolas</vt:lpstr>
      <vt:lpstr>Office Theme</vt:lpstr>
      <vt:lpstr>Voice Biometric </vt:lpstr>
      <vt:lpstr>Voice biometric Vs Speech recognition</vt:lpstr>
      <vt:lpstr>Voice recognition algorithm</vt:lpstr>
      <vt:lpstr>How this features works</vt:lpstr>
      <vt:lpstr>AI for Voice biometrics</vt:lpstr>
      <vt:lpstr>Science behind Voice biometrics</vt:lpstr>
      <vt:lpstr>Javascript Pseudo for Voice biometrics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Biometric</dc:title>
  <dc:creator>Pawar, Shubhada Ashok</dc:creator>
  <cp:lastModifiedBy>Pawar, Shubhada Ashok</cp:lastModifiedBy>
  <cp:revision>12</cp:revision>
  <dcterms:created xsi:type="dcterms:W3CDTF">2022-05-24T07:14:17Z</dcterms:created>
  <dcterms:modified xsi:type="dcterms:W3CDTF">2022-05-24T08:34:47Z</dcterms:modified>
</cp:coreProperties>
</file>