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7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3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26310B7-3762-48FD-9149-A7AC91C4A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056"/>
            <a:ext cx="9144000" cy="23876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Tableau</a:t>
            </a:r>
            <a:r>
              <a:rPr lang="en-IN" dirty="0">
                <a:latin typeface="Algerian" panose="04020705040A02060702" pitchFamily="82" charset="0"/>
              </a:rPr>
              <a:t> Dashboard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1B21CDE-E116-4E25-86E1-D21C8C6E5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3287"/>
            <a:ext cx="9144000" cy="2504661"/>
          </a:xfrm>
        </p:spPr>
        <p:txBody>
          <a:bodyPr>
            <a:normAutofit/>
          </a:bodyPr>
          <a:lstStyle/>
          <a:p>
            <a:pPr algn="l"/>
            <a:endParaRPr lang="en-IN" dirty="0">
              <a:latin typeface="Bahnschrift SemiBold" panose="020B0502040204020203" pitchFamily="34" charset="0"/>
            </a:endParaRPr>
          </a:p>
          <a:p>
            <a:pPr algn="l"/>
            <a:r>
              <a:rPr lang="en-IN" dirty="0">
                <a:latin typeface="Bahnschrift SemiBold" panose="020B0502040204020203" pitchFamily="34" charset="0"/>
              </a:rPr>
              <a:t>KPMG Data Analytics Task 3: </a:t>
            </a:r>
          </a:p>
          <a:p>
            <a:pPr algn="l"/>
            <a:r>
              <a:rPr lang="en-IN" dirty="0">
                <a:latin typeface="Bahnschrift SemiBold" panose="020B0502040204020203" pitchFamily="34" charset="0"/>
              </a:rPr>
              <a:t>Data Insights and Visualization Using Tableau Software</a:t>
            </a: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  <a:latin typeface="Bahnschrift SemiBold" panose="020B0502040204020203" pitchFamily="34" charset="0"/>
            </a:endParaRP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SHUBHA HEGDE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D30D9-6385-4B10-A5F1-4D32599C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687" y="204166"/>
            <a:ext cx="1642441" cy="1001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5A6B29-26AE-44FE-9EEA-7923FAF6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72" y="228409"/>
            <a:ext cx="365811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">
            <a:extLst>
              <a:ext uri="{FF2B5EF4-FFF2-40B4-BE49-F238E27FC236}">
                <a16:creationId xmlns:a16="http://schemas.microsoft.com/office/drawing/2014/main" id="{3FEF018C-AC2F-4A78-BC50-9297885B5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5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ealth + Job vs Bike Purchases">
            <a:extLst>
              <a:ext uri="{FF2B5EF4-FFF2-40B4-BE49-F238E27FC236}">
                <a16:creationId xmlns:a16="http://schemas.microsoft.com/office/drawing/2014/main" id="{5FF6E5D2-79B5-416C-804A-376AD780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5" y="994430"/>
            <a:ext cx="8610497" cy="48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ge + Gender vs Purchases">
            <a:extLst>
              <a:ext uri="{FF2B5EF4-FFF2-40B4-BE49-F238E27FC236}">
                <a16:creationId xmlns:a16="http://schemas.microsoft.com/office/drawing/2014/main" id="{7FEE2DD1-385B-44A0-A4AE-B8E5DF86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71537"/>
            <a:ext cx="9172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r + State vs Purchases">
            <a:extLst>
              <a:ext uri="{FF2B5EF4-FFF2-40B4-BE49-F238E27FC236}">
                <a16:creationId xmlns:a16="http://schemas.microsoft.com/office/drawing/2014/main" id="{085106A1-F903-422B-B701-3F537DAC8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871537"/>
            <a:ext cx="81915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Bahnschrift SemiBold</vt:lpstr>
      <vt:lpstr>Calibri</vt:lpstr>
      <vt:lpstr>Calibri Light</vt:lpstr>
      <vt:lpstr>Office Theme</vt:lpstr>
      <vt:lpstr>Tableau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</dc:title>
  <dc:creator>shubh</dc:creator>
  <cp:lastModifiedBy>shubha.hegde@icloud.com</cp:lastModifiedBy>
  <cp:revision>3</cp:revision>
  <dcterms:created xsi:type="dcterms:W3CDTF">2022-01-14T14:37:39Z</dcterms:created>
  <dcterms:modified xsi:type="dcterms:W3CDTF">2022-01-14T14:45:33Z</dcterms:modified>
</cp:coreProperties>
</file>