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handoutMasterIdLst>
    <p:handoutMasterId r:id="rId7"/>
  </p:handoutMasterIdLst>
  <p:sldIdLst>
    <p:sldId id="257" r:id="rId2"/>
    <p:sldId id="265" r:id="rId3"/>
    <p:sldId id="258" r:id="rId4"/>
    <p:sldId id="261"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2" d="100"/>
          <a:sy n="72" d="100"/>
        </p:scale>
        <p:origin x="132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0B2386-DB43-8244-85A1-D6AD0FD44F4D}" type="datetimeFigureOut">
              <a:rPr lang="en-US" smtClean="0"/>
              <a:t>16-Jan-19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129EBA1-54CB-994B-A2A7-364E6DE82DDB}" type="slidenum">
              <a:rPr lang="en-US" smtClean="0"/>
              <a:t>‹#›</a:t>
            </a:fld>
            <a:endParaRPr lang="en-US"/>
          </a:p>
        </p:txBody>
      </p:sp>
    </p:spTree>
    <p:extLst>
      <p:ext uri="{BB962C8B-B14F-4D97-AF65-F5344CB8AC3E}">
        <p14:creationId xmlns:p14="http://schemas.microsoft.com/office/powerpoint/2010/main" val="13459066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D1DA83-C64E-8A48-B665-3C62F0A29111}" type="datetimeFigureOut">
              <a:rPr lang="en-US" smtClean="0"/>
              <a:t>16-Jan-19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1770B-518A-194B-9EC5-A309E776F5F0}" type="slidenum">
              <a:rPr lang="en-US" smtClean="0"/>
              <a:t>‹#›</a:t>
            </a:fld>
            <a:endParaRPr lang="en-US"/>
          </a:p>
        </p:txBody>
      </p:sp>
    </p:spTree>
    <p:extLst>
      <p:ext uri="{BB962C8B-B14F-4D97-AF65-F5344CB8AC3E}">
        <p14:creationId xmlns:p14="http://schemas.microsoft.com/office/powerpoint/2010/main" val="1515220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04783B-A333-3145-A511-62B02BB431E2}" type="datetime1">
              <a:rPr lang="en-IN" smtClean="0"/>
              <a:t>16-01-2019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80327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EBE1A-8E82-D840-A673-59BD6C3713AE}" type="datetime1">
              <a:rPr lang="en-IN" smtClean="0"/>
              <a:t>16-01-2019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3969713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F0D216-6F37-FE42-9507-6A1DB112E8A0}" type="datetime1">
              <a:rPr lang="en-IN" smtClean="0"/>
              <a:t>16-01-2019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2558418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ECB0F8-E470-BD46-A207-FD2501B3F99D}" type="datetime1">
              <a:rPr lang="en-IN" smtClean="0"/>
              <a:t>16-01-2019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3513077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3B2C29-B153-344F-926A-28B85FBEAC57}" type="datetime1">
              <a:rPr lang="en-IN" smtClean="0"/>
              <a:t>16-01-2019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4186244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9F726C-5085-0342-9F25-5FFECA3613AF}" type="datetime1">
              <a:rPr lang="en-IN" smtClean="0"/>
              <a:t>16-01-2019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2581473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351D9F-85B0-6A43-9D07-3357B99A7698}" type="datetime1">
              <a:rPr lang="en-IN" smtClean="0"/>
              <a:t>16-01-2019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2883378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D2255A-7BFA-894E-AF8E-AEAD72E91397}" type="datetime1">
              <a:rPr lang="en-IN" smtClean="0"/>
              <a:t>16-01-2019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3301239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EF848-0D75-D84A-8455-8152F03B1E81}" type="datetime1">
              <a:rPr lang="en-IN" smtClean="0"/>
              <a:t>16-01-2019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4112068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EB30B7-9ADC-C444-BA4D-97EF89B59D9D}" type="datetime1">
              <a:rPr lang="en-IN" smtClean="0"/>
              <a:t>16-01-2019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1453517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1A92A-165F-174E-A928-39E779C5643C}" type="datetime1">
              <a:rPr lang="en-IN" smtClean="0"/>
              <a:t>16-01-2019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624930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B89C4-60F8-C548-B437-585EF57F33CF}" type="datetime1">
              <a:rPr lang="en-IN" smtClean="0"/>
              <a:t>16-01-2019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EDAEC-F28E-FA4D-9038-56BB302CF9C9}" type="slidenum">
              <a:rPr lang="en-US" smtClean="0"/>
              <a:t>‹#›</a:t>
            </a:fld>
            <a:endParaRPr lang="en-US"/>
          </a:p>
        </p:txBody>
      </p:sp>
    </p:spTree>
    <p:extLst>
      <p:ext uri="{BB962C8B-B14F-4D97-AF65-F5344CB8AC3E}">
        <p14:creationId xmlns:p14="http://schemas.microsoft.com/office/powerpoint/2010/main" val="1216117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32833" y="139149"/>
            <a:ext cx="8572500" cy="168965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4283" y="251792"/>
            <a:ext cx="8229600" cy="1149628"/>
          </a:xfrm>
        </p:spPr>
        <p:txBody>
          <a:bodyPr>
            <a:normAutofit fontScale="90000"/>
          </a:bodyPr>
          <a:lstStyle/>
          <a:p>
            <a:pPr algn="l"/>
            <a:r>
              <a:rPr lang="en-US" sz="1800" dirty="0" smtClean="0"/>
              <a:t>						</a:t>
            </a:r>
            <a:br>
              <a:rPr lang="en-US" sz="1800" dirty="0" smtClean="0"/>
            </a:br>
            <a:r>
              <a:rPr lang="en-US" sz="1800" dirty="0"/>
              <a:t/>
            </a:r>
            <a:br>
              <a:rPr lang="en-US" sz="1800" dirty="0"/>
            </a:br>
            <a:r>
              <a:rPr lang="en-US" sz="1800" dirty="0"/>
              <a:t>Technology </a:t>
            </a:r>
            <a:r>
              <a:rPr lang="en-US" sz="1800" dirty="0" smtClean="0"/>
              <a:t>Bucket :    	Healthcare and  Biomedical devices	</a:t>
            </a:r>
            <a:br>
              <a:rPr lang="en-US" sz="1800" dirty="0" smtClean="0"/>
            </a:br>
            <a:r>
              <a:rPr lang="en-US" sz="1800" dirty="0" smtClean="0"/>
              <a:t>Category:  </a:t>
            </a:r>
            <a:r>
              <a:rPr lang="en-US" sz="1800" dirty="0" smtClean="0"/>
              <a:t>Software/Hardware</a:t>
            </a:r>
            <a:r>
              <a:rPr lang="en-US" sz="1800" dirty="0" smtClean="0"/>
              <a:t/>
            </a:r>
            <a:br>
              <a:rPr lang="en-US" sz="1800" dirty="0" smtClean="0"/>
            </a:br>
            <a:r>
              <a:rPr lang="en-US" sz="1800" dirty="0" smtClean="0"/>
              <a:t>Company </a:t>
            </a:r>
            <a:r>
              <a:rPr lang="en-US" sz="1800" dirty="0" smtClean="0"/>
              <a:t>Name/ Ministry Name:  #Tag			 	Problem Code :  </a:t>
            </a:r>
            <a:br>
              <a:rPr lang="en-US" sz="1800" dirty="0" smtClean="0"/>
            </a:br>
            <a:r>
              <a:rPr lang="en-US" sz="1800" dirty="0" smtClean="0"/>
              <a:t>Team </a:t>
            </a:r>
            <a:r>
              <a:rPr lang="en-US" sz="1800" dirty="0" smtClean="0"/>
              <a:t>Leader Name : Subhankar </a:t>
            </a:r>
            <a:r>
              <a:rPr lang="en-US" sz="1600" dirty="0" smtClean="0"/>
              <a:t>Bhadra</a:t>
            </a:r>
            <a:r>
              <a:rPr lang="en-US" sz="1800" dirty="0" smtClean="0"/>
              <a:t>				College Code : </a:t>
            </a:r>
            <a:endParaRPr lang="en-US" sz="1800" dirty="0"/>
          </a:p>
        </p:txBody>
      </p:sp>
      <p:sp>
        <p:nvSpPr>
          <p:cNvPr id="4" name="Rounded Rectangle 3"/>
          <p:cNvSpPr/>
          <p:nvPr/>
        </p:nvSpPr>
        <p:spPr>
          <a:xfrm>
            <a:off x="232833" y="2054087"/>
            <a:ext cx="8616950" cy="457199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indent="0" algn="ctr"/>
            <a:r>
              <a:rPr lang="en-US" sz="2800" b="1" dirty="0" smtClean="0">
                <a:solidFill>
                  <a:schemeClr val="tx1"/>
                </a:solidFill>
                <a:sym typeface="+mn-ea"/>
              </a:rPr>
              <a:t> Idea</a:t>
            </a:r>
          </a:p>
          <a:p>
            <a:pPr indent="0"/>
            <a:r>
              <a:rPr lang="en-US" sz="1600" dirty="0" smtClean="0">
                <a:solidFill>
                  <a:schemeClr val="tx1"/>
                </a:solidFill>
                <a:latin typeface="Calibri" panose="020F0502020204030204" charset="0"/>
                <a:cs typeface="Times New Roman" panose="02020603050405020304" charset="0"/>
              </a:rPr>
              <a:t>Tech </a:t>
            </a:r>
            <a:r>
              <a:rPr lang="en-US" sz="1600" dirty="0">
                <a:solidFill>
                  <a:schemeClr val="tx1"/>
                </a:solidFill>
                <a:latin typeface="Calibri" panose="020F0502020204030204" charset="0"/>
                <a:cs typeface="Times New Roman" panose="02020603050405020304" charset="0"/>
              </a:rPr>
              <a:t>Medic center is all about renovating our old medical shop into a new one just imagine of a medical shop where you don't have to stand in queue to buy medicine, where you can get a medicine ATM machine which dispense medicine when the shops are closed, where you can talk and have advice to the doctors any time and where you have had all your regular tests.</a:t>
            </a:r>
          </a:p>
          <a:p>
            <a:pPr indent="0"/>
            <a:r>
              <a:rPr lang="en-US" sz="1600" dirty="0" err="1">
                <a:solidFill>
                  <a:schemeClr val="tx1"/>
                </a:solidFill>
                <a:latin typeface="Calibri" panose="020F0502020204030204" charset="0"/>
                <a:cs typeface="Times New Roman" panose="02020603050405020304" charset="0"/>
              </a:rPr>
              <a:t>Yaa</a:t>
            </a:r>
            <a:r>
              <a:rPr lang="en-US" sz="1600" dirty="0">
                <a:solidFill>
                  <a:schemeClr val="tx1"/>
                </a:solidFill>
                <a:latin typeface="Calibri" panose="020F0502020204030204" charset="0"/>
                <a:cs typeface="Times New Roman" panose="02020603050405020304" charset="0"/>
              </a:rPr>
              <a:t>! All these things are possible, it's not virtual. </a:t>
            </a:r>
            <a:endParaRPr lang="en-US" sz="1600" dirty="0" smtClean="0">
              <a:solidFill>
                <a:schemeClr val="tx1"/>
              </a:solidFill>
              <a:sym typeface="+mn-ea"/>
            </a:endParaRPr>
          </a:p>
          <a:p>
            <a:pPr indent="0"/>
            <a:r>
              <a:rPr lang="en-US" sz="1600" dirty="0" smtClean="0">
                <a:solidFill>
                  <a:schemeClr val="tx1"/>
                </a:solidFill>
                <a:sym typeface="+mn-ea"/>
              </a:rPr>
              <a:t>here </a:t>
            </a:r>
            <a:r>
              <a:rPr lang="en-US" sz="1600" dirty="0">
                <a:solidFill>
                  <a:schemeClr val="tx1"/>
                </a:solidFill>
                <a:sym typeface="+mn-ea"/>
              </a:rPr>
              <a:t>are our solutions for the problems</a:t>
            </a:r>
            <a:r>
              <a:rPr lang="en-US" sz="1600" dirty="0" smtClean="0">
                <a:solidFill>
                  <a:schemeClr val="tx1"/>
                </a:solidFill>
                <a:sym typeface="+mn-ea"/>
              </a:rPr>
              <a:t>:-</a:t>
            </a:r>
            <a:endParaRPr lang="en-US" sz="1600" dirty="0">
              <a:solidFill>
                <a:schemeClr val="tx1"/>
              </a:solidFill>
              <a:sym typeface="+mn-ea"/>
            </a:endParaRPr>
          </a:p>
          <a:p>
            <a:pPr marL="342900" indent="-342900">
              <a:buFont typeface="Arial" panose="020B0604020202020204" pitchFamily="34" charset="0"/>
              <a:buChar char="•"/>
            </a:pPr>
            <a:r>
              <a:rPr lang="en-US" sz="1600" dirty="0">
                <a:solidFill>
                  <a:schemeClr val="tx1"/>
                </a:solidFill>
                <a:sym typeface="+mn-ea"/>
              </a:rPr>
              <a:t>Automated medical shop:</a:t>
            </a:r>
            <a:endParaRPr lang="en-US" sz="1600" dirty="0">
              <a:solidFill>
                <a:schemeClr val="tx1"/>
              </a:solidFill>
            </a:endParaRPr>
          </a:p>
          <a:p>
            <a:pPr indent="0"/>
            <a:r>
              <a:rPr lang="en-US" sz="1600" dirty="0">
                <a:solidFill>
                  <a:schemeClr val="tx1"/>
                </a:solidFill>
                <a:sym typeface="+mn-ea"/>
              </a:rPr>
              <a:t> Things like a well packaging machine, a robot for better understanding, and a well divided different sections so things are well organized in minimum area</a:t>
            </a:r>
            <a:r>
              <a:rPr lang="en-US" sz="1600" dirty="0" smtClean="0">
                <a:solidFill>
                  <a:schemeClr val="tx1"/>
                </a:solidFill>
                <a:sym typeface="+mn-ea"/>
              </a:rPr>
              <a:t>.</a:t>
            </a:r>
          </a:p>
          <a:p>
            <a:pPr marL="285750" indent="-285750">
              <a:buFont typeface="Arial" panose="020B0604020202020204" pitchFamily="34" charset="0"/>
              <a:buChar char="•"/>
            </a:pPr>
            <a:r>
              <a:rPr lang="en-US" sz="1600" dirty="0">
                <a:solidFill>
                  <a:schemeClr val="tx1"/>
                </a:solidFill>
                <a:sym typeface="+mn-ea"/>
              </a:rPr>
              <a:t>Medicine ATM machine:</a:t>
            </a:r>
            <a:endParaRPr lang="en-US" sz="1600" dirty="0">
              <a:solidFill>
                <a:schemeClr val="tx1"/>
              </a:solidFill>
            </a:endParaRPr>
          </a:p>
          <a:p>
            <a:pPr indent="0"/>
            <a:r>
              <a:rPr lang="en-US" sz="1600" dirty="0">
                <a:solidFill>
                  <a:schemeClr val="tx1"/>
                </a:solidFill>
                <a:sym typeface="+mn-ea"/>
              </a:rPr>
              <a:t>Imagine as an ATM card we will have a medic card too, so that we can have this machine all around the places to help peoples. This won't be such a difficult task because we are just thinking of the devices which are already present with us like - ATM machine, cards already used like Amazon Go</a:t>
            </a:r>
            <a:r>
              <a:rPr lang="en-US" sz="1600" dirty="0" smtClean="0">
                <a:solidFill>
                  <a:schemeClr val="tx1"/>
                </a:solidFill>
                <a:sym typeface="+mn-ea"/>
              </a:rPr>
              <a:t>.</a:t>
            </a:r>
            <a:endParaRPr lang="en-US" sz="1600" dirty="0">
              <a:solidFill>
                <a:schemeClr val="tx1"/>
              </a:solidFill>
            </a:endParaRPr>
          </a:p>
          <a:p>
            <a:pPr indent="0"/>
            <a:endParaRPr lang="en-US" sz="1600" dirty="0">
              <a:solidFill>
                <a:schemeClr val="tx1"/>
              </a:solidFill>
            </a:endParaRPr>
          </a:p>
          <a:p>
            <a:pPr algn="ctr"/>
            <a:endParaRPr lang="en-US" sz="1600" dirty="0">
              <a:solidFill>
                <a:schemeClr val="tx1"/>
              </a:solidFill>
            </a:endParaRPr>
          </a:p>
        </p:txBody>
      </p:sp>
    </p:spTree>
    <p:extLst>
      <p:ext uri="{BB962C8B-B14F-4D97-AF65-F5344CB8AC3E}">
        <p14:creationId xmlns:p14="http://schemas.microsoft.com/office/powerpoint/2010/main" val="42601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8" name="Rounded Rectangle 7"/>
          <p:cNvSpPr/>
          <p:nvPr/>
        </p:nvSpPr>
        <p:spPr>
          <a:xfrm>
            <a:off x="360045" y="275590"/>
            <a:ext cx="8445500" cy="62433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Rectangle 2"/>
          <p:cNvSpPr/>
          <p:nvPr/>
        </p:nvSpPr>
        <p:spPr>
          <a:xfrm>
            <a:off x="781878" y="1305342"/>
            <a:ext cx="4479235" cy="4247317"/>
          </a:xfrm>
          <a:prstGeom prst="rect">
            <a:avLst/>
          </a:prstGeom>
        </p:spPr>
        <p:txBody>
          <a:bodyPr wrap="square">
            <a:spAutoFit/>
          </a:bodyPr>
          <a:lstStyle/>
          <a:p>
            <a:pPr marL="285750" indent="-285750">
              <a:buFont typeface="Arial" panose="020B0604020202020204" pitchFamily="34" charset="0"/>
              <a:buChar char="•"/>
            </a:pPr>
            <a:r>
              <a:rPr lang="en-US" dirty="0">
                <a:sym typeface="+mn-ea"/>
              </a:rPr>
              <a:t>An Ai automated interactive machine:</a:t>
            </a:r>
            <a:endParaRPr lang="en-US" dirty="0"/>
          </a:p>
          <a:p>
            <a:pPr indent="0"/>
            <a:r>
              <a:rPr lang="en-US" dirty="0">
                <a:sym typeface="+mn-ea"/>
              </a:rPr>
              <a:t>Thing of a machine which can ask u what are the problems which you are facing and can suggest you medicine, if need can make you talk to a doctor through video calls and many other ways so that a person has not to take medicine without prescription because this will atomically generate an E-prescription.</a:t>
            </a:r>
            <a:endParaRPr lang="en-US" dirty="0"/>
          </a:p>
          <a:p>
            <a:pPr marL="285750" indent="-285750">
              <a:buFont typeface="Arial" panose="020B0604020202020204" pitchFamily="34" charset="0"/>
              <a:buChar char="•"/>
            </a:pPr>
            <a:r>
              <a:rPr lang="en-US" dirty="0">
                <a:sym typeface="+mn-ea"/>
              </a:rPr>
              <a:t>A thermal machine to conduct daily tests:</a:t>
            </a:r>
            <a:endParaRPr lang="en-US" dirty="0"/>
          </a:p>
          <a:p>
            <a:pPr indent="0"/>
            <a:r>
              <a:rPr lang="en-US" dirty="0">
                <a:sym typeface="+mn-ea"/>
              </a:rPr>
              <a:t>Think of the machine which can read a body's general parameters like temperature, blood pressure, sugar, etc. this will help us in our above mention idea too and people will not have to go to some other places for these routine task.</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5098" y="1073424"/>
            <a:ext cx="3530594" cy="4293704"/>
          </a:xfrm>
          <a:prstGeom prst="rect">
            <a:avLst/>
          </a:prstGeom>
        </p:spPr>
      </p:pic>
    </p:spTree>
    <p:extLst>
      <p:ext uri="{BB962C8B-B14F-4D97-AF65-F5344CB8AC3E}">
        <p14:creationId xmlns:p14="http://schemas.microsoft.com/office/powerpoint/2010/main" val="1299775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59833" y="291549"/>
            <a:ext cx="8445500" cy="348532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b="1" dirty="0" smtClean="0">
                <a:solidFill>
                  <a:schemeClr val="tx1"/>
                </a:solidFill>
              </a:rPr>
              <a:t>						Use </a:t>
            </a:r>
            <a:r>
              <a:rPr lang="en-US" sz="3600" b="1" dirty="0" smtClean="0">
                <a:solidFill>
                  <a:schemeClr val="tx1"/>
                </a:solidFill>
              </a:rPr>
              <a:t>Cases</a:t>
            </a:r>
            <a:endParaRPr lang="en-US" b="1" dirty="0" smtClean="0">
              <a:solidFill>
                <a:schemeClr val="tx1"/>
              </a:solidFill>
            </a:endParaRPr>
          </a:p>
          <a:p>
            <a:r>
              <a:rPr lang="en-US" dirty="0" smtClean="0">
                <a:solidFill>
                  <a:schemeClr val="tx1"/>
                </a:solidFill>
              </a:rPr>
              <a:t>So </a:t>
            </a:r>
            <a:r>
              <a:rPr lang="en-US" dirty="0">
                <a:solidFill>
                  <a:schemeClr val="tx1"/>
                </a:solidFill>
              </a:rPr>
              <a:t>here comes the problem with our ongoing system of the machine shops:-</a:t>
            </a:r>
          </a:p>
          <a:p>
            <a:pPr marL="285750" lvl="0" indent="-285750">
              <a:buFont typeface="Arial" panose="020B0604020202020204" pitchFamily="34" charset="0"/>
              <a:buChar char="•"/>
            </a:pPr>
            <a:r>
              <a:rPr lang="en-US" dirty="0">
                <a:solidFill>
                  <a:schemeClr val="tx1"/>
                </a:solidFill>
              </a:rPr>
              <a:t>The medicine centers </a:t>
            </a:r>
            <a:r>
              <a:rPr lang="en-US" dirty="0" smtClean="0">
                <a:solidFill>
                  <a:schemeClr val="tx1"/>
                </a:solidFill>
              </a:rPr>
              <a:t>are crowded.</a:t>
            </a:r>
          </a:p>
          <a:p>
            <a:pPr marL="285750" lvl="0" indent="-285750">
              <a:buFont typeface="Arial" panose="020B0604020202020204" pitchFamily="34" charset="0"/>
              <a:buChar char="•"/>
            </a:pPr>
            <a:r>
              <a:rPr lang="en-US" dirty="0" smtClean="0">
                <a:solidFill>
                  <a:schemeClr val="tx1"/>
                </a:solidFill>
              </a:rPr>
              <a:t>Some </a:t>
            </a:r>
            <a:r>
              <a:rPr lang="en-US" dirty="0">
                <a:solidFill>
                  <a:schemeClr val="tx1"/>
                </a:solidFill>
              </a:rPr>
              <a:t>time the medicine shop is </a:t>
            </a:r>
            <a:r>
              <a:rPr lang="en-US" dirty="0" smtClean="0">
                <a:solidFill>
                  <a:schemeClr val="tx1"/>
                </a:solidFill>
              </a:rPr>
              <a:t>closed.</a:t>
            </a:r>
          </a:p>
          <a:p>
            <a:pPr marL="285750" lvl="0" indent="-285750">
              <a:buFont typeface="Arial" panose="020B0604020202020204" pitchFamily="34" charset="0"/>
              <a:buChar char="•"/>
            </a:pPr>
            <a:r>
              <a:rPr lang="en-US" dirty="0" smtClean="0">
                <a:solidFill>
                  <a:schemeClr val="tx1"/>
                </a:solidFill>
              </a:rPr>
              <a:t>There </a:t>
            </a:r>
            <a:r>
              <a:rPr lang="en-US" dirty="0">
                <a:solidFill>
                  <a:schemeClr val="tx1"/>
                </a:solidFill>
              </a:rPr>
              <a:t>are many cases where people do not like to visit doctors and ask for medicine without the </a:t>
            </a:r>
            <a:r>
              <a:rPr lang="en-US" dirty="0" smtClean="0">
                <a:solidFill>
                  <a:schemeClr val="tx1"/>
                </a:solidFill>
              </a:rPr>
              <a:t>prescription.</a:t>
            </a:r>
          </a:p>
          <a:p>
            <a:pPr marL="285750" lvl="0" indent="-285750">
              <a:buFont typeface="Arial" panose="020B0604020202020204" pitchFamily="34" charset="0"/>
              <a:buChar char="•"/>
            </a:pPr>
            <a:r>
              <a:rPr lang="en-US" dirty="0" smtClean="0">
                <a:solidFill>
                  <a:schemeClr val="tx1"/>
                </a:solidFill>
              </a:rPr>
              <a:t>People </a:t>
            </a:r>
            <a:r>
              <a:rPr lang="en-US" dirty="0">
                <a:solidFill>
                  <a:schemeClr val="tx1"/>
                </a:solidFill>
              </a:rPr>
              <a:t>have to visit a different centers for the regular checkup as a result they avoid this </a:t>
            </a:r>
            <a:r>
              <a:rPr lang="en-US" dirty="0" smtClean="0">
                <a:solidFill>
                  <a:schemeClr val="tx1"/>
                </a:solidFill>
              </a:rPr>
              <a:t>too.</a:t>
            </a:r>
          </a:p>
          <a:p>
            <a:pPr marL="285750" lvl="0" indent="-285750">
              <a:buFont typeface="Arial" panose="020B0604020202020204" pitchFamily="34" charset="0"/>
              <a:buChar char="•"/>
            </a:pPr>
            <a:r>
              <a:rPr lang="en-US" dirty="0" smtClean="0">
                <a:solidFill>
                  <a:schemeClr val="tx1"/>
                </a:solidFill>
              </a:rPr>
              <a:t>Lower </a:t>
            </a:r>
            <a:r>
              <a:rPr lang="en-US" dirty="0">
                <a:solidFill>
                  <a:schemeClr val="tx1"/>
                </a:solidFill>
              </a:rPr>
              <a:t>downtime ensures the machine keeps functioning at all times, thus contributing to the increase in </a:t>
            </a:r>
            <a:r>
              <a:rPr lang="en-US" dirty="0" smtClean="0">
                <a:solidFill>
                  <a:schemeClr val="tx1"/>
                </a:solidFill>
              </a:rPr>
              <a:t>Topline</a:t>
            </a:r>
            <a:endParaRPr lang="en-US" dirty="0">
              <a:solidFill>
                <a:schemeClr val="tx1"/>
              </a:solidFill>
            </a:endParaRPr>
          </a:p>
          <a:p>
            <a:pPr algn="ctr"/>
            <a:endParaRPr lang="en-US" dirty="0">
              <a:solidFill>
                <a:schemeClr val="tx1"/>
              </a:solidFill>
            </a:endParaRPr>
          </a:p>
        </p:txBody>
      </p:sp>
      <p:sp>
        <p:nvSpPr>
          <p:cNvPr id="4" name="Rounded Rectangle 3"/>
          <p:cNvSpPr/>
          <p:nvPr/>
        </p:nvSpPr>
        <p:spPr>
          <a:xfrm>
            <a:off x="359833" y="3949147"/>
            <a:ext cx="8445500" cy="247815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tx1"/>
                </a:solidFill>
              </a:rPr>
              <a:t> </a:t>
            </a:r>
            <a:r>
              <a:rPr lang="en-US" sz="2800" b="1" dirty="0" smtClean="0">
                <a:solidFill>
                  <a:schemeClr val="tx1"/>
                </a:solidFill>
              </a:rPr>
              <a:t>Dependencies</a:t>
            </a:r>
            <a:r>
              <a:rPr lang="en-US" dirty="0" smtClean="0"/>
              <a:t> </a:t>
            </a:r>
            <a:endParaRPr lang="en-US" dirty="0"/>
          </a:p>
          <a:p>
            <a:pPr algn="ctr"/>
            <a:r>
              <a:rPr lang="en-US" dirty="0" smtClean="0">
                <a:solidFill>
                  <a:schemeClr val="tx1"/>
                </a:solidFill>
              </a:rPr>
              <a:t>Medicine Categorization</a:t>
            </a:r>
          </a:p>
          <a:p>
            <a:pPr algn="ctr"/>
            <a:r>
              <a:rPr lang="en-US" dirty="0" smtClean="0">
                <a:solidFill>
                  <a:schemeClr val="tx1"/>
                </a:solidFill>
              </a:rPr>
              <a:t>Demand Prediction</a:t>
            </a:r>
          </a:p>
          <a:p>
            <a:pPr algn="ctr"/>
            <a:r>
              <a:rPr lang="en-US" dirty="0" smtClean="0">
                <a:solidFill>
                  <a:schemeClr val="tx1"/>
                </a:solidFill>
              </a:rPr>
              <a:t>Machine Programming</a:t>
            </a:r>
          </a:p>
          <a:p>
            <a:pPr algn="ctr"/>
            <a:r>
              <a:rPr lang="en-US" dirty="0" smtClean="0">
                <a:solidFill>
                  <a:schemeClr val="tx1"/>
                </a:solidFill>
              </a:rPr>
              <a:t>Health Card</a:t>
            </a:r>
          </a:p>
          <a:p>
            <a:pPr algn="ctr"/>
            <a:r>
              <a:rPr lang="en-US" dirty="0" smtClean="0">
                <a:solidFill>
                  <a:schemeClr val="tx1"/>
                </a:solidFill>
              </a:rPr>
              <a:t>Backend </a:t>
            </a:r>
            <a:r>
              <a:rPr lang="en-US" dirty="0" smtClean="0">
                <a:solidFill>
                  <a:schemeClr val="tx1"/>
                </a:solidFill>
              </a:rPr>
              <a:t>Database</a:t>
            </a:r>
            <a:endParaRPr lang="en-US" dirty="0" smtClean="0">
              <a:solidFill>
                <a:schemeClr val="tx1"/>
              </a:solidFill>
            </a:endParaRPr>
          </a:p>
        </p:txBody>
      </p:sp>
    </p:spTree>
    <p:extLst>
      <p:ext uri="{BB962C8B-B14F-4D97-AF65-F5344CB8AC3E}">
        <p14:creationId xmlns:p14="http://schemas.microsoft.com/office/powerpoint/2010/main" val="3723873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73085" y="755373"/>
            <a:ext cx="8445500" cy="551290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Outcomes </a:t>
            </a:r>
          </a:p>
          <a:p>
            <a:pPr algn="ctr"/>
            <a:endParaRPr lang="en-US" sz="2800" dirty="0" smtClean="0">
              <a:solidFill>
                <a:schemeClr val="tx1"/>
              </a:solidFill>
            </a:endParaRPr>
          </a:p>
          <a:p>
            <a:r>
              <a:rPr lang="en-US" dirty="0">
                <a:solidFill>
                  <a:schemeClr val="tx1"/>
                </a:solidFill>
              </a:rPr>
              <a:t>So this project contain few ideas for updating of already what we have and some machine with some advance technologies. This well helps the maters of healthcare till some means. Few problems, which are mentioned can be solved now.</a:t>
            </a:r>
          </a:p>
          <a:p>
            <a:r>
              <a:rPr lang="en-US" b="1" dirty="0">
                <a:solidFill>
                  <a:schemeClr val="tx1"/>
                </a:solidFill>
              </a:rPr>
              <a:t> </a:t>
            </a:r>
            <a:endParaRPr lang="en-US" dirty="0">
              <a:solidFill>
                <a:schemeClr val="tx1"/>
              </a:solidFill>
            </a:endParaRPr>
          </a:p>
          <a:p>
            <a:r>
              <a:rPr lang="en-US" b="1" dirty="0">
                <a:solidFill>
                  <a:schemeClr val="tx1"/>
                </a:solidFill>
              </a:rPr>
              <a:t> </a:t>
            </a:r>
            <a:endParaRPr lang="en-US" dirty="0">
              <a:solidFill>
                <a:schemeClr val="tx1"/>
              </a:solidFill>
            </a:endParaRPr>
          </a:p>
          <a:p>
            <a:r>
              <a:rPr lang="en-US" b="1" dirty="0">
                <a:solidFill>
                  <a:schemeClr val="tx1"/>
                </a:solidFill>
              </a:rPr>
              <a:t> </a:t>
            </a:r>
            <a:endParaRPr lang="en-US" dirty="0">
              <a:solidFill>
                <a:schemeClr val="tx1"/>
              </a:solidFill>
            </a:endParaRPr>
          </a:p>
          <a:p>
            <a:r>
              <a:rPr lang="en-US" b="1" dirty="0">
                <a:solidFill>
                  <a:schemeClr val="tx1"/>
                </a:solidFill>
              </a:rPr>
              <a:t> </a:t>
            </a:r>
            <a:endParaRPr lang="en-US" dirty="0">
              <a:solidFill>
                <a:schemeClr val="tx1"/>
              </a:solidFill>
            </a:endParaRPr>
          </a:p>
          <a:p>
            <a:r>
              <a:rPr lang="en-US" b="1" dirty="0">
                <a:solidFill>
                  <a:schemeClr val="tx1"/>
                </a:solidFill>
              </a:rPr>
              <a:t> </a:t>
            </a:r>
            <a:endParaRPr lang="en-US" dirty="0">
              <a:solidFill>
                <a:schemeClr val="tx1"/>
              </a:solidFill>
            </a:endParaRPr>
          </a:p>
          <a:p>
            <a:r>
              <a:rPr lang="en-US" b="1" dirty="0">
                <a:solidFill>
                  <a:schemeClr val="tx1"/>
                </a:solidFill>
              </a:rPr>
              <a:t>Thank You,</a:t>
            </a:r>
            <a:endParaRPr lang="en-US" dirty="0">
              <a:solidFill>
                <a:schemeClr val="tx1"/>
              </a:solidFill>
            </a:endParaRPr>
          </a:p>
          <a:p>
            <a:r>
              <a:rPr lang="en-US" b="1" dirty="0">
                <a:solidFill>
                  <a:schemeClr val="tx1"/>
                </a:solidFill>
              </a:rPr>
              <a:t>Team: #Tag</a:t>
            </a:r>
            <a:endParaRPr lang="en-US" dirty="0">
              <a:solidFill>
                <a:schemeClr val="tx1"/>
              </a:solidFill>
            </a:endParaRPr>
          </a:p>
          <a:p>
            <a:pPr algn="ctr"/>
            <a:endParaRPr lang="en-US" dirty="0" smtClean="0">
              <a:solidFill>
                <a:schemeClr val="tx1"/>
              </a:solidFill>
            </a:endParaRPr>
          </a:p>
        </p:txBody>
      </p:sp>
    </p:spTree>
    <p:extLst>
      <p:ext uri="{BB962C8B-B14F-4D97-AF65-F5344CB8AC3E}">
        <p14:creationId xmlns:p14="http://schemas.microsoft.com/office/powerpoint/2010/main" val="3660553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99</TotalTime>
  <Words>366</Words>
  <Application>Microsoft Office PowerPoint</Application>
  <PresentationFormat>On-screen Show (4:3)</PresentationFormat>
  <Paragraphs>36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Times New Roman</vt:lpstr>
      <vt:lpstr>Office Theme</vt:lpstr>
      <vt:lpstr>        Technology Bucket :     Healthcare and  Biomedical devices  Category:  Software/Hardware Company Name/ Ministry Name:  #Tag     Problem Code :   Team Leader Name : Subhankar Bhadra    College Code :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Idea/Approach Details Ministry Category :     Problem Statement :                                                                                 Problem Code :   Team Leader Name :          College Code :</dc:title>
  <dc:creator>Adesh Gokhale</dc:creator>
  <cp:lastModifiedBy>Windows User</cp:lastModifiedBy>
  <cp:revision>14</cp:revision>
  <dcterms:created xsi:type="dcterms:W3CDTF">2016-12-12T06:47:53Z</dcterms:created>
  <dcterms:modified xsi:type="dcterms:W3CDTF">2019-01-16T05:53:42Z</dcterms:modified>
</cp:coreProperties>
</file>