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2/20/2025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2/20/2025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2/20/2025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2/20/2025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2/20/2025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2/20/2025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2/20/2025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2/20/2025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2/20/2025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2/20/2025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2/20/2025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2/20/2025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47BCA-4A52-48B6-9E77-3B0CB26A7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585" y="686237"/>
            <a:ext cx="10058400" cy="4023360"/>
          </a:xfrm>
        </p:spPr>
        <p:txBody>
          <a:bodyPr>
            <a:normAutofit/>
          </a:bodyPr>
          <a:lstStyle/>
          <a:p>
            <a:pPr algn="ctr"/>
            <a:endParaRPr lang="en-US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Angular </a:t>
            </a:r>
            <a:endParaRPr lang="en-IN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218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DA6BD-1FB0-4447-98E6-832D0F352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78626"/>
          </a:xfrm>
        </p:spPr>
        <p:txBody>
          <a:bodyPr/>
          <a:lstStyle/>
          <a:p>
            <a:r>
              <a:rPr lang="en-US" b="1" dirty="0"/>
              <a:t>What is Angular and Why Use It?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F6614-D0AD-4962-881A-DC187BC0F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9559" y="1845734"/>
            <a:ext cx="5266441" cy="4023360"/>
          </a:xfrm>
        </p:spPr>
        <p:txBody>
          <a:bodyPr/>
          <a:lstStyle/>
          <a:p>
            <a:r>
              <a:rPr lang="en-US" b="1" dirty="0"/>
              <a:t>What is it?</a:t>
            </a:r>
          </a:p>
          <a:p>
            <a:pPr algn="just"/>
            <a:r>
              <a:rPr lang="en-US" dirty="0"/>
              <a:t>Angular is a TypeScript-based framework for building complex and interactive web applications.</a:t>
            </a:r>
          </a:p>
          <a:p>
            <a:pPr algn="just"/>
            <a:r>
              <a:rPr lang="en-US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dynamic and interactive single-page web applications (SPAs), Build scalable web applications, Manage forms, Communicate between clients and servers, and Create cross-platform mobile applications. 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8E72F4-D57D-4FAA-BE25-C7FFD537D9A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Why use it?</a:t>
            </a:r>
          </a:p>
          <a:p>
            <a:pPr algn="just"/>
            <a:r>
              <a:rPr lang="en-US" dirty="0"/>
              <a:t>Angular offers features like data binding, component-based architecture, routing, and more to simplify development.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Angular is a popular framework for web development because it helps developers create high-quality software with less code and debugging time.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260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DE56FC9-5EBE-429E-9CA1-8AF9B5D3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Concepts: Components, Modules, and Services</a:t>
            </a:r>
            <a:r>
              <a:rPr lang="en-US" b="1" dirty="0"/>
              <a:t>							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A91C20-EA91-4483-B22E-6A6433DC6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 :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 blocks of an Angular application, responsible for displaying UI elements and handling user interactions.</a:t>
            </a:r>
          </a:p>
          <a:p>
            <a:pPr algn="just"/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 :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Groups of related components, services, and directives, used to organize and manage application code.</a:t>
            </a:r>
          </a:p>
          <a:p>
            <a:pPr algn="just"/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 :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Reusable logic and data management, responsible for handling tasks like data fetching and communication.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581086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E3E17-C2EB-4575-BE5B-EE04E7E97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Up Your Angular Development Environment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2F3F8-7043-46EA-8F3A-39A593640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Node.js and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(Node Package Manager). : </a:t>
            </a: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–g </a:t>
            </a: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the Angular CLI (Command Line Interface) globally : 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install -g @angular/cli 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new Angular project using the Angular CLI. :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 new my-angular-app 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the Angular development server to view your application. :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 serve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AE43FD4-5BBF-4B70-B3AB-85EE66085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050"/>
            <a:ext cx="65" cy="341099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9D77722-3E6A-4D39-B276-F76B68E5A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82805" y="236279"/>
            <a:ext cx="65" cy="341099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757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E3B19-C7DF-4362-9352-F76651D86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Your First Angular Application: A Step-by-Step Guide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6FC78-E6E7-4AF9-9D77-05BE0FDFC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component :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Angular CLI to generate a new component for your application.</a:t>
            </a: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HTML template :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the HTML structure for your component's view.</a:t>
            </a: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component logic :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component logic and handle user events in the TypeScript file.</a:t>
            </a: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your app :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the development server and view your application.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0445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B4F4D-7907-484F-ADC3-F5B9E683F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1799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Binding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45868-D5FE-4EA4-9ABA-B7EFFFC8D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Binding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Angular is a mechanism that allows synchronization between the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(model) and the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(UI). Angular provides different types of data binding, which can be categorized into one-way and two-way data binding.</a:t>
            </a: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Data Binding: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One-Way Data Binding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 Binding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Binds data from the component to the HTML element.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Two-Way Data Binding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Syncs data between the component and the view. Changes in the view automatically update the component, and vice versa. Achieved with the [(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ngModel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)] syntax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9534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2FE1B-32D4-4DB6-A928-20F7601F0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3888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Input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2F416-D2CD-4A12-BF31-D138B66CF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/>
            <a:r>
              <a:rPr lang="en-IN" sz="2200" dirty="0"/>
              <a:t>Handling User Input:</a:t>
            </a:r>
          </a:p>
          <a:p>
            <a:pPr marL="0" indent="0" algn="just"/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Angular handles user input efficiently using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two-way data binding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</a:t>
            </a:r>
          </a:p>
          <a:p>
            <a:pPr marL="0" indent="0" algn="just"/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ngModel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or by capturing events (like clicks) through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event binding.</a:t>
            </a:r>
          </a:p>
          <a:p>
            <a:pPr marL="0" indent="0" algn="just">
              <a:buNone/>
            </a:pPr>
            <a:r>
              <a:rPr lang="en-US" sz="2200" b="1" dirty="0"/>
              <a:t>Example</a:t>
            </a:r>
            <a:r>
              <a:rPr lang="en-US" sz="2200" dirty="0"/>
              <a:t> of Two-Way Data Binding for user input :</a:t>
            </a:r>
          </a:p>
          <a:p>
            <a:pPr marL="0" indent="0" algn="just">
              <a:buFont typeface="Arial" panose="020B0604020202020204" pitchFamily="34" charset="0"/>
              <a:buChar char="•"/>
            </a:pPr>
            <a:r>
              <a:rPr lang="en-IN" sz="2200" dirty="0"/>
              <a:t> &lt;input [(</a:t>
            </a:r>
            <a:r>
              <a:rPr lang="en-IN" sz="2200" dirty="0" err="1"/>
              <a:t>ngModel</a:t>
            </a:r>
            <a:r>
              <a:rPr lang="en-IN" sz="2200" dirty="0"/>
              <a:t>)]="</a:t>
            </a:r>
            <a:r>
              <a:rPr lang="en-IN" sz="2200" dirty="0" err="1"/>
              <a:t>userInput</a:t>
            </a:r>
            <a:r>
              <a:rPr lang="en-IN" sz="2200" dirty="0"/>
              <a:t>"&gt;</a:t>
            </a:r>
          </a:p>
          <a:p>
            <a:pPr marL="0" indent="0" algn="just">
              <a:buFont typeface="Arial" panose="020B0604020202020204" pitchFamily="34" charset="0"/>
              <a:buChar char="•"/>
            </a:pPr>
            <a:r>
              <a:rPr lang="en-IN" sz="2200" dirty="0"/>
              <a:t> &lt;p&gt;{{ </a:t>
            </a:r>
            <a:r>
              <a:rPr lang="en-IN" sz="2200" dirty="0" err="1"/>
              <a:t>userInput</a:t>
            </a:r>
            <a:r>
              <a:rPr lang="en-IN" sz="2200" dirty="0"/>
              <a:t> }}&lt;/p&gt;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229197E-5351-44BC-B2A7-3C4BBDC6F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61014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4E2B5-6602-48D3-A95F-3EC604ED0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27260"/>
            <a:ext cx="10058400" cy="40233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8708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87</TotalTime>
  <Words>470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Unicode MS</vt:lpstr>
      <vt:lpstr>Calibri</vt:lpstr>
      <vt:lpstr>Calibri Light</vt:lpstr>
      <vt:lpstr>Times New Roman</vt:lpstr>
      <vt:lpstr>Retrospect</vt:lpstr>
      <vt:lpstr>PowerPoint Presentation</vt:lpstr>
      <vt:lpstr>What is Angular and Why Use It?</vt:lpstr>
      <vt:lpstr>Key Concepts: Components, Modules, and Services       </vt:lpstr>
      <vt:lpstr>Setting Up Your Angular Development Environment</vt:lpstr>
      <vt:lpstr>Building Your First Angular Application: A Step-by-Step Guide</vt:lpstr>
      <vt:lpstr>Data Binding</vt:lpstr>
      <vt:lpstr>User Input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Angular and Why Use It?</dc:title>
  <dc:creator>Shubham</dc:creator>
  <cp:lastModifiedBy>Shubham</cp:lastModifiedBy>
  <cp:revision>3</cp:revision>
  <dcterms:created xsi:type="dcterms:W3CDTF">2025-02-20T02:47:47Z</dcterms:created>
  <dcterms:modified xsi:type="dcterms:W3CDTF">2025-02-20T07:18:28Z</dcterms:modified>
</cp:coreProperties>
</file>