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29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4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807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1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9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4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6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7E7C-E2A1-44DF-A7EB-F74984CA37C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8BD5F6-8F04-42DA-89E4-26EECB47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C2C1-291D-091E-61E2-B8D61F134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4346-2F37-A917-4AE5-DBD52B5F1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HOSPITAL WEBSITE</a:t>
            </a:r>
          </a:p>
        </p:txBody>
      </p:sp>
    </p:spTree>
    <p:extLst>
      <p:ext uri="{BB962C8B-B14F-4D97-AF65-F5344CB8AC3E}">
        <p14:creationId xmlns:p14="http://schemas.microsoft.com/office/powerpoint/2010/main" val="191889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A76F-E028-A8C8-5914-852976EF4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E9A8E-6403-2467-864C-0BB521FD5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4A847-E524-D9E8-FD86-407626C2F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E1F6-5781-73EC-CD16-E20CE60E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C710B-F832-A433-6C66-BB393D093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221882" cy="6492875"/>
          </a:xfrm>
        </p:spPr>
      </p:pic>
    </p:spTree>
    <p:extLst>
      <p:ext uri="{BB962C8B-B14F-4D97-AF65-F5344CB8AC3E}">
        <p14:creationId xmlns:p14="http://schemas.microsoft.com/office/powerpoint/2010/main" val="9076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ACEE-FB13-751B-B2F2-1280A368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D5D3D-9DA3-FFF1-C41A-C3B0DA0C2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02"/>
            <a:ext cx="12221881" cy="6492875"/>
          </a:xfrm>
        </p:spPr>
      </p:pic>
    </p:spTree>
    <p:extLst>
      <p:ext uri="{BB962C8B-B14F-4D97-AF65-F5344CB8AC3E}">
        <p14:creationId xmlns:p14="http://schemas.microsoft.com/office/powerpoint/2010/main" val="15298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25B3-9192-C95B-FD44-8B8F3A37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81DCF-7F4C-E6D7-BE14-A0BEC6EC8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4" y="320880"/>
            <a:ext cx="11701156" cy="6216240"/>
          </a:xfrm>
        </p:spPr>
      </p:pic>
    </p:spTree>
    <p:extLst>
      <p:ext uri="{BB962C8B-B14F-4D97-AF65-F5344CB8AC3E}">
        <p14:creationId xmlns:p14="http://schemas.microsoft.com/office/powerpoint/2010/main" val="399006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D86B-B41B-2983-1984-E28D61F8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A76AE-4E19-0C10-A03C-733FB273C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5" y="261886"/>
            <a:ext cx="11923249" cy="6334227"/>
          </a:xfrm>
        </p:spPr>
      </p:pic>
    </p:spTree>
    <p:extLst>
      <p:ext uri="{BB962C8B-B14F-4D97-AF65-F5344CB8AC3E}">
        <p14:creationId xmlns:p14="http://schemas.microsoft.com/office/powerpoint/2010/main" val="4840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CF13-76E1-AE5E-6AF3-601C041A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A98651-3F70-ACB9-474E-7D6225C56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2" y="232798"/>
            <a:ext cx="11517816" cy="6118840"/>
          </a:xfrm>
        </p:spPr>
      </p:pic>
    </p:spTree>
    <p:extLst>
      <p:ext uri="{BB962C8B-B14F-4D97-AF65-F5344CB8AC3E}">
        <p14:creationId xmlns:p14="http://schemas.microsoft.com/office/powerpoint/2010/main" val="180033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HTML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yadav</dc:creator>
  <cp:lastModifiedBy>Shubham yadav</cp:lastModifiedBy>
  <cp:revision>2</cp:revision>
  <dcterms:created xsi:type="dcterms:W3CDTF">2024-11-08T04:49:13Z</dcterms:created>
  <dcterms:modified xsi:type="dcterms:W3CDTF">2024-11-17T19:26:06Z</dcterms:modified>
</cp:coreProperties>
</file>