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F5EFD1"/>
    <a:srgbClr val="FFFFBD"/>
    <a:srgbClr val="C3C3C3"/>
    <a:srgbClr val="FFB888"/>
    <a:srgbClr val="E6C9AA"/>
    <a:srgbClr val="F3E2BE"/>
    <a:srgbClr val="FAF7E4"/>
    <a:srgbClr val="9BB7EB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7"/>
    <p:restoredTop sz="95122" autoAdjust="0"/>
  </p:normalViewPr>
  <p:slideViewPr>
    <p:cSldViewPr snapToGrid="0" snapToObjects="1">
      <p:cViewPr>
        <p:scale>
          <a:sx n="86" d="100"/>
          <a:sy n="86" d="100"/>
        </p:scale>
        <p:origin x="-17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5:23:37.185"/>
    </inkml:context>
    <inkml:brush xml:id="br0">
      <inkml:brushProperty name="width" value="0.025" units="cm"/>
      <inkml:brushProperty name="height" value="0.15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11:06:25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0,'-1'5,"-1"0,0 0,1-1,-1 1,-1-1,1 1,-1-1,0 0,0 0,0 0,-5 4,-6 11,-20 29,-3-1,-59 60,83-92,0 0,2 0,-1 1,2 1,0-1,-10 27,15-33,-1 0,0-1,-1 1,-10 10,9-10,0 0,1 0,-7 14,-21 46,23-54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6:05:15.924"/>
    </inkml:context>
    <inkml:brush xml:id="br0">
      <inkml:brushProperty name="width" value="0.00529" units="cm"/>
      <inkml:brushProperty name="height" value="0.00529" units="cm"/>
      <inkml:brushProperty name="transparency" value="106"/>
    </inkml:brush>
  </inkml:definitions>
  <inkml:trace contextRef="#ctx0" brushRef="#br0">0 1145 24575,'7'-2'0,"1"-1"0,-3 2 0,1-1 0,0-1 0,-1 3 0,1-1 0,-1 1 0,0-1 0,-1 1 0,1 0 0,-1-5 0,0 5 0,0-1 0,1 1 0,0-3 0,0 3 0,0 0 0,1-2 0,0 2 0,4 0 0,2 0 0,1-1 0,1-4 0,1 5 0,-2-3 0,0 0 0,-3 3 0,2-1 0,-1 1 0,2-2 0,1-1 0,3 2 0,-2 1 0,1 0 0,-3-2 0,0 2 0,-2 0 0,3 0 0,0 0 0,4-6 0,-2 6 0,4-6 0,-2 5 0,6-4 0,0 1 0,8-2 0,2 0 0,6-2 0,-1 2 0,2-1 0,-1-1 0,-1 0 0,5-1 0,-2-2 0,3-2 0,-2 4 0,3-2 0,-8-2 0,3 2 0,-8 4 0,-1 1 0,-8-2 0,3 1 0,-5 1 0,5-3 0,0 3 0,7-4 0,-1 4 0,2-6 0,-4 3 0,5-2 0,-3 1 0,9-8 0,-1 0 0,6-4 0,-10 1 0,0 1 0,-7 1 0,1 4 0,-3-1 0,3 1 0,-2-2 0,4-1 0,-4 2 0,0-2 0,-2 0 0,3 0 0,-3-1 0,5-2 0,-5 3 0,4-6 0,-3 2 0,1 1 0,-7 6 0,2-3 0,-3 5 0,-2 1 0,-2 1 0,1-1 0,-2 3 0,2-1 0,-1-2 0,2-2 0,-2 4 0,-1-3 0,-5 5 0,1 1 0,-2-4 0,3-1 0,2 0 0,4-4 0,-2 4 0,1-5 0,-3 9 0,-3-3 0,0 2 0,-2 0 0,-1 2 0,1-1 0,0 2 0,2-4 0,-1 2 0,-1 2 0,-1 0 0,-3 2 0,1-1 0,-3 1 0,1 2 0,-2 0 0,1 0 0,-2 1 0,-1-2 0,1 3 0,0-2 0,1 1 0,0-4 0,2 4 0,-1-2 0,-1 0 0,-1-2 0,1 4 0,0-1 0,0-1 0,-1 0 0,2 0 0,0-3 0,0 5 0,-1-1 0,-2-1 0,1 2 0,-1-2 0,0 3 0,-1-3 0,1 3 0,0 0 0,-1-2 0,2 1 0,-1 1 0,3-5 0,-2 4 0,1-2 0,-1 0 0,1 3 0,-1-3 0,-1 1 0,1 2 0,-1-1 0,-1 1 0,0-3 0,2 1 0,-1 1 0,0-4 0,1 4 0,0-1 0,-1-1 0,0 2 0,0 1 0,0-2 0,-1 2 0,1-3 0,0 3 0,-1 0 0,3-1 0,-2 1 0,0 1 0,-3-1 0,2 5 0,-4-5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6:05:15.925"/>
    </inkml:context>
    <inkml:brush xml:id="br0">
      <inkml:brushProperty name="width" value="0.00529" units="cm"/>
      <inkml:brushProperty name="height" value="0.00529" units="cm"/>
      <inkml:brushProperty name="transparency" value="106"/>
    </inkml:brush>
  </inkml:definitions>
  <inkml:trace contextRef="#ctx0" brushRef="#br0">1 1 24575,'8'12'0,"1"3"0,1 4 0,3 1 0,2 7 0,1 1 0,1-1 0,-1 0 0,2-3 0,-1-2 0,1-1 0,0 1 0,2 1 0,-5-4 0,0 0 0,-4-2 0,3 2 0,-3-4 0,1 5 0,-1-4 0,2 3 0,-1-2 0,2 2 0,-3-1 0,1-1 0,-2-5 0,-1 2 0,0-2 0,0 0 0,1 3 0,-1-3 0,0 0 0,2 3 0,-1-3 0,0 3 0,1 0 0,1-2 0,-2 2 0,1 0 0,-1 0 0,2 1 0,-1-4 0,2 3 0,-3-3 0,2 3 0,-1-6 0,0 3 0,-2-1 0,1-2 0,0-2 0,0 0 0,-2 4 0,1-7 0,-1 4 0,0-2 0,-1 0 0,-1-2 0,3 1 0,-1-2 0,1-2 0,0 5 0,1-1 0,-1-1 0,5 4 0,-2-4 0,4 7 0,-1-10 0,2 7 0,-1-6 0,3 6 0,-3-7 0,4 5 0,-3-4 0,1 1 0,-3-3 0,0 3 0,-1-3 0,0 0 0,-2 0 0,3 1 0,-3-1 0,2 3 0,-4-3 0,2 0 0,-3 2 0,1-2 0,-1 3 0,2-3 0,0 0 0,0 0 0,1 0 0,0 0 0,-1 3 0,2-2 0,1-1 0,1 6 0,2-6 0,-1 2 0,2 2 0,0-4 0,0 3 0,-2-3 0,2 3 0,-1-3 0,-2 2 0,-1-2 0,1 0 0,-1 0 0,3 0 0,-3 0 0,2 0 0,-3 0 0,1 0 0,0 0 0,1-2 0,0-1 0,2 3 0,4 0 0,0-3 0,-2 3 0,2-1 0,0 1 0,2-3 0,-3 1 0,1 2 0,-2 0 0,-1-3 0,1 3 0,1-3 0,-2 3 0,3 0 0,0 0 0,-1 0 0,-2 3 0,-1-3 0,4 3 0,-1-3 0,3 0 0,1 0 0,2 5 0,-2-4 0,5 2 0,-6 0 0,0-1 0,-4 1 0,0 0 0,-2-3 0,2 4 0,-1-4 0,0 5 0,-1-2 0,-1 1 0,0 1 0,2 2 0,-3-2 0,5 1 0,-1-2 0,3 3 0,-4-2 0,2-2 0,-1-2 0,2 2 0,-4-1 0,4 1 0,-1 0 0,5-2 0,3 2 0,3 2 0,2-2 0,2 1 0,1 1 0,-1 1 0,-2 0 0,-4 0 0,0 1 0,-3-5 0,-1 5 0,-5-4 0,-3 2 0,-5-2 0,-3-3 0,-3 1 0,-1 2 0,-1-3 0,0 0 0,0 0 0,0 0 0,1 0 0,1 2 0,4-2 0,0 2 0,2-2 0,4 3 0,-1-3 0,3 0 0,-6 0 0,-2 0 0,-5 0 0,-3 0 0,0 0 0,-1 0 0,1 0 0,0 0 0,1 0 0,-1 0 0,0 0 0,1-3 0,-1 3 0,2 0 0,3 0 0,2-2 0,2 0 0,-2 2 0,1-3 0,-5 2 0,-1 1 0,-1-3 0,-1 3 0,2-3 0,-1 1 0,1 2 0,0-3 0,0 3 0,0 0 0,0-3 0,-1 3 0,-1 0 0,1 0 0,-1 0 0,2 0 0,-1 0 0,0-1 0,1 1 0,-2 0 0,0 0 0,-1 0 0,0 0 0,0 0 0,0 0 0,-1 0 0,1 0 0,0 0 0,0 0 0,0 0 0,0 0 0,0 0 0,0 0 0,0 0 0,0 0 0,-1-3 0,1 3 0,-3 0 0,1 0 0,-2 0 0,3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6:05:15.926"/>
    </inkml:context>
    <inkml:brush xml:id="br0">
      <inkml:brushProperty name="width" value="0.00529" units="cm"/>
      <inkml:brushProperty name="height" value="0.00529" units="cm"/>
      <inkml:brushProperty name="transparency" value="91"/>
    </inkml:brush>
  </inkml:definitions>
  <inkml:trace contextRef="#ctx0" brushRef="#br0">1 1 24575,'4'3'0,"0"0"0,0-2 0,0 2 0,0-1 0,0-1 0,0 1 0,1-2 0,-1 1 0,0-1 0,1 0 0,-1 0 0,6 0 0,3 0 0,548 12 0,71-7 0,134 11 0,-423 42 0,-216-31 0,227 73 0,-151-38 0,231 44 0,-253-62 0,237 15 0,63-37 0,-297-6 0,86 2 0,-86-15 0,218-7 0,-223-13 0,-28-10 0,-60 8 0,-14-2 0,-50 12 0,30-4 0,-47 11 0,-1 1 0,0-2 0,-1-2 0,1 2 0,0-1 0,-1-2 0,1 0 0,-1 0 0,0-1 0,0 1 0,8-12 0,20-11 0,-7 10 0,-19 8 0,0 2 0,1 2 0,0 0 0,0-1 0,0 2 0,19-6 0,-24 9 0,0 0 0,0 0 0,0 0 0,-1-1 0,7-5 0,22-14 0,-7 11-341,-1 3 0,1 2-1,42-3 1,-58 10-6485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6:05:03.118"/>
    </inkml:context>
    <inkml:brush xml:id="br0">
      <inkml:brushProperty name="width" value="0.00882" units="cm"/>
      <inkml:brushProperty name="height" value="0.00882" units="cm"/>
      <inkml:brushProperty name="transparency" value="106"/>
    </inkml:brush>
  </inkml:definitions>
  <inkml:trace contextRef="#ctx0" brushRef="#br0">0 693 24575,'8'0'0,"1"-2"0,-3 1 0,1 0 0,-1-1 0,0 2 0,1-1 0,-1 1 0,-1-1 0,0 1 0,0 0 0,0-2 0,-1 2 0,1-1 0,1 1 0,-1-2 0,1 2 0,0 0 0,1-1 0,-1 1 0,6 0 0,1 0 0,2-1 0,1-2 0,1 3 0,-2-1 0,0-1 0,-4 2 0,3-1 0,-2 1 0,3-1 0,1-1 0,3 1 0,-2 1 0,1 0 0,-3-1 0,0 1 0,-3 0 0,4 0 0,0 0 0,4-3 0,-1 3 0,3-4 0,-1 3 0,6-2 0,0 1 0,10-2 0,1 1 0,8-2 0,-2 1 0,2 0 0,0-1 0,-2 0 0,6 0 0,-2-2 0,3-1 0,-2 3 0,3-2 0,-9-1 0,4 2 0,-10 1 0,-1 2 0,-8-2 0,2 1 0,-5 0 0,6-1 0,0 1 0,7-2 0,0 2 0,1-3 0,-3 1 0,5 0 0,-4 0 0,11-5 0,-2 0 0,8-3 0,-12 2 0,0 0 0,-8 0 0,1 3 0,-3-1 0,3 1 0,-2-1 0,4-1 0,-4 2 0,0-2 0,-2 0 0,3 0 0,-3-1 0,5 0 0,-5 1 0,4-4 0,-3 2 0,0 0 0,-7 4 0,3-2 0,-4 3 0,-3 1 0,-2 0 0,2 0 0,-3 2 0,2-2 0,0 0 0,1-1 0,-1 2 0,-2-2 0,-6 3 0,2 1 0,-3-3 0,4 0 0,2 0 0,5-3 0,-3 3 0,1-3 0,-3 4 0,-3 0 0,0 0 0,-3 1 0,-1 1 0,2-1 0,-1 1 0,3-2 0,-2 2 0,-1 0 0,0 0 0,-5 2 0,2-1 0,-3 0 0,1 2 0,-3-1 0,2 2 0,-3-1 0,-1-1 0,1 2 0,1-1 0,0 0 0,0-2 0,3 2 0,-1 0 0,-2-1 0,-1-1 0,2 2 0,-1 0 0,0-1 0,0 1 0,1-1 0,1-2 0,-1 3 0,0 0 0,-3 0 0,1 0 0,-1-1 0,0 2 0,-1-2 0,2 2 0,-1 0 0,-1-1 0,2 0 0,-1 1 0,4-2 0,-3 1 0,1-1 0,0 0 0,0 2 0,-1-2 0,-1 1 0,2 1 0,-2-1 0,-1 1 0,0-1 0,2 0 0,-1 0 0,0-2 0,2 2 0,-1 0 0,-1 0 0,0 0 0,0 1 0,0-1 0,-1 1 0,2-2 0,-1 2 0,-1 0 0,3-1 0,-2 1 0,0 1 0,-3-1 0,2 3 0,-4-3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6:05:03.119"/>
    </inkml:context>
    <inkml:brush xml:id="br0">
      <inkml:brushProperty name="width" value="0.00882" units="cm"/>
      <inkml:brushProperty name="height" value="0.01764" units="cm"/>
      <inkml:brushProperty name="color" value="#595959"/>
      <inkml:brushProperty name="tip" value="rectangle"/>
      <inkml:brushProperty name="rasterOp" value="maskPen"/>
      <inkml:brushProperty name="ignorePressure" value="1"/>
    </inkml:brush>
  </inkml:definitions>
  <inkml:trace contextRef="#ctx0" brushRef="#br0">2 2,'45'3,"0"1,76 18,18 3,86-1,-192-20,-17-3,1 1,-1 1,0 1,23 7,-20-4,0-2,28 5,-25-6,33 11,-21-6,1-1,0-1,0-2,55 0,-43-3,82 15,-75-8,1-3,0-2,93-6,27 2,386 9,-556-9,64 1,79-2,4-22,38 0,25-2,-79 14,7-1,-82 7,60-2,-92 6,34-6,-35 4,-12 0,0 0,28-11,7-1,-17 7,0 2,0 1,52-1,87-5,-160 11,-1 0,1 0,0-2,-1 0,1 0,19-7,-21 6,0 1,0 0,0 0,22 1,24-4,-47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6:05:03.120"/>
    </inkml:context>
    <inkml:brush xml:id="br0">
      <inkml:brushProperty name="width" value="0.00882" units="cm"/>
      <inkml:brushProperty name="height" value="0.00882" units="cm"/>
      <inkml:brushProperty name="transparency" value="106"/>
    </inkml:brush>
  </inkml:definitions>
  <inkml:trace contextRef="#ctx0" brushRef="#br0">1 1 24575,'10'6'0,"0"2"0,3 2 0,2 1 0,3 3 0,2 1 0,0-1 0,-1 0 0,3-1 0,-1-1 0,0-1 0,1 0 0,2 1 0,-6-2 0,0 1 0,-5-3 0,4 3 0,-3-4 0,0 4 0,-1-3 0,3 3 0,-2-3 0,3 2 0,-3 0 0,0-1 0,-2-3 0,-1 2 0,0-2 0,0 0 0,1 2 0,-2-2 0,1 1 0,3 1 0,-2-2 0,0 2 0,1 0 0,1-1 0,-2 1 0,2 0 0,-2-1 0,2 2 0,-1-3 0,3 2 0,-4-1 0,3 0 0,-2-2 0,0 1 0,-2 0 0,1-1 0,0-1 0,0 0 0,-2 1 0,1-3 0,-2 2 0,1 0 0,-2-1 0,0-1 0,2 0 0,0 0 0,1-1 0,0 2 0,1-1 0,-1 1 0,6 1 0,-3-2 0,5 3 0,-1-4 0,3 3 0,-2-2 0,4 2 0,-4-4 0,5 4 0,-3-4 0,1 2 0,-4-2 0,0 2 0,-1-2 0,0 0 0,-3 0 0,4 0 0,-3 0 0,1 2 0,-4-2 0,3 0 0,-4 1 0,1-1 0,-1 1 0,2-1 0,0 0 0,0 0 0,2 0 0,-1 0 0,0 2 0,1-1 0,2-1 0,1 3 0,3-3 0,-2 1 0,3 1 0,-1-2 0,1 2 0,-3-2 0,3 1 0,-1-1 0,-3 1 0,-2-1 0,3 0 0,-3 0 0,5 0 0,-4 0 0,2 0 0,-3 0 0,1 0 0,-1 0 0,3-1 0,-1 0 0,2 1 0,5 0 0,1-2 0,-3 2 0,2-1 0,0 1 0,3-1 0,-4 0 0,1 1 0,-2 0 0,-1-2 0,1 2 0,1-1 0,-2 1 0,3 0 0,0 0 0,-1 0 0,-2 1 0,-1-1 0,4 2 0,-1-2 0,4 0 0,1 0 0,2 2 0,-2-1 0,6 1 0,-7-1 0,-1 0 0,-4 0 0,0 1 0,-2-2 0,1 2 0,0-2 0,0 3 0,-2-2 0,0 2 0,-1-1 0,3 2 0,-4-2 0,6 1 0,-1 0 0,3 1 0,-4-2 0,2 0 0,-1-1 0,2 0 0,-4 0 0,4 0 0,-1 1 0,6-1 0,4 0 0,3 2 0,3-2 0,2 2 0,2-1 0,-2 1 0,-2 0 0,-5 0 0,-1 1 0,-2-3 0,-2 3 0,-6-2 0,-3 0 0,-7 0 0,-3-2 0,-4 0 0,-1 2 0,-1-2 0,0 0 0,0 0 0,-1 0 0,2 0 0,2 1 0,4-1 0,0 1 0,2-1 0,6 2 0,-2-2 0,3 0 0,-6 0 0,-3 0 0,-6 0 0,-4 0 0,1 0 0,-2 0 0,1 0 0,1 0 0,0 0 0,0 0 0,-1 0 0,2-2 0,-2 2 0,3 0 0,3 0 0,3-1 0,2 0 0,-2 1 0,1-2 0,-6 2 0,-1 0 0,-1-2 0,-2 2 0,3-1 0,-1 0 0,1 1 0,-1-2 0,1 2 0,0 0 0,0-1 0,-2 1 0,0 0 0,0 0 0,0 0 0,2 0 0,-2 0 0,1-1 0,1 1 0,-3 0 0,1 0 0,-2 0 0,0 0 0,0 0 0,0 0 0,-1 0 0,2 0 0,-1 0 0,0 0 0,0 0 0,0 0 0,1 0 0,-1 0 0,0 0 0,0 0 0,-1-2 0,1 2 0,-3 0 0,1 0 0,-3 0 0,4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3T06:05:03.121"/>
    </inkml:context>
    <inkml:brush xml:id="br0">
      <inkml:brushProperty name="width" value="0.00882" units="cm"/>
      <inkml:brushProperty name="height" value="0.01764" units="cm"/>
      <inkml:brushProperty name="color" value="#595959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1,'3'1,"0"0,-1 0,1 0,0 0,0 0,0-1,0 1,0-1,0 1,4-1,7 2,454 91,-433-85,-1 0,1-2,1-1,-1-1,44 1,197 21,-156-12,111 1,-208-14,401 3,-242-6,376 2,-482-2,89-11,-89 6,-35 3,136-7,-160 10,0 1,0-2,-1 1,1-2,-1 0,0 0,27-8,-33 9,-1 0,1 0,-1 0,1 1,12 0,-12 0,1 0,-1 0,0 0,13-4,-2-2,-16 5,0 1,-1-1,1 1,0 0,0 0,8-1,57-8,-55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1E596-89B3-2244-AB4D-75FAE0CF6D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47122-CEE8-DA46-A72F-37154DC9D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47122-CEE8-DA46-A72F-37154DC9D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47122-CEE8-DA46-A72F-37154DC9D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8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FBEC-1778-C94B-9D5A-DF7E34D3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EBAB5-F7DD-0247-AC11-C1B0FED83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1B41-1973-6644-AAD0-3E56D260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5C36-099E-B34D-9E16-08D9C27A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4DD6-1CA7-474E-A1B5-CA332B4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149A-BBCA-B141-BDF2-0C8D044F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A4902-E0B8-2E45-BA38-AEE8C42DA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D8F7-47DF-4E4B-A416-42B06793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7371-9AAB-FD49-B5D4-755128E3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2C2-09C8-5542-A840-F9097A3D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DB59B-D42E-4146-86FF-30A485FCA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DDCB3-AD9E-4348-B461-37DADDD76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38D9-A6D9-324B-867C-CF9F7581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0E89-F778-0449-85D5-EC694DEC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02DA-2C42-3540-8AF7-7AE3EC20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C961-F2E9-B844-97E2-ACC10912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6917-14DA-AD44-9EAD-38D7745F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A842-8D85-5748-B0A1-418CC88E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5FCA-641E-2B47-BBDC-CB342962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F80E-39FD-6948-810F-26D8644F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3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99B8-4F0C-654D-8C33-0BF5A0F7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B2D1-5E6D-8C4A-89E7-C0E22DA7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939A-3711-B745-B083-BB80412C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3352-D49E-CB43-B610-36121F7A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A306-0707-704C-8593-A52D7F09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8037-8766-6F4A-9C83-7561ACF3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8016-6349-C446-8C3C-B883C1B2B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87B2A-2997-BA4C-B8BF-5FED71AC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A0E30-61BF-D24D-BE75-A70B9F4D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22BF6-57E8-4B4C-A2E7-F4971B8E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041DE-032C-6C4A-B8BA-60FE4CC9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C39C-7555-4646-B0A9-DAA0EE48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7F7CE-7876-2C44-AE2C-AD90364D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37324-9B26-A542-95F3-E5C386B21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46F3E-5C5F-CB4E-A886-1C453FB88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371C-472A-3347-A27F-A5C534F81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DF32A-55B5-CE40-A062-6BF64EEC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4C3D7-7887-454D-876D-7223D02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7B44-FA37-924F-AFC2-CF08E84E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D426-1E7B-9D43-9964-5D4CA10C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D151-F4CF-CF46-96E4-EDFCF560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16F2C-CE54-8048-90F8-E7FB4018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97AD-0DB1-CC4C-BB30-7609B7B0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6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311DC-9F74-8540-92E1-4A5FB311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C87E2-1625-B94D-ABA8-2297B209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474C5-8794-7442-B828-12C0D6C7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8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1E71-1110-6243-8EE7-FEB5A7B9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1E17-8D93-DE45-AE02-D7191EC3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E8C1-4131-9140-A966-BE010D6DE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CC597-A9B9-4040-8E8E-FF22E067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E3D23-A2C4-8945-854C-F3DD007E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511B6-D15A-EB49-B554-3EF14F75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D918-EE54-1144-89B3-B464CC89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50207-1DF1-164E-AE39-763F301D9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3E07D-7814-B346-B0DF-D7143451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D2CA2-7AC5-3344-BE46-0419B8FF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58511-2E0E-6F4E-94E7-8E4C21A1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419F9-7445-5246-87E9-DE3DB95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7251D-37AB-724B-AE80-103D424B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B4240-52CA-9E45-B8B4-FFED6D33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ADDEB-DAA1-7744-B4F5-32CDF8665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BF77-F3D9-E146-9080-94ED49A647E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87B4-AE28-5546-BBFC-98F39B616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D5E3B-032A-DC4B-98D9-AF14A36EE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1DFC-EFB0-5742-ADA8-29527025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customXml" Target="../ink/ink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822E43B-852B-F14C-D777-EF4F517B72E1}"/>
                  </a:ext>
                </a:extLst>
              </p14:cNvPr>
              <p14:cNvContentPartPr/>
              <p14:nvPr/>
            </p14:nvContentPartPr>
            <p14:xfrm>
              <a:off x="2635182" y="6695160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822E43B-852B-F14C-D777-EF4F517B72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0862" y="6668160"/>
                <a:ext cx="90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93DBD01-1F2D-3AF2-2636-9E9D2831469F}"/>
              </a:ext>
            </a:extLst>
          </p:cNvPr>
          <p:cNvGrpSpPr/>
          <p:nvPr/>
        </p:nvGrpSpPr>
        <p:grpSpPr>
          <a:xfrm>
            <a:off x="1649151" y="709733"/>
            <a:ext cx="4180435" cy="4167636"/>
            <a:chOff x="3509489" y="1345001"/>
            <a:chExt cx="4180435" cy="416763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E93481B-56F8-D270-5948-FCF8D84502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9489" y="1345001"/>
              <a:ext cx="4180435" cy="4167636"/>
              <a:chOff x="3366128" y="2385110"/>
              <a:chExt cx="3673468" cy="3662221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454F96BC-B9AC-8BE9-9F26-41CDA8A4D7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544"/>
              <a:stretch/>
            </p:blipFill>
            <p:spPr>
              <a:xfrm>
                <a:off x="3366128" y="3386998"/>
                <a:ext cx="1776658" cy="2660333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96473AEC-CC3D-7640-0725-54F8119834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6084" t="501"/>
              <a:stretch/>
            </p:blipFill>
            <p:spPr>
              <a:xfrm>
                <a:off x="5395468" y="2385110"/>
                <a:ext cx="1644128" cy="264700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31BE3E-6115-07C4-6F8A-75C0976FF51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830874">
                <a:off x="4140600" y="2729836"/>
                <a:ext cx="2242845" cy="2962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0"/>
                      <a:alpha val="82000"/>
                    </a:schemeClr>
                  </a:gs>
                  <a:gs pos="33000">
                    <a:schemeClr val="accent1">
                      <a:lumMod val="97000"/>
                      <a:lumOff val="3000"/>
                    </a:schemeClr>
                  </a:gs>
                  <a:gs pos="82000">
                    <a:schemeClr val="accent1">
                      <a:alpha val="66000"/>
                      <a:lumMod val="64000"/>
                      <a:lumOff val="36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27000">
                  <a:schemeClr val="accent1">
                    <a:alpha val="0"/>
                  </a:schemeClr>
                </a:glow>
              </a:effectLst>
              <a:scene3d>
                <a:camera prst="orthographicFront">
                  <a:rot lat="20015286" lon="4232121" rev="212690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B8AE0B9-010D-A37E-AA2E-5C5D40DFF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7800" y="4345670"/>
              <a:ext cx="1152200" cy="1144800"/>
            </a:xfrm>
            <a:prstGeom prst="line">
              <a:avLst/>
            </a:prstGeom>
            <a:ln w="7239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97E885-3B02-A935-E48D-AC6E7635E241}"/>
                </a:ext>
              </a:extLst>
            </p:cNvPr>
            <p:cNvCxnSpPr>
              <a:cxnSpLocks/>
            </p:cNvCxnSpPr>
            <p:nvPr/>
          </p:nvCxnSpPr>
          <p:spPr>
            <a:xfrm>
              <a:off x="5110480" y="2500396"/>
              <a:ext cx="315317" cy="25380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effectLst>
              <a:glow rad="38100">
                <a:schemeClr val="tx1">
                  <a:lumMod val="85000"/>
                  <a:lumOff val="15000"/>
                  <a:alpha val="51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2269009-9A1C-0F7F-39C8-6D5FF304D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386" y="1359269"/>
              <a:ext cx="716880" cy="11340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effectLst>
              <a:glow rad="38100">
                <a:schemeClr val="tx1">
                  <a:lumMod val="85000"/>
                  <a:lumOff val="15000"/>
                  <a:alpha val="51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91D0761-F478-87D9-18CA-319D987F5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5379" y="5493588"/>
              <a:ext cx="1032421" cy="3174"/>
            </a:xfrm>
            <a:prstGeom prst="line">
              <a:avLst/>
            </a:prstGeom>
            <a:ln w="7239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93C0756-8D08-5E7B-DA9C-1F1B88F2D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4917" y="1352705"/>
              <a:ext cx="1169850" cy="1147692"/>
            </a:xfrm>
            <a:prstGeom prst="line">
              <a:avLst/>
            </a:prstGeom>
            <a:ln w="7239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39EF361-A521-9E3A-DA2D-D49973955413}"/>
                </a:ext>
              </a:extLst>
            </p:cNvPr>
            <p:cNvCxnSpPr>
              <a:cxnSpLocks/>
            </p:cNvCxnSpPr>
            <p:nvPr/>
          </p:nvCxnSpPr>
          <p:spPr>
            <a:xfrm>
              <a:off x="4694767" y="1354229"/>
              <a:ext cx="1119894" cy="0"/>
            </a:xfrm>
            <a:prstGeom prst="line">
              <a:avLst/>
            </a:prstGeom>
            <a:ln w="7239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EC02D47-8C4C-3ED3-E10A-049DDF4E18F7}"/>
              </a:ext>
            </a:extLst>
          </p:cNvPr>
          <p:cNvGrpSpPr/>
          <p:nvPr/>
        </p:nvGrpSpPr>
        <p:grpSpPr>
          <a:xfrm>
            <a:off x="1789707" y="910779"/>
            <a:ext cx="2575703" cy="4277863"/>
            <a:chOff x="169443" y="254135"/>
            <a:chExt cx="2575703" cy="4277863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BF43A76-6300-F616-E502-3612D6DD3CDF}"/>
                </a:ext>
              </a:extLst>
            </p:cNvPr>
            <p:cNvGrpSpPr/>
            <p:nvPr/>
          </p:nvGrpSpPr>
          <p:grpSpPr>
            <a:xfrm>
              <a:off x="169443" y="254135"/>
              <a:ext cx="2575703" cy="4277863"/>
              <a:chOff x="4040555" y="908506"/>
              <a:chExt cx="2575703" cy="4277863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6BEEE1F-129A-7D42-4040-B1843230D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4468" y="4086108"/>
                <a:ext cx="160618" cy="1760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5129D3C-5F1E-3819-11EB-ED08E87C84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1213" y="3116421"/>
                <a:ext cx="160618" cy="1760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B630581-9FF2-44FA-95EC-F3E723D4A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5086" y="4668527"/>
                <a:ext cx="160618" cy="1760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6146CBC-DB2D-D08F-EFED-1A8115CA6E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0817" y="1652346"/>
                <a:ext cx="160618" cy="1760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09DC1E42-3E82-55CF-4800-F4EC9DCE56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5640" y="3506555"/>
                <a:ext cx="160618" cy="1760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1545BD5-8FC8-E3F9-FE15-307B8A43D3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2355" y="1524474"/>
                <a:ext cx="160618" cy="1760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4821497-D708-0748-545B-FE7C2254FEC0}"/>
                  </a:ext>
                </a:extLst>
              </p:cNvPr>
              <p:cNvSpPr txBox="1"/>
              <p:nvPr/>
            </p:nvSpPr>
            <p:spPr>
              <a:xfrm>
                <a:off x="4040555" y="4540038"/>
                <a:ext cx="151288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  <a:latin typeface="Perpetua" panose="02020502060401020303" pitchFamily="18" charset="77"/>
                  </a:rPr>
                  <a:t>Mantle derived gases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4CEB5FD5-DA85-A6F2-D8B9-CC406E0347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3561" y="1218949"/>
                <a:ext cx="160618" cy="1760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702E39E-3929-5878-46B1-FECF0FCE2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449" y="911858"/>
                <a:ext cx="160618" cy="1760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8495ABA-A0C2-7478-F38F-517ACB337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5525" y="908506"/>
                <a:ext cx="160618" cy="1760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1358B6-3D57-F4AD-3F7F-6DEC3ECC8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2161" y="1261691"/>
              <a:ext cx="160618" cy="1760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8FDA740-5B23-DDD6-7672-8E8AFEF32C42}"/>
              </a:ext>
            </a:extLst>
          </p:cNvPr>
          <p:cNvGrpSpPr/>
          <p:nvPr/>
        </p:nvGrpSpPr>
        <p:grpSpPr>
          <a:xfrm>
            <a:off x="2534771" y="718602"/>
            <a:ext cx="1224499" cy="1091728"/>
            <a:chOff x="8555599" y="1104520"/>
            <a:chExt cx="1224499" cy="1091728"/>
          </a:xfrm>
        </p:grpSpPr>
        <p:sp>
          <p:nvSpPr>
            <p:cNvPr id="224" name="5-point Star 55">
              <a:extLst>
                <a:ext uri="{FF2B5EF4-FFF2-40B4-BE49-F238E27FC236}">
                  <a16:creationId xmlns:a16="http://schemas.microsoft.com/office/drawing/2014/main" id="{6EBF6CA1-B558-949D-1B3E-F694E2C71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103" y="1893018"/>
              <a:ext cx="133217" cy="124193"/>
            </a:xfrm>
            <a:prstGeom prst="star5">
              <a:avLst/>
            </a:prstGeom>
            <a:noFill/>
            <a:ln w="1524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5-point Star 56">
              <a:extLst>
                <a:ext uri="{FF2B5EF4-FFF2-40B4-BE49-F238E27FC236}">
                  <a16:creationId xmlns:a16="http://schemas.microsoft.com/office/drawing/2014/main" id="{C9839C07-E633-4738-A323-6CD84EE6F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0909" y="1543716"/>
              <a:ext cx="133217" cy="124193"/>
            </a:xfrm>
            <a:prstGeom prst="star5">
              <a:avLst/>
            </a:prstGeom>
            <a:noFill/>
            <a:ln w="1524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5-point Star 57">
              <a:extLst>
                <a:ext uri="{FF2B5EF4-FFF2-40B4-BE49-F238E27FC236}">
                  <a16:creationId xmlns:a16="http://schemas.microsoft.com/office/drawing/2014/main" id="{0E718566-5CD3-38E0-21EC-448F25BB3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5599" y="1893017"/>
              <a:ext cx="133217" cy="124193"/>
            </a:xfrm>
            <a:prstGeom prst="star5">
              <a:avLst/>
            </a:prstGeom>
            <a:noFill/>
            <a:ln w="1524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5-point Star 58">
              <a:extLst>
                <a:ext uri="{FF2B5EF4-FFF2-40B4-BE49-F238E27FC236}">
                  <a16:creationId xmlns:a16="http://schemas.microsoft.com/office/drawing/2014/main" id="{9BA05FFD-2000-1B1E-D1A8-CDED69D39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317" y="1741358"/>
              <a:ext cx="133217" cy="124193"/>
            </a:xfrm>
            <a:prstGeom prst="star5">
              <a:avLst/>
            </a:prstGeom>
            <a:noFill/>
            <a:ln w="1524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5-point Star 60">
              <a:extLst>
                <a:ext uri="{FF2B5EF4-FFF2-40B4-BE49-F238E27FC236}">
                  <a16:creationId xmlns:a16="http://schemas.microsoft.com/office/drawing/2014/main" id="{738C4142-FBE9-1D96-5CA0-5BC0CFDEE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96479" y="2072055"/>
              <a:ext cx="133217" cy="12419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524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5-point Star 59">
              <a:extLst>
                <a:ext uri="{FF2B5EF4-FFF2-40B4-BE49-F238E27FC236}">
                  <a16:creationId xmlns:a16="http://schemas.microsoft.com/office/drawing/2014/main" id="{34F469C9-F1CF-4C3F-5E1F-7BD8B70B1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1331" y="1506734"/>
              <a:ext cx="133217" cy="124193"/>
            </a:xfrm>
            <a:prstGeom prst="star5">
              <a:avLst/>
            </a:prstGeom>
            <a:noFill/>
            <a:ln w="1524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5-point Star 59">
              <a:extLst>
                <a:ext uri="{FF2B5EF4-FFF2-40B4-BE49-F238E27FC236}">
                  <a16:creationId xmlns:a16="http://schemas.microsoft.com/office/drawing/2014/main" id="{56E708A4-2495-EA3E-23FD-B64FA338F9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6881" y="1104520"/>
              <a:ext cx="133217" cy="124193"/>
            </a:xfrm>
            <a:prstGeom prst="star5">
              <a:avLst/>
            </a:prstGeom>
            <a:noFill/>
            <a:ln w="1524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5-point Star 59">
              <a:extLst>
                <a:ext uri="{FF2B5EF4-FFF2-40B4-BE49-F238E27FC236}">
                  <a16:creationId xmlns:a16="http://schemas.microsoft.com/office/drawing/2014/main" id="{B3067C1E-C635-2DF9-95AC-6C4E4A575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0272" y="1218661"/>
              <a:ext cx="133217" cy="124193"/>
            </a:xfrm>
            <a:prstGeom prst="star5">
              <a:avLst/>
            </a:prstGeom>
            <a:noFill/>
            <a:ln w="1524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78F5B9C-B70E-12F2-ADC6-ACD49E6F2D95}"/>
              </a:ext>
            </a:extLst>
          </p:cNvPr>
          <p:cNvGrpSpPr/>
          <p:nvPr/>
        </p:nvGrpSpPr>
        <p:grpSpPr>
          <a:xfrm>
            <a:off x="1667968" y="272976"/>
            <a:ext cx="3406994" cy="369332"/>
            <a:chOff x="3528306" y="908244"/>
            <a:chExt cx="3406994" cy="369332"/>
          </a:xfrm>
        </p:grpSpPr>
        <p:sp>
          <p:nvSpPr>
            <p:cNvPr id="235" name="Left Arrow 62">
              <a:extLst>
                <a:ext uri="{FF2B5EF4-FFF2-40B4-BE49-F238E27FC236}">
                  <a16:creationId xmlns:a16="http://schemas.microsoft.com/office/drawing/2014/main" id="{9289DE7E-80F3-56B1-C407-5FE46A8657D5}"/>
                </a:ext>
              </a:extLst>
            </p:cNvPr>
            <p:cNvSpPr/>
            <p:nvPr/>
          </p:nvSpPr>
          <p:spPr>
            <a:xfrm>
              <a:off x="6197300" y="980410"/>
              <a:ext cx="738000" cy="262800"/>
            </a:xfrm>
            <a:prstGeom prst="leftArrow">
              <a:avLst/>
            </a:prstGeom>
            <a:solidFill>
              <a:schemeClr val="bg1">
                <a:lumMod val="65000"/>
                <a:alpha val="71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Left Arrow 62">
              <a:extLst>
                <a:ext uri="{FF2B5EF4-FFF2-40B4-BE49-F238E27FC236}">
                  <a16:creationId xmlns:a16="http://schemas.microsoft.com/office/drawing/2014/main" id="{050919B2-670C-698C-5C73-66EBE8CE418C}"/>
                </a:ext>
              </a:extLst>
            </p:cNvPr>
            <p:cNvSpPr/>
            <p:nvPr/>
          </p:nvSpPr>
          <p:spPr>
            <a:xfrm rot="10800000">
              <a:off x="4742822" y="980410"/>
              <a:ext cx="738000" cy="262800"/>
            </a:xfrm>
            <a:prstGeom prst="leftArrow">
              <a:avLst/>
            </a:prstGeom>
            <a:solidFill>
              <a:schemeClr val="bg1">
                <a:lumMod val="65000"/>
                <a:alpha val="71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8779EC0-9946-D31E-B60E-BD5671EB149F}"/>
                </a:ext>
              </a:extLst>
            </p:cNvPr>
            <p:cNvSpPr txBox="1"/>
            <p:nvPr/>
          </p:nvSpPr>
          <p:spPr>
            <a:xfrm>
              <a:off x="3528306" y="908244"/>
              <a:ext cx="11224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erpetua" panose="02020502060401020303" pitchFamily="18" charset="77"/>
                </a:rPr>
                <a:t>E-W S</a:t>
              </a:r>
              <a:r>
                <a:rPr lang="en-US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erpetua" panose="02020502060401020303" pitchFamily="18" charset="77"/>
                </a:rPr>
                <a:t>hmax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13488B1-503C-1595-9236-3CEB4631B927}"/>
              </a:ext>
            </a:extLst>
          </p:cNvPr>
          <p:cNvGrpSpPr/>
          <p:nvPr/>
        </p:nvGrpSpPr>
        <p:grpSpPr>
          <a:xfrm rot="479146">
            <a:off x="3491409" y="850463"/>
            <a:ext cx="402502" cy="648043"/>
            <a:chOff x="10057376" y="1068456"/>
            <a:chExt cx="431900" cy="733460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ADF02C68-5AFE-9CD8-B84A-A0B8072F8455}"/>
                </a:ext>
              </a:extLst>
            </p:cNvPr>
            <p:cNvSpPr/>
            <p:nvPr/>
          </p:nvSpPr>
          <p:spPr>
            <a:xfrm rot="18704753">
              <a:off x="10108276" y="1420916"/>
              <a:ext cx="594360" cy="167640"/>
            </a:xfrm>
            <a:custGeom>
              <a:avLst/>
              <a:gdLst>
                <a:gd name="connsiteX0" fmla="*/ 452120 w 594360"/>
                <a:gd name="connsiteY0" fmla="*/ 121920 h 167640"/>
                <a:gd name="connsiteX1" fmla="*/ 594360 w 594360"/>
                <a:gd name="connsiteY1" fmla="*/ 0 h 167640"/>
                <a:gd name="connsiteX2" fmla="*/ 0 w 594360"/>
                <a:gd name="connsiteY2" fmla="*/ 16764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4360" h="167640">
                  <a:moveTo>
                    <a:pt x="452120" y="121920"/>
                  </a:moveTo>
                  <a:lnTo>
                    <a:pt x="594360" y="0"/>
                  </a:lnTo>
                  <a:lnTo>
                    <a:pt x="0" y="167640"/>
                  </a:ln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14679D8-E7B8-FD22-F960-EF7CA0F5CAC1}"/>
                </a:ext>
              </a:extLst>
            </p:cNvPr>
            <p:cNvSpPr/>
            <p:nvPr/>
          </p:nvSpPr>
          <p:spPr>
            <a:xfrm rot="7906585">
              <a:off x="9844016" y="1281816"/>
              <a:ext cx="594360" cy="167640"/>
            </a:xfrm>
            <a:custGeom>
              <a:avLst/>
              <a:gdLst>
                <a:gd name="connsiteX0" fmla="*/ 452120 w 594360"/>
                <a:gd name="connsiteY0" fmla="*/ 121920 h 167640"/>
                <a:gd name="connsiteX1" fmla="*/ 594360 w 594360"/>
                <a:gd name="connsiteY1" fmla="*/ 0 h 167640"/>
                <a:gd name="connsiteX2" fmla="*/ 0 w 594360"/>
                <a:gd name="connsiteY2" fmla="*/ 16764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4360" h="167640">
                  <a:moveTo>
                    <a:pt x="452120" y="121920"/>
                  </a:moveTo>
                  <a:lnTo>
                    <a:pt x="594360" y="0"/>
                  </a:lnTo>
                  <a:lnTo>
                    <a:pt x="0" y="167640"/>
                  </a:ln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79AAFB3-E5B2-B5BF-5557-71D991E6FCE3}"/>
              </a:ext>
            </a:extLst>
          </p:cNvPr>
          <p:cNvSpPr/>
          <p:nvPr/>
        </p:nvSpPr>
        <p:spPr>
          <a:xfrm>
            <a:off x="2046972" y="5290291"/>
            <a:ext cx="3276196" cy="14620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4" name="5-point Star 53">
            <a:extLst>
              <a:ext uri="{FF2B5EF4-FFF2-40B4-BE49-F238E27FC236}">
                <a16:creationId xmlns:a16="http://schemas.microsoft.com/office/drawing/2014/main" id="{414216E7-1FA6-80A0-7240-6994F208F830}"/>
              </a:ext>
            </a:extLst>
          </p:cNvPr>
          <p:cNvSpPr/>
          <p:nvPr/>
        </p:nvSpPr>
        <p:spPr>
          <a:xfrm>
            <a:off x="2085526" y="5343699"/>
            <a:ext cx="288564" cy="277989"/>
          </a:xfrm>
          <a:prstGeom prst="star5">
            <a:avLst/>
          </a:prstGeom>
          <a:solidFill>
            <a:srgbClr val="C00000"/>
          </a:solidFill>
          <a:ln w="165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FE80787-8909-8B44-A495-20165875161F}"/>
              </a:ext>
            </a:extLst>
          </p:cNvPr>
          <p:cNvSpPr txBox="1"/>
          <p:nvPr/>
        </p:nvSpPr>
        <p:spPr>
          <a:xfrm>
            <a:off x="2362215" y="5324845"/>
            <a:ext cx="1224071" cy="3728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Perpetua" panose="02020502060401020303" pitchFamily="18" charset="77"/>
              </a:rPr>
              <a:t>Earthquake</a:t>
            </a:r>
          </a:p>
        </p:txBody>
      </p:sp>
      <p:sp>
        <p:nvSpPr>
          <p:cNvPr id="256" name="5-point Star 53">
            <a:extLst>
              <a:ext uri="{FF2B5EF4-FFF2-40B4-BE49-F238E27FC236}">
                <a16:creationId xmlns:a16="http://schemas.microsoft.com/office/drawing/2014/main" id="{76879774-C0D9-11E8-B95F-B6016936531B}"/>
              </a:ext>
            </a:extLst>
          </p:cNvPr>
          <p:cNvSpPr/>
          <p:nvPr/>
        </p:nvSpPr>
        <p:spPr>
          <a:xfrm>
            <a:off x="2130539" y="5697653"/>
            <a:ext cx="215270" cy="212539"/>
          </a:xfrm>
          <a:prstGeom prst="star5">
            <a:avLst/>
          </a:prstGeom>
          <a:solidFill>
            <a:schemeClr val="bg1"/>
          </a:solidFill>
          <a:ln w="1651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6E05E84-8937-185A-B7D2-482AF522A90C}"/>
              </a:ext>
            </a:extLst>
          </p:cNvPr>
          <p:cNvSpPr txBox="1"/>
          <p:nvPr/>
        </p:nvSpPr>
        <p:spPr>
          <a:xfrm>
            <a:off x="2373551" y="5636178"/>
            <a:ext cx="21796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Perpetua" panose="02020502060401020303" pitchFamily="18" charset="77"/>
              </a:rPr>
              <a:t>Springs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ECD799C-34DC-D191-973B-90051218AD74}"/>
              </a:ext>
            </a:extLst>
          </p:cNvPr>
          <p:cNvSpPr>
            <a:spLocks noChangeAspect="1"/>
          </p:cNvSpPr>
          <p:nvPr/>
        </p:nvSpPr>
        <p:spPr>
          <a:xfrm>
            <a:off x="2130539" y="6034033"/>
            <a:ext cx="160618" cy="1760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299A223-7A78-817D-1E00-30865BDA57FB}"/>
              </a:ext>
            </a:extLst>
          </p:cNvPr>
          <p:cNvSpPr txBox="1"/>
          <p:nvPr/>
        </p:nvSpPr>
        <p:spPr>
          <a:xfrm>
            <a:off x="2362215" y="5958375"/>
            <a:ext cx="21796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Perpetua" panose="02020502060401020303" pitchFamily="18" charset="77"/>
              </a:rPr>
              <a:t>Gases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0C2A692-1244-DA4E-BA7D-7A75CAC56359}"/>
                  </a:ext>
                </a:extLst>
              </p14:cNvPr>
              <p14:cNvContentPartPr/>
              <p14:nvPr/>
            </p14:nvContentPartPr>
            <p14:xfrm>
              <a:off x="2154252" y="6358627"/>
              <a:ext cx="154080" cy="2214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0C2A692-1244-DA4E-BA7D-7A75CAC563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6294" y="6322627"/>
                <a:ext cx="189637" cy="293040"/>
              </a:xfrm>
              <a:prstGeom prst="rect">
                <a:avLst/>
              </a:prstGeom>
            </p:spPr>
          </p:pic>
        </mc:Fallback>
      </mc:AlternateContent>
      <p:sp>
        <p:nvSpPr>
          <p:cNvPr id="261" name="TextBox 260">
            <a:extLst>
              <a:ext uri="{FF2B5EF4-FFF2-40B4-BE49-F238E27FC236}">
                <a16:creationId xmlns:a16="http://schemas.microsoft.com/office/drawing/2014/main" id="{F221884A-7823-3962-EA2C-16241516C68C}"/>
              </a:ext>
            </a:extLst>
          </p:cNvPr>
          <p:cNvSpPr txBox="1"/>
          <p:nvPr/>
        </p:nvSpPr>
        <p:spPr>
          <a:xfrm>
            <a:off x="2373551" y="6303163"/>
            <a:ext cx="21796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Perpetua" panose="02020502060401020303" pitchFamily="18" charset="77"/>
              </a:rPr>
              <a:t>Faults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4081158-ABC8-5991-9BFD-2D0F14463295}"/>
              </a:ext>
            </a:extLst>
          </p:cNvPr>
          <p:cNvSpPr/>
          <p:nvPr/>
        </p:nvSpPr>
        <p:spPr>
          <a:xfrm>
            <a:off x="3795699" y="5390984"/>
            <a:ext cx="215365" cy="190697"/>
          </a:xfrm>
          <a:prstGeom prst="rect">
            <a:avLst/>
          </a:prstGeom>
          <a:solidFill>
            <a:srgbClr val="FFFFB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66FDD81-C278-961B-D3C5-24CFEE01022A}"/>
              </a:ext>
            </a:extLst>
          </p:cNvPr>
          <p:cNvSpPr txBox="1"/>
          <p:nvPr/>
        </p:nvSpPr>
        <p:spPr>
          <a:xfrm>
            <a:off x="4099096" y="5327081"/>
            <a:ext cx="1224071" cy="3728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Perpetua" panose="02020502060401020303" pitchFamily="18" charset="77"/>
              </a:rPr>
              <a:t>Sediments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CFAAB29-630E-26BE-9DAE-650F5728F10A}"/>
              </a:ext>
            </a:extLst>
          </p:cNvPr>
          <p:cNvSpPr/>
          <p:nvPr/>
        </p:nvSpPr>
        <p:spPr>
          <a:xfrm>
            <a:off x="3792388" y="5760293"/>
            <a:ext cx="215365" cy="190697"/>
          </a:xfrm>
          <a:prstGeom prst="rect">
            <a:avLst/>
          </a:prstGeom>
          <a:solidFill>
            <a:srgbClr val="F5EFD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608CE8A-12A6-F6C4-1122-2B5ABAF5ABB9}"/>
              </a:ext>
            </a:extLst>
          </p:cNvPr>
          <p:cNvSpPr txBox="1"/>
          <p:nvPr/>
        </p:nvSpPr>
        <p:spPr>
          <a:xfrm>
            <a:off x="4095785" y="5696390"/>
            <a:ext cx="1224071" cy="3728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Perpetua" panose="02020502060401020303" pitchFamily="18" charset="77"/>
              </a:rPr>
              <a:t>Crust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F48D26B-C36A-D8A2-52F2-1FD2A3CE0A2F}"/>
              </a:ext>
            </a:extLst>
          </p:cNvPr>
          <p:cNvSpPr/>
          <p:nvPr/>
        </p:nvSpPr>
        <p:spPr>
          <a:xfrm>
            <a:off x="3793162" y="6115172"/>
            <a:ext cx="215365" cy="190697"/>
          </a:xfrm>
          <a:prstGeom prst="rect">
            <a:avLst/>
          </a:prstGeom>
          <a:solidFill>
            <a:srgbClr val="DBDBD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D766911-29F5-FD71-1C00-6A3E7CE84B72}"/>
              </a:ext>
            </a:extLst>
          </p:cNvPr>
          <p:cNvSpPr txBox="1"/>
          <p:nvPr/>
        </p:nvSpPr>
        <p:spPr>
          <a:xfrm>
            <a:off x="4096559" y="6032759"/>
            <a:ext cx="1224071" cy="3728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Perpetua" panose="02020502060401020303" pitchFamily="18" charset="77"/>
              </a:rPr>
              <a:t>Mantle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A42B1F0-0F3B-8828-3823-0D351111152F}"/>
              </a:ext>
            </a:extLst>
          </p:cNvPr>
          <p:cNvSpPr txBox="1"/>
          <p:nvPr/>
        </p:nvSpPr>
        <p:spPr>
          <a:xfrm>
            <a:off x="1700818" y="3522983"/>
            <a:ext cx="16606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Perpetua" panose="02020502060401020303" pitchFamily="18" charset="77"/>
              </a:rPr>
              <a:t>Gawler Craton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146E050-18B4-89C9-ED5F-E0C51361972B}"/>
              </a:ext>
            </a:extLst>
          </p:cNvPr>
          <p:cNvSpPr txBox="1"/>
          <p:nvPr/>
        </p:nvSpPr>
        <p:spPr>
          <a:xfrm>
            <a:off x="4251913" y="2539834"/>
            <a:ext cx="16606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erpetua" panose="02020502060401020303" pitchFamily="18" charset="77"/>
              </a:rPr>
              <a:t>Lake Eyre region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0512997-65D3-3F4F-F36A-A5B98BE86F4B}"/>
              </a:ext>
            </a:extLst>
          </p:cNvPr>
          <p:cNvSpPr txBox="1"/>
          <p:nvPr/>
        </p:nvSpPr>
        <p:spPr>
          <a:xfrm>
            <a:off x="4440725" y="1182912"/>
            <a:ext cx="2004330" cy="5847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erpetua" panose="02020502060401020303" pitchFamily="18" charset="77"/>
              </a:rPr>
              <a:t>Great Artesian Basin 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Perpetua" panose="02020502060401020303" pitchFamily="18" charset="77"/>
              </a:rPr>
              <a:t>groundwater</a:t>
            </a:r>
          </a:p>
        </p:txBody>
      </p:sp>
      <p:sp>
        <p:nvSpPr>
          <p:cNvPr id="156" name="Left Arrow 61">
            <a:extLst>
              <a:ext uri="{FF2B5EF4-FFF2-40B4-BE49-F238E27FC236}">
                <a16:creationId xmlns:a16="http://schemas.microsoft.com/office/drawing/2014/main" id="{83A931DA-4827-D774-94CA-840DA2CDA193}"/>
              </a:ext>
            </a:extLst>
          </p:cNvPr>
          <p:cNvSpPr/>
          <p:nvPr/>
        </p:nvSpPr>
        <p:spPr>
          <a:xfrm>
            <a:off x="4360082" y="907238"/>
            <a:ext cx="511463" cy="151286"/>
          </a:xfrm>
          <a:prstGeom prst="leftArrow">
            <a:avLst/>
          </a:prstGeom>
          <a:solidFill>
            <a:schemeClr val="bg1"/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eft Arrow 73">
            <a:extLst>
              <a:ext uri="{FF2B5EF4-FFF2-40B4-BE49-F238E27FC236}">
                <a16:creationId xmlns:a16="http://schemas.microsoft.com/office/drawing/2014/main" id="{DAEEEC9D-3796-596F-A906-D6A9275A6A52}"/>
              </a:ext>
            </a:extLst>
          </p:cNvPr>
          <p:cNvSpPr/>
          <p:nvPr/>
        </p:nvSpPr>
        <p:spPr>
          <a:xfrm rot="4920000">
            <a:off x="3195135" y="2506697"/>
            <a:ext cx="514201" cy="113596"/>
          </a:xfrm>
          <a:prstGeom prst="leftArrow">
            <a:avLst/>
          </a:prstGeom>
          <a:solidFill>
            <a:schemeClr val="bg1"/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Left Arrow 62">
            <a:extLst>
              <a:ext uri="{FF2B5EF4-FFF2-40B4-BE49-F238E27FC236}">
                <a16:creationId xmlns:a16="http://schemas.microsoft.com/office/drawing/2014/main" id="{D3F99C8C-79BE-CBA1-812B-F6D30A97BF0F}"/>
              </a:ext>
            </a:extLst>
          </p:cNvPr>
          <p:cNvSpPr/>
          <p:nvPr/>
        </p:nvSpPr>
        <p:spPr>
          <a:xfrm rot="4920485">
            <a:off x="3377037" y="1704168"/>
            <a:ext cx="458465" cy="97527"/>
          </a:xfrm>
          <a:prstGeom prst="leftArrow">
            <a:avLst/>
          </a:prstGeom>
          <a:solidFill>
            <a:schemeClr val="bg1"/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ft Arrow 74">
            <a:extLst>
              <a:ext uri="{FF2B5EF4-FFF2-40B4-BE49-F238E27FC236}">
                <a16:creationId xmlns:a16="http://schemas.microsoft.com/office/drawing/2014/main" id="{C0C618CF-EF12-B91B-C089-AD4DB77937A5}"/>
              </a:ext>
            </a:extLst>
          </p:cNvPr>
          <p:cNvSpPr/>
          <p:nvPr/>
        </p:nvSpPr>
        <p:spPr>
          <a:xfrm rot="15788422">
            <a:off x="2863335" y="2567410"/>
            <a:ext cx="514201" cy="113596"/>
          </a:xfrm>
          <a:prstGeom prst="leftArrow">
            <a:avLst/>
          </a:prstGeom>
          <a:solidFill>
            <a:schemeClr val="bg1"/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Left Arrow 63">
            <a:extLst>
              <a:ext uri="{FF2B5EF4-FFF2-40B4-BE49-F238E27FC236}">
                <a16:creationId xmlns:a16="http://schemas.microsoft.com/office/drawing/2014/main" id="{04FE4803-927A-E49C-A5CB-34F2715F2DC7}"/>
              </a:ext>
            </a:extLst>
          </p:cNvPr>
          <p:cNvSpPr/>
          <p:nvPr/>
        </p:nvSpPr>
        <p:spPr>
          <a:xfrm>
            <a:off x="5195675" y="938878"/>
            <a:ext cx="511463" cy="151286"/>
          </a:xfrm>
          <a:prstGeom prst="leftArrow">
            <a:avLst/>
          </a:prstGeom>
          <a:solidFill>
            <a:schemeClr val="bg1"/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Left Arrow 73">
            <a:extLst>
              <a:ext uri="{FF2B5EF4-FFF2-40B4-BE49-F238E27FC236}">
                <a16:creationId xmlns:a16="http://schemas.microsoft.com/office/drawing/2014/main" id="{ABC7BFFD-8682-9C1E-D02A-6D3F6AEFE6EB}"/>
              </a:ext>
            </a:extLst>
          </p:cNvPr>
          <p:cNvSpPr/>
          <p:nvPr/>
        </p:nvSpPr>
        <p:spPr>
          <a:xfrm rot="4886326">
            <a:off x="3791660" y="810482"/>
            <a:ext cx="514202" cy="113596"/>
          </a:xfrm>
          <a:prstGeom prst="leftArrow">
            <a:avLst/>
          </a:prstGeom>
          <a:solidFill>
            <a:schemeClr val="bg1"/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Left Arrow 73">
            <a:extLst>
              <a:ext uri="{FF2B5EF4-FFF2-40B4-BE49-F238E27FC236}">
                <a16:creationId xmlns:a16="http://schemas.microsoft.com/office/drawing/2014/main" id="{9049413F-B885-FC8F-BCAF-81ED357813C3}"/>
              </a:ext>
            </a:extLst>
          </p:cNvPr>
          <p:cNvSpPr/>
          <p:nvPr/>
        </p:nvSpPr>
        <p:spPr>
          <a:xfrm rot="4920000">
            <a:off x="2885140" y="1938754"/>
            <a:ext cx="514201" cy="113595"/>
          </a:xfrm>
          <a:prstGeom prst="leftArrow">
            <a:avLst/>
          </a:prstGeom>
          <a:solidFill>
            <a:schemeClr val="bg1"/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Arrow 73">
            <a:extLst>
              <a:ext uri="{FF2B5EF4-FFF2-40B4-BE49-F238E27FC236}">
                <a16:creationId xmlns:a16="http://schemas.microsoft.com/office/drawing/2014/main" id="{F95172BA-00F5-C56D-192A-7F23EDB223E8}"/>
              </a:ext>
            </a:extLst>
          </p:cNvPr>
          <p:cNvSpPr/>
          <p:nvPr/>
        </p:nvSpPr>
        <p:spPr>
          <a:xfrm rot="4920000">
            <a:off x="3950152" y="1505347"/>
            <a:ext cx="514201" cy="113596"/>
          </a:xfrm>
          <a:prstGeom prst="leftArrow">
            <a:avLst/>
          </a:prstGeom>
          <a:solidFill>
            <a:schemeClr val="bg1"/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Arrow 74">
            <a:extLst>
              <a:ext uri="{FF2B5EF4-FFF2-40B4-BE49-F238E27FC236}">
                <a16:creationId xmlns:a16="http://schemas.microsoft.com/office/drawing/2014/main" id="{1F7632E7-DD47-8A58-30B2-A56F655E7423}"/>
              </a:ext>
            </a:extLst>
          </p:cNvPr>
          <p:cNvSpPr/>
          <p:nvPr/>
        </p:nvSpPr>
        <p:spPr>
          <a:xfrm rot="15788422">
            <a:off x="3728419" y="1362856"/>
            <a:ext cx="514201" cy="113596"/>
          </a:xfrm>
          <a:prstGeom prst="leftArrow">
            <a:avLst/>
          </a:prstGeom>
          <a:solidFill>
            <a:schemeClr val="bg1"/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58D5234-A287-F779-2140-BFD617B77778}"/>
              </a:ext>
            </a:extLst>
          </p:cNvPr>
          <p:cNvGrpSpPr/>
          <p:nvPr/>
        </p:nvGrpSpPr>
        <p:grpSpPr>
          <a:xfrm>
            <a:off x="3175826" y="1669162"/>
            <a:ext cx="1052737" cy="1278067"/>
            <a:chOff x="9319620" y="3402046"/>
            <a:chExt cx="1052737" cy="1278067"/>
          </a:xfrm>
          <a:solidFill>
            <a:srgbClr val="C00000">
              <a:alpha val="89000"/>
            </a:srgbClr>
          </a:solidFill>
        </p:grpSpPr>
        <p:sp>
          <p:nvSpPr>
            <p:cNvPr id="204" name="5-point Star 53">
              <a:extLst>
                <a:ext uri="{FF2B5EF4-FFF2-40B4-BE49-F238E27FC236}">
                  <a16:creationId xmlns:a16="http://schemas.microsoft.com/office/drawing/2014/main" id="{C5364F10-D22D-6107-836C-D2DAB225B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5617" y="3402046"/>
              <a:ext cx="196740" cy="208635"/>
            </a:xfrm>
            <a:prstGeom prst="star5">
              <a:avLst/>
            </a:prstGeom>
            <a:grpFill/>
            <a:ln w="14224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5-point Star 54">
              <a:extLst>
                <a:ext uri="{FF2B5EF4-FFF2-40B4-BE49-F238E27FC236}">
                  <a16:creationId xmlns:a16="http://schemas.microsoft.com/office/drawing/2014/main" id="{4C69A8AD-807C-A508-F195-5E90D1FB9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54306" y="3534299"/>
              <a:ext cx="196740" cy="208635"/>
            </a:xfrm>
            <a:prstGeom prst="star5">
              <a:avLst/>
            </a:prstGeom>
            <a:grpFill/>
            <a:ln w="14224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5-point Star 55">
              <a:extLst>
                <a:ext uri="{FF2B5EF4-FFF2-40B4-BE49-F238E27FC236}">
                  <a16:creationId xmlns:a16="http://schemas.microsoft.com/office/drawing/2014/main" id="{EEEAC511-5964-1B87-C6AE-31434FCB3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7150" y="4431973"/>
              <a:ext cx="266168" cy="248140"/>
            </a:xfrm>
            <a:prstGeom prst="star5">
              <a:avLst/>
            </a:prstGeom>
            <a:grpFill/>
            <a:ln w="14224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5-point Star 56">
              <a:extLst>
                <a:ext uri="{FF2B5EF4-FFF2-40B4-BE49-F238E27FC236}">
                  <a16:creationId xmlns:a16="http://schemas.microsoft.com/office/drawing/2014/main" id="{50C9454D-7F63-0E16-9D04-19010C662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13728" y="3702937"/>
              <a:ext cx="266168" cy="248140"/>
            </a:xfrm>
            <a:prstGeom prst="star5">
              <a:avLst/>
            </a:prstGeom>
            <a:grpFill/>
            <a:ln w="14224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5-point Star 57">
              <a:extLst>
                <a:ext uri="{FF2B5EF4-FFF2-40B4-BE49-F238E27FC236}">
                  <a16:creationId xmlns:a16="http://schemas.microsoft.com/office/drawing/2014/main" id="{FAF8B03C-17E2-901A-9985-1AB23C468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9934" y="3926843"/>
              <a:ext cx="266168" cy="248140"/>
            </a:xfrm>
            <a:prstGeom prst="star5">
              <a:avLst/>
            </a:prstGeom>
            <a:grpFill/>
            <a:ln w="14224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5-point Star 58">
              <a:extLst>
                <a:ext uri="{FF2B5EF4-FFF2-40B4-BE49-F238E27FC236}">
                  <a16:creationId xmlns:a16="http://schemas.microsoft.com/office/drawing/2014/main" id="{A90328D9-378D-F46E-1E89-97E53FEF4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42" y="4203306"/>
              <a:ext cx="266168" cy="248140"/>
            </a:xfrm>
            <a:prstGeom prst="star5">
              <a:avLst/>
            </a:prstGeom>
            <a:grpFill/>
            <a:ln w="14224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5-point Star 60">
              <a:extLst>
                <a:ext uri="{FF2B5EF4-FFF2-40B4-BE49-F238E27FC236}">
                  <a16:creationId xmlns:a16="http://schemas.microsoft.com/office/drawing/2014/main" id="{FD904D61-58D2-B731-90F3-82651335C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9620" y="4241638"/>
              <a:ext cx="266168" cy="24814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 w="14224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5-point Star 59">
              <a:extLst>
                <a:ext uri="{FF2B5EF4-FFF2-40B4-BE49-F238E27FC236}">
                  <a16:creationId xmlns:a16="http://schemas.microsoft.com/office/drawing/2014/main" id="{8F51A5B1-CE11-B200-8538-8895F001E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7104" y="4095901"/>
              <a:ext cx="266168" cy="248140"/>
            </a:xfrm>
            <a:prstGeom prst="star5">
              <a:avLst/>
            </a:prstGeom>
            <a:grpFill/>
            <a:ln w="14224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633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CF5AC4-31EE-8195-C453-50A3C689860A}"/>
              </a:ext>
            </a:extLst>
          </p:cNvPr>
          <p:cNvGrpSpPr/>
          <p:nvPr/>
        </p:nvGrpSpPr>
        <p:grpSpPr>
          <a:xfrm>
            <a:off x="7469454" y="2416389"/>
            <a:ext cx="2567053" cy="3880470"/>
            <a:chOff x="5112386" y="1359269"/>
            <a:chExt cx="2567053" cy="388047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7694F7B-22DE-FB3A-E71B-296F8C1F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3739" y="2509466"/>
              <a:ext cx="7409" cy="2730273"/>
            </a:xfrm>
            <a:prstGeom prst="line">
              <a:avLst/>
            </a:prstGeom>
            <a:ln w="762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2639F6-9C9C-0863-9BB8-F46D977EE457}"/>
                </a:ext>
              </a:extLst>
            </p:cNvPr>
            <p:cNvCxnSpPr>
              <a:cxnSpLocks/>
            </p:cNvCxnSpPr>
            <p:nvPr/>
          </p:nvCxnSpPr>
          <p:spPr>
            <a:xfrm>
              <a:off x="5112386" y="2497859"/>
              <a:ext cx="1398762" cy="8126"/>
            </a:xfrm>
            <a:prstGeom prst="line">
              <a:avLst/>
            </a:prstGeom>
            <a:ln w="7239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E01D967-3785-DA2B-FDD6-0136DC6A4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9589" y="1359269"/>
              <a:ext cx="1169850" cy="1147692"/>
            </a:xfrm>
            <a:prstGeom prst="line">
              <a:avLst/>
            </a:prstGeom>
            <a:ln w="7239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3A9C952F-7DC4-5C57-C904-3469C1E054D8}"/>
              </a:ext>
            </a:extLst>
          </p:cNvPr>
          <p:cNvSpPr/>
          <p:nvPr/>
        </p:nvSpPr>
        <p:spPr>
          <a:xfrm>
            <a:off x="1581734" y="834100"/>
            <a:ext cx="4157789" cy="4156291"/>
          </a:xfrm>
          <a:prstGeom prst="cube">
            <a:avLst>
              <a:gd name="adj" fmla="val 280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46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39ABAE-949F-D743-979F-2226E311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202"/>
            <a:ext cx="5011169" cy="3437614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0F1F125A-E204-8C44-9990-1695C0FF97E4}"/>
              </a:ext>
            </a:extLst>
          </p:cNvPr>
          <p:cNvSpPr/>
          <p:nvPr/>
        </p:nvSpPr>
        <p:spPr>
          <a:xfrm>
            <a:off x="8778602" y="1905181"/>
            <a:ext cx="125896" cy="119270"/>
          </a:xfrm>
          <a:prstGeom prst="star5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1B325796-0C06-4A42-865E-9F4DDE007579}"/>
              </a:ext>
            </a:extLst>
          </p:cNvPr>
          <p:cNvSpPr/>
          <p:nvPr/>
        </p:nvSpPr>
        <p:spPr>
          <a:xfrm>
            <a:off x="8823196" y="1831739"/>
            <a:ext cx="125896" cy="119270"/>
          </a:xfrm>
          <a:prstGeom prst="star5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F7F888F7-A365-474D-8AF1-CEFB7F22A720}"/>
              </a:ext>
            </a:extLst>
          </p:cNvPr>
          <p:cNvSpPr/>
          <p:nvPr/>
        </p:nvSpPr>
        <p:spPr>
          <a:xfrm>
            <a:off x="8823196" y="1662950"/>
            <a:ext cx="125896" cy="119270"/>
          </a:xfrm>
          <a:prstGeom prst="star5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795128EB-1439-8B42-AB30-796E8915AC5B}"/>
              </a:ext>
            </a:extLst>
          </p:cNvPr>
          <p:cNvSpPr/>
          <p:nvPr/>
        </p:nvSpPr>
        <p:spPr>
          <a:xfrm>
            <a:off x="8823196" y="1951009"/>
            <a:ext cx="125896" cy="119270"/>
          </a:xfrm>
          <a:prstGeom prst="star5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F0E92-E5B4-434F-A1D9-051F3C0A20B4}"/>
              </a:ext>
            </a:extLst>
          </p:cNvPr>
          <p:cNvSpPr txBox="1"/>
          <p:nvPr/>
        </p:nvSpPr>
        <p:spPr>
          <a:xfrm>
            <a:off x="7618774" y="3138732"/>
            <a:ext cx="1118284" cy="369332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77"/>
              </a:rPr>
              <a:t>GAB water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D28D6692-0C32-904E-A80A-4CA52CFA67A7}"/>
              </a:ext>
            </a:extLst>
          </p:cNvPr>
          <p:cNvSpPr/>
          <p:nvPr/>
        </p:nvSpPr>
        <p:spPr>
          <a:xfrm rot="5577821">
            <a:off x="8563251" y="2375451"/>
            <a:ext cx="453765" cy="75107"/>
          </a:xfrm>
          <a:prstGeom prst="leftArrow">
            <a:avLst>
              <a:gd name="adj1" fmla="val 50000"/>
              <a:gd name="adj2" fmla="val 103372"/>
            </a:avLst>
          </a:prstGeom>
          <a:solidFill>
            <a:srgbClr val="002060"/>
          </a:solidFill>
          <a:ln w="0">
            <a:solidFill>
              <a:schemeClr val="tx1">
                <a:alpha val="7349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A11C6106-E350-CD48-8DB0-22FB0796BEBF}"/>
              </a:ext>
            </a:extLst>
          </p:cNvPr>
          <p:cNvSpPr/>
          <p:nvPr/>
        </p:nvSpPr>
        <p:spPr>
          <a:xfrm rot="5577821">
            <a:off x="8481083" y="3145450"/>
            <a:ext cx="453765" cy="75107"/>
          </a:xfrm>
          <a:prstGeom prst="leftArrow">
            <a:avLst>
              <a:gd name="adj1" fmla="val 50000"/>
              <a:gd name="adj2" fmla="val 103372"/>
            </a:avLst>
          </a:prstGeom>
          <a:solidFill>
            <a:srgbClr val="002060"/>
          </a:solidFill>
          <a:ln w="0">
            <a:solidFill>
              <a:schemeClr val="tx1">
                <a:alpha val="7349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BB307D-2909-6F49-BECE-7CE17CAAA1CA}"/>
              </a:ext>
            </a:extLst>
          </p:cNvPr>
          <p:cNvSpPr/>
          <p:nvPr/>
        </p:nvSpPr>
        <p:spPr>
          <a:xfrm>
            <a:off x="8850037" y="3332012"/>
            <a:ext cx="72550" cy="795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B96B3E-19AB-284A-95DC-A6182A6E013E}"/>
              </a:ext>
            </a:extLst>
          </p:cNvPr>
          <p:cNvSpPr/>
          <p:nvPr/>
        </p:nvSpPr>
        <p:spPr>
          <a:xfrm>
            <a:off x="8850037" y="2583707"/>
            <a:ext cx="72550" cy="795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B620D3-488E-8743-A3E6-D682C78F9C1D}"/>
              </a:ext>
            </a:extLst>
          </p:cNvPr>
          <p:cNvSpPr/>
          <p:nvPr/>
        </p:nvSpPr>
        <p:spPr>
          <a:xfrm>
            <a:off x="8757200" y="3584231"/>
            <a:ext cx="72550" cy="795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0755A-8535-D645-957E-B42694E90941}"/>
              </a:ext>
            </a:extLst>
          </p:cNvPr>
          <p:cNvSpPr txBox="1"/>
          <p:nvPr/>
        </p:nvSpPr>
        <p:spPr>
          <a:xfrm>
            <a:off x="8850037" y="3584231"/>
            <a:ext cx="1053283" cy="307777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Perpetua" panose="02020502060401020303" pitchFamily="18" charset="77"/>
              </a:rPr>
              <a:t>Mantle gasses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CE32C-CB7E-9A4F-A1AF-83A15A47EED9}"/>
              </a:ext>
            </a:extLst>
          </p:cNvPr>
          <p:cNvSpPr/>
          <p:nvPr/>
        </p:nvSpPr>
        <p:spPr>
          <a:xfrm>
            <a:off x="8790133" y="1196632"/>
            <a:ext cx="72550" cy="795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34E8C8-8E68-D34B-88DB-13404CA743FE}"/>
              </a:ext>
            </a:extLst>
          </p:cNvPr>
          <p:cNvSpPr/>
          <p:nvPr/>
        </p:nvSpPr>
        <p:spPr>
          <a:xfrm>
            <a:off x="7942191" y="1331361"/>
            <a:ext cx="72550" cy="795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B70411-C8F3-39CD-A047-3D6FC9E3A38F}"/>
              </a:ext>
            </a:extLst>
          </p:cNvPr>
          <p:cNvGrpSpPr/>
          <p:nvPr/>
        </p:nvGrpSpPr>
        <p:grpSpPr>
          <a:xfrm>
            <a:off x="4221510" y="3892008"/>
            <a:ext cx="2412216" cy="2786490"/>
            <a:chOff x="3357563" y="1925101"/>
            <a:chExt cx="2412216" cy="27864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C53E85-062A-B21C-E7A5-D14ADBD563B9}"/>
                </a:ext>
              </a:extLst>
            </p:cNvPr>
            <p:cNvSpPr/>
            <p:nvPr/>
          </p:nvSpPr>
          <p:spPr>
            <a:xfrm>
              <a:off x="3358868" y="1927260"/>
              <a:ext cx="2406006" cy="2784331"/>
            </a:xfrm>
            <a:prstGeom prst="rect">
              <a:avLst/>
            </a:prstGeom>
            <a:noFill/>
            <a:ln w="190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90ABB4-654A-950D-82A0-E4C40B058E55}"/>
                    </a:ext>
                  </a:extLst>
                </p14:cNvPr>
                <p14:cNvContentPartPr/>
                <p14:nvPr/>
              </p14:nvContentPartPr>
              <p14:xfrm>
                <a:off x="3357768" y="1925101"/>
                <a:ext cx="976023" cy="412875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90ABB4-654A-950D-82A0-E4C40B058E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6689" y="1924020"/>
                  <a:ext cx="977462" cy="414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6AEBAF-4C18-A928-226D-78AD9F054DB1}"/>
                    </a:ext>
                  </a:extLst>
                </p14:cNvPr>
                <p14:cNvContentPartPr/>
                <p14:nvPr/>
              </p14:nvContentPartPr>
              <p14:xfrm>
                <a:off x="4621130" y="1927260"/>
                <a:ext cx="1145218" cy="410716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6AEBAF-4C18-A928-226D-78AD9F054D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20050" y="1926177"/>
                  <a:ext cx="1146658" cy="4125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836F3E-B9F2-FC05-9084-078A05E04AA3}"/>
                    </a:ext>
                  </a:extLst>
                </p14:cNvPr>
                <p14:cNvContentPartPr/>
                <p14:nvPr/>
              </p14:nvContentPartPr>
              <p14:xfrm>
                <a:off x="3357563" y="4159652"/>
                <a:ext cx="2412216" cy="203671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836F3E-B9F2-FC05-9084-078A05E04A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6483" y="4158571"/>
                  <a:ext cx="2413656" cy="2054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059CA9F-5148-554C-2333-5776CD946B80}"/>
                </a:ext>
              </a:extLst>
            </p:cNvPr>
            <p:cNvSpPr/>
            <p:nvPr/>
          </p:nvSpPr>
          <p:spPr>
            <a:xfrm>
              <a:off x="4588932" y="1927260"/>
              <a:ext cx="579967" cy="2777372"/>
            </a:xfrm>
            <a:custGeom>
              <a:avLst/>
              <a:gdLst>
                <a:gd name="connsiteX0" fmla="*/ 0 w 579967"/>
                <a:gd name="connsiteY0" fmla="*/ 0 h 2755900"/>
                <a:gd name="connsiteX1" fmla="*/ 579967 w 579967"/>
                <a:gd name="connsiteY1" fmla="*/ 2755900 h 275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9967" h="2755900">
                  <a:moveTo>
                    <a:pt x="0" y="0"/>
                  </a:moveTo>
                  <a:cubicBezTo>
                    <a:pt x="164042" y="1175808"/>
                    <a:pt x="328084" y="2351617"/>
                    <a:pt x="579967" y="275590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F62C6107-92F1-999B-5EC5-2D91D4D93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3682" y="577842"/>
            <a:ext cx="2404697" cy="28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C832C-F9B5-A060-0FAA-BEB0AA577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44"/>
          <a:stretch/>
        </p:blipFill>
        <p:spPr>
          <a:xfrm>
            <a:off x="6430554" y="3811454"/>
            <a:ext cx="1522856" cy="2280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3D4DF-DAD1-C38C-B28D-8BC145DB9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84" t="501"/>
          <a:stretch/>
        </p:blipFill>
        <p:spPr>
          <a:xfrm>
            <a:off x="9101840" y="3811454"/>
            <a:ext cx="1409223" cy="226885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8EEEADB-D3D0-0F17-D266-04D69F02A4D2}"/>
              </a:ext>
            </a:extLst>
          </p:cNvPr>
          <p:cNvGrpSpPr>
            <a:grpSpLocks noChangeAspect="1"/>
          </p:cNvGrpSpPr>
          <p:nvPr/>
        </p:nvGrpSpPr>
        <p:grpSpPr>
          <a:xfrm>
            <a:off x="1135322" y="1578143"/>
            <a:ext cx="1653652" cy="2510624"/>
            <a:chOff x="3425663" y="3554852"/>
            <a:chExt cx="1653652" cy="2510624"/>
          </a:xfrm>
          <a:noFill/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D7DCBA-9693-3210-993B-252BFAEBB8A1}"/>
                    </a:ext>
                  </a:extLst>
                </p14:cNvPr>
                <p14:cNvContentPartPr/>
                <p14:nvPr/>
              </p14:nvContentPartPr>
              <p14:xfrm>
                <a:off x="3425663" y="3554852"/>
                <a:ext cx="1108237" cy="250069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D7DCBA-9693-3210-993B-252BFAEBB8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24224" y="3553411"/>
                  <a:ext cx="1111116" cy="25295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Flowchart: Manual Input 9">
              <a:extLst>
                <a:ext uri="{FF2B5EF4-FFF2-40B4-BE49-F238E27FC236}">
                  <a16:creationId xmlns:a16="http://schemas.microsoft.com/office/drawing/2014/main" id="{CF6FAC5F-1B90-2C1D-D99B-1163953AC381}"/>
                </a:ext>
              </a:extLst>
            </p:cNvPr>
            <p:cNvSpPr/>
            <p:nvPr/>
          </p:nvSpPr>
          <p:spPr>
            <a:xfrm rot="5400000">
              <a:off x="2998836" y="3984996"/>
              <a:ext cx="2510624" cy="1650335"/>
            </a:xfrm>
            <a:prstGeom prst="flowChartManualInpu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74BA50-F33C-85D8-1B2A-498548357E93}"/>
                    </a:ext>
                  </a:extLst>
                </p14:cNvPr>
                <p14:cNvContentPartPr/>
                <p14:nvPr/>
              </p14:nvContentPartPr>
              <p14:xfrm>
                <a:off x="3428680" y="5659600"/>
                <a:ext cx="1594170" cy="81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74BA50-F33C-85D8-1B2A-498548357E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7240" y="5656360"/>
                  <a:ext cx="159705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4F6606-5A5C-49C3-F239-656584FD2208}"/>
              </a:ext>
            </a:extLst>
          </p:cNvPr>
          <p:cNvGrpSpPr>
            <a:grpSpLocks noChangeAspect="1"/>
          </p:cNvGrpSpPr>
          <p:nvPr/>
        </p:nvGrpSpPr>
        <p:grpSpPr>
          <a:xfrm>
            <a:off x="2454441" y="684260"/>
            <a:ext cx="1540621" cy="2510624"/>
            <a:chOff x="5401720" y="2516407"/>
            <a:chExt cx="1540622" cy="25106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852EF3-1354-9787-D4DC-CA780DE43F76}"/>
                    </a:ext>
                  </a:extLst>
                </p14:cNvPr>
                <p14:cNvContentPartPr/>
                <p14:nvPr/>
              </p14:nvContentPartPr>
              <p14:xfrm>
                <a:off x="5562170" y="2516407"/>
                <a:ext cx="1380172" cy="216633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852EF3-1354-9787-D4DC-CA780DE43F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0730" y="2514965"/>
                  <a:ext cx="1383053" cy="2195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Flowchart: Manual Input 13">
              <a:extLst>
                <a:ext uri="{FF2B5EF4-FFF2-40B4-BE49-F238E27FC236}">
                  <a16:creationId xmlns:a16="http://schemas.microsoft.com/office/drawing/2014/main" id="{78A1B4B1-524E-6880-065E-09499DC7B152}"/>
                </a:ext>
              </a:extLst>
            </p:cNvPr>
            <p:cNvSpPr/>
            <p:nvPr/>
          </p:nvSpPr>
          <p:spPr>
            <a:xfrm rot="16200000">
              <a:off x="4916719" y="3001409"/>
              <a:ext cx="2510624" cy="1540621"/>
            </a:xfrm>
            <a:prstGeom prst="flowChartManualInpu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C1069C-D54A-AB4C-DE44-3D2344389A82}"/>
                    </a:ext>
                  </a:extLst>
                </p14:cNvPr>
                <p14:cNvContentPartPr/>
                <p14:nvPr/>
              </p14:nvContentPartPr>
              <p14:xfrm>
                <a:off x="5657657" y="4646259"/>
                <a:ext cx="1282543" cy="71791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C1069C-D54A-AB4C-DE44-3D2344389A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56217" y="4643028"/>
                  <a:ext cx="1285423" cy="7753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24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27</Words>
  <Application>Microsoft Office PowerPoint</Application>
  <PresentationFormat>Widescreen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Perpetua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Agrawal</dc:creator>
  <cp:lastModifiedBy>Shubham Agrawal</cp:lastModifiedBy>
  <cp:revision>31</cp:revision>
  <dcterms:created xsi:type="dcterms:W3CDTF">2023-02-23T09:19:21Z</dcterms:created>
  <dcterms:modified xsi:type="dcterms:W3CDTF">2023-04-07T01:18:18Z</dcterms:modified>
</cp:coreProperties>
</file>