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Book Antiqu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UIUrtwcKSmTm/pdWRg4uTy9y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ookAntiqua-bold.fntdata"/><Relationship Id="rId23" Type="http://schemas.openxmlformats.org/officeDocument/2006/relationships/font" Target="fonts/BookAntiqu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boldItalic.fntdata"/><Relationship Id="rId25" Type="http://schemas.openxmlformats.org/officeDocument/2006/relationships/font" Target="fonts/BookAntiqu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2b8c1c54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2b8c1c54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d2b8c1c54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2b8c1c83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2b8c1c8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d2b8c1c8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cde2e9676f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cde2e9676f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cde2e9676f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e2e9676f_4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e2e9676f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cde2e9676f_4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de2e9676f_4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de2e9676f_4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cde2e9676f_4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2b8c1c542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2b8c1c54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2b8c1c54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de2e96922_4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de2e96922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cde2e96922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6721763" y="457200"/>
            <a:ext cx="0" cy="5943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6721763" y="32766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CLK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721763" y="28194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RESET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21763" y="10668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MN/MX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721763" y="37480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99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READY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797963" y="5334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VCC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797963" y="57150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GND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6721763" y="53340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HOLD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721763" y="49530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NMI</a:t>
            </a:r>
            <a:endParaRPr/>
          </a:p>
        </p:txBody>
      </p:sp>
      <p:cxnSp>
        <p:nvCxnSpPr>
          <p:cNvPr id="97" name="Google Shape;97;p1"/>
          <p:cNvCxnSpPr/>
          <p:nvPr/>
        </p:nvCxnSpPr>
        <p:spPr>
          <a:xfrm rot="10800000">
            <a:off x="6340763" y="5181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8" name="Google Shape;98;p1"/>
          <p:cNvCxnSpPr/>
          <p:nvPr/>
        </p:nvCxnSpPr>
        <p:spPr>
          <a:xfrm rot="10800000">
            <a:off x="6340763" y="5562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" name="Google Shape;99;p1"/>
          <p:cNvCxnSpPr/>
          <p:nvPr/>
        </p:nvCxnSpPr>
        <p:spPr>
          <a:xfrm rot="10800000">
            <a:off x="6340763" y="5943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0" name="Google Shape;100;p1"/>
          <p:cNvCxnSpPr/>
          <p:nvPr/>
        </p:nvCxnSpPr>
        <p:spPr>
          <a:xfrm>
            <a:off x="6340763" y="5181600"/>
            <a:ext cx="0" cy="914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1"/>
          <p:cNvGrpSpPr/>
          <p:nvPr/>
        </p:nvGrpSpPr>
        <p:grpSpPr>
          <a:xfrm>
            <a:off x="6035963" y="609600"/>
            <a:ext cx="304800" cy="152400"/>
            <a:chOff x="4512" y="768"/>
            <a:chExt cx="288" cy="96"/>
          </a:xfrm>
        </p:grpSpPr>
        <p:cxnSp>
          <p:nvCxnSpPr>
            <p:cNvPr id="102" name="Google Shape;102;p1"/>
            <p:cNvCxnSpPr/>
            <p:nvPr/>
          </p:nvCxnSpPr>
          <p:spPr>
            <a:xfrm flipH="1" rot="10800000">
              <a:off x="451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4560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 flipH="1" rot="10800000">
              <a:off x="4608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4656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 flipH="1" rot="10800000">
              <a:off x="4704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475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8" name="Google Shape;108;p1"/>
          <p:cNvCxnSpPr/>
          <p:nvPr/>
        </p:nvCxnSpPr>
        <p:spPr>
          <a:xfrm>
            <a:off x="6340763" y="76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"/>
          <p:cNvCxnSpPr/>
          <p:nvPr/>
        </p:nvCxnSpPr>
        <p:spPr>
          <a:xfrm rot="10800000">
            <a:off x="5350163" y="762000"/>
            <a:ext cx="68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lg" w="lg" type="diamond"/>
          </a:ln>
        </p:spPr>
      </p:cxnSp>
      <p:sp>
        <p:nvSpPr>
          <p:cNvPr id="110" name="Google Shape;110;p1"/>
          <p:cNvSpPr txBox="1"/>
          <p:nvPr/>
        </p:nvSpPr>
        <p:spPr>
          <a:xfrm>
            <a:off x="4588163" y="5334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 V</a:t>
            </a:r>
            <a:endParaRPr/>
          </a:p>
        </p:txBody>
      </p:sp>
      <p:cxnSp>
        <p:nvCxnSpPr>
          <p:cNvPr id="111" name="Google Shape;111;p1"/>
          <p:cNvCxnSpPr/>
          <p:nvPr/>
        </p:nvCxnSpPr>
        <p:spPr>
          <a:xfrm>
            <a:off x="6035963" y="60960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"/>
          <p:cNvCxnSpPr/>
          <p:nvPr/>
        </p:nvCxnSpPr>
        <p:spPr>
          <a:xfrm>
            <a:off x="6188363" y="61722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"/>
          <p:cNvCxnSpPr/>
          <p:nvPr/>
        </p:nvCxnSpPr>
        <p:spPr>
          <a:xfrm>
            <a:off x="6340763" y="6248400"/>
            <a:ext cx="76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"/>
          <p:cNvCxnSpPr/>
          <p:nvPr/>
        </p:nvCxnSpPr>
        <p:spPr>
          <a:xfrm rot="10800000">
            <a:off x="6493163" y="762000"/>
            <a:ext cx="0" cy="533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5" name="Google Shape;115;p1"/>
          <p:cNvCxnSpPr/>
          <p:nvPr/>
        </p:nvCxnSpPr>
        <p:spPr>
          <a:xfrm>
            <a:off x="6493163" y="129540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3826163" y="3048000"/>
            <a:ext cx="2895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"/>
          <p:cNvCxnSpPr/>
          <p:nvPr/>
        </p:nvCxnSpPr>
        <p:spPr>
          <a:xfrm>
            <a:off x="3826163" y="3429000"/>
            <a:ext cx="2895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"/>
          <p:cNvCxnSpPr/>
          <p:nvPr/>
        </p:nvCxnSpPr>
        <p:spPr>
          <a:xfrm>
            <a:off x="3826163" y="3886200"/>
            <a:ext cx="2895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9" name="Google Shape;119;p1"/>
          <p:cNvSpPr/>
          <p:nvPr/>
        </p:nvSpPr>
        <p:spPr>
          <a:xfrm>
            <a:off x="2073563" y="1981200"/>
            <a:ext cx="1752600" cy="2819400"/>
          </a:xfrm>
          <a:prstGeom prst="rect">
            <a:avLst/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378363" y="3200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8284</a:t>
            </a:r>
            <a:endParaRPr/>
          </a:p>
        </p:txBody>
      </p:sp>
      <p:cxnSp>
        <p:nvCxnSpPr>
          <p:cNvPr id="121" name="Google Shape;121;p1"/>
          <p:cNvCxnSpPr/>
          <p:nvPr/>
        </p:nvCxnSpPr>
        <p:spPr>
          <a:xfrm>
            <a:off x="1540163" y="22860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"/>
          <p:cNvCxnSpPr/>
          <p:nvPr/>
        </p:nvCxnSpPr>
        <p:spPr>
          <a:xfrm>
            <a:off x="1540163" y="25908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"/>
          <p:cNvSpPr/>
          <p:nvPr/>
        </p:nvSpPr>
        <p:spPr>
          <a:xfrm>
            <a:off x="1616363" y="2362200"/>
            <a:ext cx="381000" cy="152400"/>
          </a:xfrm>
          <a:prstGeom prst="rect">
            <a:avLst/>
          </a:prstGeom>
          <a:solidFill>
            <a:srgbClr val="333333">
              <a:alpha val="56470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625763" y="2276865"/>
            <a:ext cx="137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Bookman Old Style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 MHz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2225963" y="64770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8086 Inputs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2073562" y="3962399"/>
            <a:ext cx="7601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AEN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AEN 2</a:t>
            </a:r>
            <a:endParaRPr/>
          </a:p>
        </p:txBody>
      </p:sp>
      <p:cxnSp>
        <p:nvCxnSpPr>
          <p:cNvPr id="127" name="Google Shape;127;p1"/>
          <p:cNvCxnSpPr/>
          <p:nvPr/>
        </p:nvCxnSpPr>
        <p:spPr>
          <a:xfrm rot="10800000">
            <a:off x="1676400" y="43434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"/>
          <p:cNvCxnSpPr/>
          <p:nvPr/>
        </p:nvCxnSpPr>
        <p:spPr>
          <a:xfrm rot="10800000">
            <a:off x="1676400" y="46482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9" name="Google Shape;129;p1"/>
          <p:cNvCxnSpPr/>
          <p:nvPr/>
        </p:nvCxnSpPr>
        <p:spPr>
          <a:xfrm>
            <a:off x="1676400" y="4114800"/>
            <a:ext cx="0" cy="914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"/>
          <p:cNvCxnSpPr/>
          <p:nvPr/>
        </p:nvCxnSpPr>
        <p:spPr>
          <a:xfrm>
            <a:off x="1371600" y="50292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"/>
          <p:cNvCxnSpPr/>
          <p:nvPr/>
        </p:nvCxnSpPr>
        <p:spPr>
          <a:xfrm>
            <a:off x="1524000" y="51054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"/>
          <p:cNvCxnSpPr/>
          <p:nvPr/>
        </p:nvCxnSpPr>
        <p:spPr>
          <a:xfrm>
            <a:off x="1676400" y="5181600"/>
            <a:ext cx="76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"/>
          <p:cNvSpPr txBox="1"/>
          <p:nvPr/>
        </p:nvSpPr>
        <p:spPr>
          <a:xfrm>
            <a:off x="2038107" y="2170838"/>
            <a:ext cx="4908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2073562" y="3581400"/>
            <a:ext cx="4844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F/C</a:t>
            </a:r>
            <a:endParaRPr/>
          </a:p>
        </p:txBody>
      </p:sp>
      <p:grpSp>
        <p:nvGrpSpPr>
          <p:cNvPr id="135" name="Google Shape;135;p1"/>
          <p:cNvGrpSpPr/>
          <p:nvPr/>
        </p:nvGrpSpPr>
        <p:grpSpPr>
          <a:xfrm>
            <a:off x="1447800" y="3635987"/>
            <a:ext cx="304800" cy="152400"/>
            <a:chOff x="4512" y="768"/>
            <a:chExt cx="288" cy="96"/>
          </a:xfrm>
        </p:grpSpPr>
        <p:cxnSp>
          <p:nvCxnSpPr>
            <p:cNvPr id="136" name="Google Shape;136;p1"/>
            <p:cNvCxnSpPr/>
            <p:nvPr/>
          </p:nvCxnSpPr>
          <p:spPr>
            <a:xfrm flipH="1" rot="10800000">
              <a:off x="451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4560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 flipH="1" rot="10800000">
              <a:off x="4608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4656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 flipH="1" rot="10800000">
              <a:off x="4704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475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2" name="Google Shape;142;p1"/>
          <p:cNvCxnSpPr/>
          <p:nvPr/>
        </p:nvCxnSpPr>
        <p:spPr>
          <a:xfrm>
            <a:off x="1752600" y="3788387"/>
            <a:ext cx="320962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"/>
          <p:cNvSpPr txBox="1"/>
          <p:nvPr/>
        </p:nvSpPr>
        <p:spPr>
          <a:xfrm>
            <a:off x="500590" y="3581400"/>
            <a:ext cx="10234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Bookman Old Style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 V</a:t>
            </a:r>
            <a:endParaRPr/>
          </a:p>
        </p:txBody>
      </p:sp>
      <p:cxnSp>
        <p:nvCxnSpPr>
          <p:cNvPr id="144" name="Google Shape;144;p1"/>
          <p:cNvCxnSpPr/>
          <p:nvPr/>
        </p:nvCxnSpPr>
        <p:spPr>
          <a:xfrm rot="10800000">
            <a:off x="1044863" y="3782632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" name="Google Shape;145;p1"/>
          <p:cNvCxnSpPr/>
          <p:nvPr/>
        </p:nvCxnSpPr>
        <p:spPr>
          <a:xfrm rot="10800000">
            <a:off x="1676400" y="41148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6" name="Google Shape;146;p1"/>
          <p:cNvSpPr txBox="1"/>
          <p:nvPr/>
        </p:nvSpPr>
        <p:spPr>
          <a:xfrm>
            <a:off x="3238430" y="4417230"/>
            <a:ext cx="5052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/>
          </a:p>
        </p:txBody>
      </p:sp>
      <p:cxnSp>
        <p:nvCxnSpPr>
          <p:cNvPr id="147" name="Google Shape;147;p1"/>
          <p:cNvCxnSpPr/>
          <p:nvPr/>
        </p:nvCxnSpPr>
        <p:spPr>
          <a:xfrm>
            <a:off x="3826163" y="4572000"/>
            <a:ext cx="762000" cy="145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8" name="Google Shape;148;p1"/>
          <p:cNvGrpSpPr/>
          <p:nvPr/>
        </p:nvGrpSpPr>
        <p:grpSpPr>
          <a:xfrm rot="5400000">
            <a:off x="4090219" y="4250082"/>
            <a:ext cx="304800" cy="152400"/>
            <a:chOff x="4512" y="768"/>
            <a:chExt cx="288" cy="96"/>
          </a:xfrm>
        </p:grpSpPr>
        <p:cxnSp>
          <p:nvCxnSpPr>
            <p:cNvPr id="149" name="Google Shape;149;p1"/>
            <p:cNvCxnSpPr/>
            <p:nvPr/>
          </p:nvCxnSpPr>
          <p:spPr>
            <a:xfrm flipH="1" rot="10800000">
              <a:off x="451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4560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 flipH="1" rot="10800000">
              <a:off x="4608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4656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"/>
            <p:cNvCxnSpPr/>
            <p:nvPr/>
          </p:nvCxnSpPr>
          <p:spPr>
            <a:xfrm flipH="1" rot="10800000">
              <a:off x="4704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"/>
            <p:cNvCxnSpPr/>
            <p:nvPr/>
          </p:nvCxnSpPr>
          <p:spPr>
            <a:xfrm>
              <a:off x="4752" y="768"/>
              <a:ext cx="48" cy="96"/>
            </a:xfrm>
            <a:prstGeom prst="straightConnector1">
              <a:avLst/>
            </a:prstGeom>
            <a:noFill/>
            <a:ln cap="flat" cmpd="sng" w="31750">
              <a:solidFill>
                <a:srgbClr val="0000B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5" name="Google Shape;155;p1"/>
          <p:cNvCxnSpPr>
            <a:stCxn id="154" idx="1"/>
          </p:cNvCxnSpPr>
          <p:nvPr/>
        </p:nvCxnSpPr>
        <p:spPr>
          <a:xfrm>
            <a:off x="4166419" y="4478682"/>
            <a:ext cx="0" cy="47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1"/>
          <p:cNvCxnSpPr/>
          <p:nvPr/>
        </p:nvCxnSpPr>
        <p:spPr>
          <a:xfrm>
            <a:off x="4191000" y="4083175"/>
            <a:ext cx="0" cy="10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1"/>
          <p:cNvCxnSpPr/>
          <p:nvPr/>
        </p:nvCxnSpPr>
        <p:spPr>
          <a:xfrm>
            <a:off x="4038600" y="49530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1"/>
          <p:cNvSpPr/>
          <p:nvPr/>
        </p:nvSpPr>
        <p:spPr>
          <a:xfrm rot="-5400000">
            <a:off x="4146739" y="4945610"/>
            <a:ext cx="127851" cy="344129"/>
          </a:xfrm>
          <a:custGeom>
            <a:rect b="b" l="l" r="r" t="t"/>
            <a:pathLst>
              <a:path extrusionOk="0" h="344129" w="127851">
                <a:moveTo>
                  <a:pt x="9832" y="0"/>
                </a:moveTo>
                <a:cubicBezTo>
                  <a:pt x="69645" y="59813"/>
                  <a:pt x="129458" y="119626"/>
                  <a:pt x="127819" y="176981"/>
                </a:cubicBezTo>
                <a:cubicBezTo>
                  <a:pt x="126180" y="234336"/>
                  <a:pt x="0" y="344129"/>
                  <a:pt x="0" y="344129"/>
                </a:cubicBezTo>
                <a:lnTo>
                  <a:pt x="0" y="344129"/>
                </a:ln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"/>
          <p:cNvCxnSpPr/>
          <p:nvPr/>
        </p:nvCxnSpPr>
        <p:spPr>
          <a:xfrm>
            <a:off x="4203290" y="5053748"/>
            <a:ext cx="0" cy="4743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"/>
          <p:cNvCxnSpPr/>
          <p:nvPr/>
        </p:nvCxnSpPr>
        <p:spPr>
          <a:xfrm>
            <a:off x="3886200" y="55626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"/>
          <p:cNvCxnSpPr/>
          <p:nvPr/>
        </p:nvCxnSpPr>
        <p:spPr>
          <a:xfrm>
            <a:off x="4038600" y="56388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"/>
          <p:cNvCxnSpPr/>
          <p:nvPr/>
        </p:nvCxnSpPr>
        <p:spPr>
          <a:xfrm>
            <a:off x="4191000" y="5715000"/>
            <a:ext cx="76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"/>
          <p:cNvSpPr txBox="1"/>
          <p:nvPr/>
        </p:nvSpPr>
        <p:spPr>
          <a:xfrm>
            <a:off x="4190999" y="3910748"/>
            <a:ext cx="10234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Bookman Old Style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 V</a:t>
            </a:r>
            <a:endParaRPr/>
          </a:p>
        </p:txBody>
      </p:sp>
      <p:cxnSp>
        <p:nvCxnSpPr>
          <p:cNvPr id="164" name="Google Shape;164;p1"/>
          <p:cNvCxnSpPr/>
          <p:nvPr/>
        </p:nvCxnSpPr>
        <p:spPr>
          <a:xfrm>
            <a:off x="5121563" y="4572000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"/>
          <p:cNvCxnSpPr/>
          <p:nvPr/>
        </p:nvCxnSpPr>
        <p:spPr>
          <a:xfrm>
            <a:off x="4572000" y="4438534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"/>
          <p:cNvCxnSpPr/>
          <p:nvPr/>
        </p:nvCxnSpPr>
        <p:spPr>
          <a:xfrm>
            <a:off x="5651090" y="4572000"/>
            <a:ext cx="0" cy="4743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"/>
          <p:cNvCxnSpPr/>
          <p:nvPr/>
        </p:nvCxnSpPr>
        <p:spPr>
          <a:xfrm>
            <a:off x="5334000" y="5080852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"/>
          <p:cNvCxnSpPr/>
          <p:nvPr/>
        </p:nvCxnSpPr>
        <p:spPr>
          <a:xfrm>
            <a:off x="5486400" y="5157052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"/>
          <p:cNvCxnSpPr/>
          <p:nvPr/>
        </p:nvCxnSpPr>
        <p:spPr>
          <a:xfrm>
            <a:off x="5638800" y="5233252"/>
            <a:ext cx="76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"/>
          <p:cNvCxnSpPr/>
          <p:nvPr/>
        </p:nvCxnSpPr>
        <p:spPr>
          <a:xfrm>
            <a:off x="4833076" y="4249302"/>
            <a:ext cx="0" cy="1874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"/>
          <p:cNvSpPr txBox="1"/>
          <p:nvPr/>
        </p:nvSpPr>
        <p:spPr>
          <a:xfrm>
            <a:off x="2057400" y="2743200"/>
            <a:ext cx="6674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RDY1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RDY2</a:t>
            </a:r>
            <a:endParaRPr/>
          </a:p>
        </p:txBody>
      </p:sp>
      <p:cxnSp>
        <p:nvCxnSpPr>
          <p:cNvPr id="172" name="Google Shape;172;p1"/>
          <p:cNvCxnSpPr/>
          <p:nvPr/>
        </p:nvCxnSpPr>
        <p:spPr>
          <a:xfrm rot="10800000">
            <a:off x="1828800" y="312420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"/>
          <p:cNvCxnSpPr/>
          <p:nvPr/>
        </p:nvCxnSpPr>
        <p:spPr>
          <a:xfrm>
            <a:off x="1828800" y="2895600"/>
            <a:ext cx="0" cy="914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"/>
          <p:cNvCxnSpPr/>
          <p:nvPr/>
        </p:nvCxnSpPr>
        <p:spPr>
          <a:xfrm rot="10800000">
            <a:off x="1828800" y="2895600"/>
            <a:ext cx="263073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5" name="Google Shape;175;p1"/>
          <p:cNvSpPr txBox="1"/>
          <p:nvPr/>
        </p:nvSpPr>
        <p:spPr>
          <a:xfrm>
            <a:off x="6712239" y="1386192"/>
            <a:ext cx="781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HLDA</a:t>
            </a:r>
            <a:endParaRPr/>
          </a:p>
        </p:txBody>
      </p:sp>
      <p:cxnSp>
        <p:nvCxnSpPr>
          <p:cNvPr id="176" name="Google Shape;176;p1"/>
          <p:cNvCxnSpPr/>
          <p:nvPr/>
        </p:nvCxnSpPr>
        <p:spPr>
          <a:xfrm>
            <a:off x="6188363" y="1526231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1"/>
          <p:cNvCxnSpPr/>
          <p:nvPr/>
        </p:nvCxnSpPr>
        <p:spPr>
          <a:xfrm>
            <a:off x="6213763" y="1831031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"/>
          <p:cNvSpPr txBox="1"/>
          <p:nvPr/>
        </p:nvSpPr>
        <p:spPr>
          <a:xfrm>
            <a:off x="6705600" y="2020669"/>
            <a:ext cx="7008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</a:t>
            </a:r>
            <a:endParaRPr/>
          </a:p>
        </p:txBody>
      </p:sp>
      <p:cxnSp>
        <p:nvCxnSpPr>
          <p:cNvPr id="179" name="Google Shape;179;p1"/>
          <p:cNvCxnSpPr/>
          <p:nvPr/>
        </p:nvCxnSpPr>
        <p:spPr>
          <a:xfrm>
            <a:off x="6186910" y="2170838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"/>
          <p:cNvCxnSpPr/>
          <p:nvPr/>
        </p:nvCxnSpPr>
        <p:spPr>
          <a:xfrm>
            <a:off x="6213762" y="2514600"/>
            <a:ext cx="5172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"/>
          <p:cNvSpPr txBox="1"/>
          <p:nvPr/>
        </p:nvSpPr>
        <p:spPr>
          <a:xfrm>
            <a:off x="5635890" y="217636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8259</a:t>
            </a:r>
            <a:endParaRPr/>
          </a:p>
        </p:txBody>
      </p:sp>
      <p:sp>
        <p:nvSpPr>
          <p:cNvPr id="182" name="Google Shape;182;p1"/>
          <p:cNvSpPr txBox="1"/>
          <p:nvPr/>
        </p:nvSpPr>
        <p:spPr>
          <a:xfrm>
            <a:off x="5796891" y="1513825"/>
            <a:ext cx="527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3114377" y="2845158"/>
            <a:ext cx="749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3156525" y="3233953"/>
            <a:ext cx="526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3048000" y="3656370"/>
            <a:ext cx="802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gd2b8c1c54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25"/>
            <a:ext cx="8839199" cy="328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d2b8c1c54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438" y="3283676"/>
            <a:ext cx="5530271" cy="31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d2b8c1c542_0_7"/>
          <p:cNvSpPr txBox="1"/>
          <p:nvPr/>
        </p:nvSpPr>
        <p:spPr>
          <a:xfrm>
            <a:off x="3560550" y="6394850"/>
            <a:ext cx="1435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8255 Pin Out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"/>
          <p:cNvSpPr txBox="1"/>
          <p:nvPr/>
        </p:nvSpPr>
        <p:spPr>
          <a:xfrm>
            <a:off x="2947125" y="287800"/>
            <a:ext cx="43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8254 Interface to the processor</a:t>
            </a:r>
            <a:endParaRPr/>
          </a:p>
        </p:txBody>
      </p:sp>
      <p:cxnSp>
        <p:nvCxnSpPr>
          <p:cNvPr id="563" name="Google Shape;563;p11"/>
          <p:cNvCxnSpPr/>
          <p:nvPr/>
        </p:nvCxnSpPr>
        <p:spPr>
          <a:xfrm>
            <a:off x="2619536" y="1295400"/>
            <a:ext cx="0" cy="530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11"/>
          <p:cNvSpPr txBox="1"/>
          <p:nvPr/>
        </p:nvSpPr>
        <p:spPr>
          <a:xfrm>
            <a:off x="2947113" y="3246595"/>
            <a:ext cx="94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8254 #1</a:t>
            </a:r>
            <a:endParaRPr/>
          </a:p>
        </p:txBody>
      </p:sp>
      <p:cxnSp>
        <p:nvCxnSpPr>
          <p:cNvPr id="565" name="Google Shape;565;p11"/>
          <p:cNvCxnSpPr/>
          <p:nvPr/>
        </p:nvCxnSpPr>
        <p:spPr>
          <a:xfrm>
            <a:off x="1964567" y="2072067"/>
            <a:ext cx="655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11"/>
          <p:cNvCxnSpPr/>
          <p:nvPr/>
        </p:nvCxnSpPr>
        <p:spPr>
          <a:xfrm>
            <a:off x="1964567" y="2395678"/>
            <a:ext cx="655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11"/>
          <p:cNvSpPr txBox="1"/>
          <p:nvPr/>
        </p:nvSpPr>
        <p:spPr>
          <a:xfrm>
            <a:off x="2619536" y="2719289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/>
          </a:p>
        </p:txBody>
      </p:sp>
      <p:cxnSp>
        <p:nvCxnSpPr>
          <p:cNvPr id="568" name="Google Shape;568;p11"/>
          <p:cNvCxnSpPr/>
          <p:nvPr/>
        </p:nvCxnSpPr>
        <p:spPr>
          <a:xfrm>
            <a:off x="2674117" y="2784012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11"/>
          <p:cNvCxnSpPr/>
          <p:nvPr/>
        </p:nvCxnSpPr>
        <p:spPr>
          <a:xfrm>
            <a:off x="1800825" y="2848734"/>
            <a:ext cx="819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11"/>
          <p:cNvSpPr txBox="1"/>
          <p:nvPr/>
        </p:nvSpPr>
        <p:spPr>
          <a:xfrm>
            <a:off x="2619536" y="4143179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cxnSp>
        <p:nvCxnSpPr>
          <p:cNvPr id="571" name="Google Shape;571;p11"/>
          <p:cNvCxnSpPr/>
          <p:nvPr/>
        </p:nvCxnSpPr>
        <p:spPr>
          <a:xfrm>
            <a:off x="2674117" y="4207901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11"/>
          <p:cNvSpPr txBox="1"/>
          <p:nvPr/>
        </p:nvSpPr>
        <p:spPr>
          <a:xfrm>
            <a:off x="2619536" y="4596234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/>
          </a:p>
        </p:txBody>
      </p:sp>
      <p:cxnSp>
        <p:nvCxnSpPr>
          <p:cNvPr id="573" name="Google Shape;573;p11"/>
          <p:cNvCxnSpPr/>
          <p:nvPr/>
        </p:nvCxnSpPr>
        <p:spPr>
          <a:xfrm>
            <a:off x="2674117" y="4660957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1"/>
          <p:cNvCxnSpPr/>
          <p:nvPr/>
        </p:nvCxnSpPr>
        <p:spPr>
          <a:xfrm>
            <a:off x="1145856" y="4337345"/>
            <a:ext cx="1473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1"/>
          <p:cNvCxnSpPr/>
          <p:nvPr/>
        </p:nvCxnSpPr>
        <p:spPr>
          <a:xfrm>
            <a:off x="1145856" y="4725679"/>
            <a:ext cx="1473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11"/>
          <p:cNvSpPr txBox="1"/>
          <p:nvPr/>
        </p:nvSpPr>
        <p:spPr>
          <a:xfrm>
            <a:off x="709210" y="4078456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IOR</a:t>
            </a:r>
            <a:endParaRPr/>
          </a:p>
        </p:txBody>
      </p:sp>
      <p:cxnSp>
        <p:nvCxnSpPr>
          <p:cNvPr id="577" name="Google Shape;577;p11"/>
          <p:cNvCxnSpPr/>
          <p:nvPr/>
        </p:nvCxnSpPr>
        <p:spPr>
          <a:xfrm>
            <a:off x="763791" y="4143179"/>
            <a:ext cx="3273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11"/>
          <p:cNvSpPr txBox="1"/>
          <p:nvPr/>
        </p:nvSpPr>
        <p:spPr>
          <a:xfrm>
            <a:off x="600049" y="4531512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IOW</a:t>
            </a:r>
            <a:endParaRPr/>
          </a:p>
        </p:txBody>
      </p:sp>
      <p:cxnSp>
        <p:nvCxnSpPr>
          <p:cNvPr id="579" name="Google Shape;579;p11"/>
          <p:cNvCxnSpPr/>
          <p:nvPr/>
        </p:nvCxnSpPr>
        <p:spPr>
          <a:xfrm>
            <a:off x="654629" y="4596234"/>
            <a:ext cx="4365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11"/>
          <p:cNvSpPr/>
          <p:nvPr/>
        </p:nvSpPr>
        <p:spPr>
          <a:xfrm>
            <a:off x="1145856" y="5178734"/>
            <a:ext cx="1473600" cy="388200"/>
          </a:xfrm>
          <a:prstGeom prst="leftRightArrow">
            <a:avLst>
              <a:gd fmla="val 50000" name="adj1"/>
              <a:gd fmla="val 90000" name="adj2"/>
            </a:avLst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1"/>
          <p:cNvSpPr txBox="1"/>
          <p:nvPr/>
        </p:nvSpPr>
        <p:spPr>
          <a:xfrm>
            <a:off x="2674117" y="5114012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1"/>
          <p:cNvSpPr txBox="1"/>
          <p:nvPr/>
        </p:nvSpPr>
        <p:spPr>
          <a:xfrm>
            <a:off x="252201" y="5114012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1"/>
          <p:cNvSpPr txBox="1"/>
          <p:nvPr/>
        </p:nvSpPr>
        <p:spPr>
          <a:xfrm>
            <a:off x="709210" y="2647262"/>
            <a:ext cx="121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8254#1 CS’</a:t>
            </a:r>
            <a:endParaRPr/>
          </a:p>
        </p:txBody>
      </p:sp>
      <p:cxnSp>
        <p:nvCxnSpPr>
          <p:cNvPr id="584" name="Google Shape;584;p11"/>
          <p:cNvCxnSpPr/>
          <p:nvPr/>
        </p:nvCxnSpPr>
        <p:spPr>
          <a:xfrm>
            <a:off x="7463386" y="1295400"/>
            <a:ext cx="0" cy="530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11"/>
          <p:cNvSpPr txBox="1"/>
          <p:nvPr/>
        </p:nvSpPr>
        <p:spPr>
          <a:xfrm>
            <a:off x="7790963" y="3246595"/>
            <a:ext cx="942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8254#2</a:t>
            </a:r>
            <a:endParaRPr/>
          </a:p>
        </p:txBody>
      </p:sp>
      <p:cxnSp>
        <p:nvCxnSpPr>
          <p:cNvPr id="586" name="Google Shape;586;p11"/>
          <p:cNvCxnSpPr/>
          <p:nvPr/>
        </p:nvCxnSpPr>
        <p:spPr>
          <a:xfrm>
            <a:off x="6808417" y="2072067"/>
            <a:ext cx="655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11"/>
          <p:cNvSpPr txBox="1"/>
          <p:nvPr/>
        </p:nvSpPr>
        <p:spPr>
          <a:xfrm>
            <a:off x="7517967" y="174850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11"/>
          <p:cNvCxnSpPr/>
          <p:nvPr/>
        </p:nvCxnSpPr>
        <p:spPr>
          <a:xfrm>
            <a:off x="6808417" y="2395678"/>
            <a:ext cx="655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11"/>
          <p:cNvSpPr txBox="1"/>
          <p:nvPr/>
        </p:nvSpPr>
        <p:spPr>
          <a:xfrm>
            <a:off x="6398895" y="174850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1"/>
          <p:cNvSpPr txBox="1"/>
          <p:nvPr/>
        </p:nvSpPr>
        <p:spPr>
          <a:xfrm>
            <a:off x="6423795" y="2128813"/>
            <a:ext cx="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1"/>
          <p:cNvSpPr txBox="1"/>
          <p:nvPr/>
        </p:nvSpPr>
        <p:spPr>
          <a:xfrm>
            <a:off x="7463386" y="2719289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/>
          </a:p>
        </p:txBody>
      </p:sp>
      <p:cxnSp>
        <p:nvCxnSpPr>
          <p:cNvPr id="592" name="Google Shape;592;p11"/>
          <p:cNvCxnSpPr/>
          <p:nvPr/>
        </p:nvCxnSpPr>
        <p:spPr>
          <a:xfrm>
            <a:off x="7517967" y="2784012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11"/>
          <p:cNvCxnSpPr/>
          <p:nvPr/>
        </p:nvCxnSpPr>
        <p:spPr>
          <a:xfrm>
            <a:off x="6644675" y="2848734"/>
            <a:ext cx="819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11"/>
          <p:cNvSpPr txBox="1"/>
          <p:nvPr/>
        </p:nvSpPr>
        <p:spPr>
          <a:xfrm>
            <a:off x="7463386" y="4143179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cxnSp>
        <p:nvCxnSpPr>
          <p:cNvPr id="595" name="Google Shape;595;p11"/>
          <p:cNvCxnSpPr/>
          <p:nvPr/>
        </p:nvCxnSpPr>
        <p:spPr>
          <a:xfrm>
            <a:off x="7517967" y="4207901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11"/>
          <p:cNvSpPr txBox="1"/>
          <p:nvPr/>
        </p:nvSpPr>
        <p:spPr>
          <a:xfrm>
            <a:off x="7463386" y="4596234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/>
          </a:p>
        </p:txBody>
      </p:sp>
      <p:cxnSp>
        <p:nvCxnSpPr>
          <p:cNvPr id="597" name="Google Shape;597;p11"/>
          <p:cNvCxnSpPr/>
          <p:nvPr/>
        </p:nvCxnSpPr>
        <p:spPr>
          <a:xfrm>
            <a:off x="7517967" y="4660957"/>
            <a:ext cx="273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11"/>
          <p:cNvCxnSpPr/>
          <p:nvPr/>
        </p:nvCxnSpPr>
        <p:spPr>
          <a:xfrm>
            <a:off x="5989706" y="4337345"/>
            <a:ext cx="1473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11"/>
          <p:cNvCxnSpPr/>
          <p:nvPr/>
        </p:nvCxnSpPr>
        <p:spPr>
          <a:xfrm>
            <a:off x="5989706" y="4725679"/>
            <a:ext cx="1473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11"/>
          <p:cNvSpPr txBox="1"/>
          <p:nvPr/>
        </p:nvSpPr>
        <p:spPr>
          <a:xfrm>
            <a:off x="5553060" y="4078456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IOR</a:t>
            </a:r>
            <a:endParaRPr/>
          </a:p>
        </p:txBody>
      </p:sp>
      <p:cxnSp>
        <p:nvCxnSpPr>
          <p:cNvPr id="601" name="Google Shape;601;p11"/>
          <p:cNvCxnSpPr/>
          <p:nvPr/>
        </p:nvCxnSpPr>
        <p:spPr>
          <a:xfrm>
            <a:off x="5607641" y="4143179"/>
            <a:ext cx="3273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11"/>
          <p:cNvSpPr txBox="1"/>
          <p:nvPr/>
        </p:nvSpPr>
        <p:spPr>
          <a:xfrm>
            <a:off x="5443899" y="4531512"/>
            <a:ext cx="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IOW</a:t>
            </a:r>
            <a:endParaRPr/>
          </a:p>
        </p:txBody>
      </p:sp>
      <p:cxnSp>
        <p:nvCxnSpPr>
          <p:cNvPr id="603" name="Google Shape;603;p11"/>
          <p:cNvCxnSpPr/>
          <p:nvPr/>
        </p:nvCxnSpPr>
        <p:spPr>
          <a:xfrm>
            <a:off x="5498479" y="4596234"/>
            <a:ext cx="4365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11"/>
          <p:cNvSpPr/>
          <p:nvPr/>
        </p:nvSpPr>
        <p:spPr>
          <a:xfrm>
            <a:off x="5989706" y="5178734"/>
            <a:ext cx="1473600" cy="388200"/>
          </a:xfrm>
          <a:prstGeom prst="leftRightArrow">
            <a:avLst>
              <a:gd fmla="val 50000" name="adj1"/>
              <a:gd fmla="val 90000" name="adj2"/>
            </a:avLst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1"/>
          <p:cNvSpPr txBox="1"/>
          <p:nvPr/>
        </p:nvSpPr>
        <p:spPr>
          <a:xfrm>
            <a:off x="7517967" y="5114012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1"/>
          <p:cNvSpPr txBox="1"/>
          <p:nvPr/>
        </p:nvSpPr>
        <p:spPr>
          <a:xfrm>
            <a:off x="5096051" y="5114012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1"/>
          <p:cNvSpPr txBox="1"/>
          <p:nvPr/>
        </p:nvSpPr>
        <p:spPr>
          <a:xfrm>
            <a:off x="5553060" y="2647262"/>
            <a:ext cx="121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8254#2 CS’</a:t>
            </a:r>
            <a:endParaRPr/>
          </a:p>
        </p:txBody>
      </p:sp>
      <p:sp>
        <p:nvSpPr>
          <p:cNvPr id="608" name="Google Shape;608;p11"/>
          <p:cNvSpPr txBox="1"/>
          <p:nvPr/>
        </p:nvSpPr>
        <p:spPr>
          <a:xfrm>
            <a:off x="7517967" y="219200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1"/>
          <p:cNvSpPr txBox="1"/>
          <p:nvPr/>
        </p:nvSpPr>
        <p:spPr>
          <a:xfrm>
            <a:off x="1473595" y="174850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1"/>
          <p:cNvSpPr txBox="1"/>
          <p:nvPr/>
        </p:nvSpPr>
        <p:spPr>
          <a:xfrm>
            <a:off x="1523395" y="2134063"/>
            <a:ext cx="6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1"/>
          <p:cNvSpPr txBox="1"/>
          <p:nvPr/>
        </p:nvSpPr>
        <p:spPr>
          <a:xfrm>
            <a:off x="2645417" y="175805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1"/>
          <p:cNvSpPr txBox="1"/>
          <p:nvPr/>
        </p:nvSpPr>
        <p:spPr>
          <a:xfrm>
            <a:off x="2645417" y="2201550"/>
            <a:ext cx="6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2"/>
          <p:cNvSpPr/>
          <p:nvPr/>
        </p:nvSpPr>
        <p:spPr>
          <a:xfrm>
            <a:off x="3284744" y="1793637"/>
            <a:ext cx="2011500" cy="262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CLK0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		                      OUT0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GATE0           Mode 3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          </a:t>
            </a:r>
            <a:r>
              <a:rPr lang="en-US" sz="800">
                <a:solidFill>
                  <a:srgbClr val="000000"/>
                </a:solidFill>
              </a:rPr>
              <a:t>count=1000</a:t>
            </a:r>
            <a:r>
              <a:rPr lang="en-US" sz="800"/>
              <a:t>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GATE1</a:t>
            </a:r>
            <a:r>
              <a:rPr lang="en-US" sz="800"/>
              <a:t>		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	   Mode 3                        CLK1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	count=100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OUT1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                      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GATE2                                 </a:t>
            </a:r>
            <a:r>
              <a:rPr lang="en-US" sz="800">
                <a:solidFill>
                  <a:schemeClr val="dk1"/>
                </a:solidFill>
              </a:rPr>
              <a:t>OUT2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            Mode 1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CLK2            count=n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                      n ϵ [1,99]</a:t>
            </a:r>
            <a:endParaRPr sz="800"/>
          </a:p>
        </p:txBody>
      </p:sp>
      <p:cxnSp>
        <p:nvCxnSpPr>
          <p:cNvPr id="619" name="Google Shape;619;p12"/>
          <p:cNvCxnSpPr/>
          <p:nvPr/>
        </p:nvCxnSpPr>
        <p:spPr>
          <a:xfrm rot="10800000">
            <a:off x="3284694" y="2754346"/>
            <a:ext cx="2011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12"/>
          <p:cNvCxnSpPr/>
          <p:nvPr/>
        </p:nvCxnSpPr>
        <p:spPr>
          <a:xfrm rot="10800000">
            <a:off x="3284694" y="3540380"/>
            <a:ext cx="2011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12"/>
          <p:cNvCxnSpPr/>
          <p:nvPr/>
        </p:nvCxnSpPr>
        <p:spPr>
          <a:xfrm>
            <a:off x="2726727" y="2068532"/>
            <a:ext cx="56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12"/>
          <p:cNvSpPr/>
          <p:nvPr/>
        </p:nvSpPr>
        <p:spPr>
          <a:xfrm>
            <a:off x="5296194" y="2134255"/>
            <a:ext cx="349819" cy="958337"/>
          </a:xfrm>
          <a:custGeom>
            <a:rect b="b" l="l" r="r" t="t"/>
            <a:pathLst>
              <a:path extrusionOk="0" h="27432" w="12192">
                <a:moveTo>
                  <a:pt x="0" y="0"/>
                </a:moveTo>
                <a:lnTo>
                  <a:pt x="3048" y="0"/>
                </a:lnTo>
                <a:lnTo>
                  <a:pt x="12192" y="0"/>
                </a:lnTo>
                <a:lnTo>
                  <a:pt x="12192" y="27432"/>
                </a:lnTo>
                <a:lnTo>
                  <a:pt x="0" y="27432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3" name="Google Shape;623;p12"/>
          <p:cNvSpPr txBox="1"/>
          <p:nvPr/>
        </p:nvSpPr>
        <p:spPr>
          <a:xfrm>
            <a:off x="2410200" y="1618962"/>
            <a:ext cx="34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24" name="Google Shape;624;p12"/>
          <p:cNvSpPr txBox="1"/>
          <p:nvPr/>
        </p:nvSpPr>
        <p:spPr>
          <a:xfrm>
            <a:off x="2760017" y="1812662"/>
            <a:ext cx="5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5MHz</a:t>
            </a:r>
            <a:endParaRPr sz="1000"/>
          </a:p>
        </p:txBody>
      </p:sp>
      <p:sp>
        <p:nvSpPr>
          <p:cNvPr id="625" name="Google Shape;625;p12"/>
          <p:cNvSpPr txBox="1"/>
          <p:nvPr/>
        </p:nvSpPr>
        <p:spPr>
          <a:xfrm>
            <a:off x="5650249" y="2013575"/>
            <a:ext cx="6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5KHz</a:t>
            </a:r>
            <a:endParaRPr sz="1200"/>
          </a:p>
        </p:txBody>
      </p:sp>
      <p:sp>
        <p:nvSpPr>
          <p:cNvPr id="626" name="Google Shape;626;p12"/>
          <p:cNvSpPr txBox="1"/>
          <p:nvPr/>
        </p:nvSpPr>
        <p:spPr>
          <a:xfrm>
            <a:off x="5665940" y="2920843"/>
            <a:ext cx="5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5KHz</a:t>
            </a:r>
            <a:endParaRPr sz="1000"/>
          </a:p>
        </p:txBody>
      </p:sp>
      <p:cxnSp>
        <p:nvCxnSpPr>
          <p:cNvPr id="627" name="Google Shape;627;p12"/>
          <p:cNvCxnSpPr/>
          <p:nvPr/>
        </p:nvCxnSpPr>
        <p:spPr>
          <a:xfrm>
            <a:off x="2737982" y="2389370"/>
            <a:ext cx="56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12"/>
          <p:cNvSpPr/>
          <p:nvPr/>
        </p:nvSpPr>
        <p:spPr>
          <a:xfrm>
            <a:off x="2760017" y="3278369"/>
            <a:ext cx="524728" cy="524043"/>
          </a:xfrm>
          <a:custGeom>
            <a:rect b="b" l="l" r="r" t="t"/>
            <a:pathLst>
              <a:path extrusionOk="0" h="18288" w="18288">
                <a:moveTo>
                  <a:pt x="18288" y="0"/>
                </a:moveTo>
                <a:lnTo>
                  <a:pt x="0" y="0"/>
                </a:lnTo>
                <a:lnTo>
                  <a:pt x="0" y="18288"/>
                </a:lnTo>
                <a:lnTo>
                  <a:pt x="18288" y="18288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9" name="Google Shape;629;p12"/>
          <p:cNvSpPr txBox="1"/>
          <p:nvPr/>
        </p:nvSpPr>
        <p:spPr>
          <a:xfrm>
            <a:off x="2672563" y="3030455"/>
            <a:ext cx="52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50Hz</a:t>
            </a:r>
            <a:endParaRPr sz="1100"/>
          </a:p>
        </p:txBody>
      </p:sp>
      <p:sp>
        <p:nvSpPr>
          <p:cNvPr id="630" name="Google Shape;630;p12"/>
          <p:cNvSpPr txBox="1"/>
          <p:nvPr/>
        </p:nvSpPr>
        <p:spPr>
          <a:xfrm>
            <a:off x="2760017" y="3554478"/>
            <a:ext cx="5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50Hz</a:t>
            </a:r>
            <a:endParaRPr sz="1000"/>
          </a:p>
        </p:txBody>
      </p:sp>
      <p:sp>
        <p:nvSpPr>
          <p:cNvPr id="631" name="Google Shape;631;p12"/>
          <p:cNvSpPr/>
          <p:nvPr/>
        </p:nvSpPr>
        <p:spPr>
          <a:xfrm>
            <a:off x="2410200" y="1455425"/>
            <a:ext cx="3235825" cy="2620213"/>
          </a:xfrm>
          <a:custGeom>
            <a:rect b="b" l="l" r="r" t="t"/>
            <a:pathLst>
              <a:path extrusionOk="0" h="91440" w="112776">
                <a:moveTo>
                  <a:pt x="112776" y="24384"/>
                </a:moveTo>
                <a:lnTo>
                  <a:pt x="112776" y="0"/>
                </a:lnTo>
                <a:lnTo>
                  <a:pt x="0" y="0"/>
                </a:lnTo>
                <a:lnTo>
                  <a:pt x="0" y="88392"/>
                </a:lnTo>
                <a:lnTo>
                  <a:pt x="0" y="91440"/>
                </a:lnTo>
                <a:lnTo>
                  <a:pt x="30480" y="9144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632" name="Google Shape;632;p12"/>
          <p:cNvCxnSpPr/>
          <p:nvPr/>
        </p:nvCxnSpPr>
        <p:spPr>
          <a:xfrm>
            <a:off x="5296194" y="3802392"/>
            <a:ext cx="5688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12"/>
          <p:cNvSpPr txBox="1"/>
          <p:nvPr/>
        </p:nvSpPr>
        <p:spPr>
          <a:xfrm>
            <a:off x="5383649" y="3453043"/>
            <a:ext cx="52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50Hz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PWM of n% duty cycle</a:t>
            </a:r>
            <a:endParaRPr sz="700"/>
          </a:p>
        </p:txBody>
      </p:sp>
      <p:sp>
        <p:nvSpPr>
          <p:cNvPr id="634" name="Google Shape;634;p12"/>
          <p:cNvSpPr txBox="1"/>
          <p:nvPr/>
        </p:nvSpPr>
        <p:spPr>
          <a:xfrm>
            <a:off x="3539188" y="4514499"/>
            <a:ext cx="14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8254 #1</a:t>
            </a:r>
            <a:endParaRPr sz="1200"/>
          </a:p>
        </p:txBody>
      </p:sp>
      <p:sp>
        <p:nvSpPr>
          <p:cNvPr id="635" name="Google Shape;635;p12"/>
          <p:cNvSpPr txBox="1"/>
          <p:nvPr/>
        </p:nvSpPr>
        <p:spPr>
          <a:xfrm>
            <a:off x="2561710" y="3933827"/>
            <a:ext cx="52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5KHz</a:t>
            </a:r>
            <a:endParaRPr sz="1000"/>
          </a:p>
        </p:txBody>
      </p:sp>
      <p:sp>
        <p:nvSpPr>
          <p:cNvPr id="636" name="Google Shape;636;p12"/>
          <p:cNvSpPr txBox="1"/>
          <p:nvPr/>
        </p:nvSpPr>
        <p:spPr>
          <a:xfrm>
            <a:off x="267000" y="601100"/>
            <a:ext cx="20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8254 Counters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2486402" y="2158625"/>
            <a:ext cx="7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PC0 from 8255 #2</a:t>
            </a:r>
            <a:endParaRPr sz="1000"/>
          </a:p>
        </p:txBody>
      </p:sp>
      <p:sp>
        <p:nvSpPr>
          <p:cNvPr id="638" name="Google Shape;638;p12"/>
          <p:cNvSpPr/>
          <p:nvPr/>
        </p:nvSpPr>
        <p:spPr>
          <a:xfrm>
            <a:off x="2938456" y="2389370"/>
            <a:ext cx="335695" cy="632765"/>
          </a:xfrm>
          <a:custGeom>
            <a:rect b="b" l="l" r="r" t="t"/>
            <a:pathLst>
              <a:path extrusionOk="0" h="15988" w="19354">
                <a:moveTo>
                  <a:pt x="0" y="0"/>
                </a:moveTo>
                <a:lnTo>
                  <a:pt x="0" y="15988"/>
                </a:lnTo>
                <a:lnTo>
                  <a:pt x="19354" y="1598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9" name="Google Shape;639;p12"/>
          <p:cNvSpPr/>
          <p:nvPr/>
        </p:nvSpPr>
        <p:spPr>
          <a:xfrm>
            <a:off x="8863288" y="2802917"/>
            <a:ext cx="96300" cy="131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2b8c1c839_0_0"/>
          <p:cNvSpPr txBox="1"/>
          <p:nvPr/>
        </p:nvSpPr>
        <p:spPr>
          <a:xfrm>
            <a:off x="3989605" y="5642390"/>
            <a:ext cx="12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8254 #2</a:t>
            </a:r>
            <a:endParaRPr sz="1200"/>
          </a:p>
        </p:txBody>
      </p:sp>
      <p:sp>
        <p:nvSpPr>
          <p:cNvPr id="646" name="Google Shape;646;gd2b8c1c839_0_0"/>
          <p:cNvSpPr/>
          <p:nvPr/>
        </p:nvSpPr>
        <p:spPr>
          <a:xfrm>
            <a:off x="2630975" y="523700"/>
            <a:ext cx="2680800" cy="39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gd2b8c1c839_0_0"/>
          <p:cNvCxnSpPr/>
          <p:nvPr/>
        </p:nvCxnSpPr>
        <p:spPr>
          <a:xfrm>
            <a:off x="2618500" y="1620975"/>
            <a:ext cx="27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gd2b8c1c839_0_0"/>
          <p:cNvCxnSpPr/>
          <p:nvPr/>
        </p:nvCxnSpPr>
        <p:spPr>
          <a:xfrm flipH="1" rot="10800000">
            <a:off x="2618500" y="3080025"/>
            <a:ext cx="2693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gd2b8c1c839_0_0"/>
          <p:cNvSpPr txBox="1"/>
          <p:nvPr/>
        </p:nvSpPr>
        <p:spPr>
          <a:xfrm>
            <a:off x="1285040" y="257050"/>
            <a:ext cx="14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from 8254#1, Out1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         50Hz</a:t>
            </a:r>
            <a:endParaRPr sz="1100"/>
          </a:p>
        </p:txBody>
      </p:sp>
      <p:cxnSp>
        <p:nvCxnSpPr>
          <p:cNvPr id="650" name="Google Shape;650;gd2b8c1c839_0_0"/>
          <p:cNvCxnSpPr/>
          <p:nvPr/>
        </p:nvCxnSpPr>
        <p:spPr>
          <a:xfrm>
            <a:off x="2129671" y="7514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gd2b8c1c839_0_0"/>
          <p:cNvSpPr txBox="1"/>
          <p:nvPr/>
        </p:nvSpPr>
        <p:spPr>
          <a:xfrm>
            <a:off x="2668375" y="493225"/>
            <a:ext cx="5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CLK0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d2b8c1c839_0_0"/>
          <p:cNvSpPr txBox="1"/>
          <p:nvPr/>
        </p:nvSpPr>
        <p:spPr>
          <a:xfrm>
            <a:off x="2668375" y="1026625"/>
            <a:ext cx="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GATE0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3" name="Google Shape;653;gd2b8c1c839_0_0"/>
          <p:cNvCxnSpPr/>
          <p:nvPr/>
        </p:nvCxnSpPr>
        <p:spPr>
          <a:xfrm>
            <a:off x="2129671" y="12086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gd2b8c1c839_0_0"/>
          <p:cNvSpPr txBox="1"/>
          <p:nvPr/>
        </p:nvSpPr>
        <p:spPr>
          <a:xfrm>
            <a:off x="4789525" y="8548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d2b8c1c839_0_0"/>
          <p:cNvSpPr txBox="1"/>
          <p:nvPr/>
        </p:nvSpPr>
        <p:spPr>
          <a:xfrm>
            <a:off x="1361240" y="942850"/>
            <a:ext cx="14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from PC1 of 8255#2, BSR</a:t>
            </a:r>
            <a:endParaRPr sz="1200"/>
          </a:p>
        </p:txBody>
      </p:sp>
      <p:sp>
        <p:nvSpPr>
          <p:cNvPr id="656" name="Google Shape;656;gd2b8c1c839_0_0"/>
          <p:cNvSpPr txBox="1"/>
          <p:nvPr/>
        </p:nvSpPr>
        <p:spPr>
          <a:xfrm>
            <a:off x="3455325" y="732900"/>
            <a:ext cx="10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Mode-2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Count=50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d2b8c1c839_0_0"/>
          <p:cNvSpPr/>
          <p:nvPr/>
        </p:nvSpPr>
        <p:spPr>
          <a:xfrm>
            <a:off x="5306133" y="1034016"/>
            <a:ext cx="317022" cy="1110859"/>
          </a:xfrm>
          <a:custGeom>
            <a:rect b="b" l="l" r="r" t="t"/>
            <a:pathLst>
              <a:path extrusionOk="0" h="27432" w="12192">
                <a:moveTo>
                  <a:pt x="0" y="0"/>
                </a:moveTo>
                <a:lnTo>
                  <a:pt x="3048" y="0"/>
                </a:lnTo>
                <a:lnTo>
                  <a:pt x="12192" y="0"/>
                </a:lnTo>
                <a:lnTo>
                  <a:pt x="12192" y="27432"/>
                </a:lnTo>
                <a:lnTo>
                  <a:pt x="0" y="27432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8" name="Google Shape;658;gd2b8c1c839_0_0"/>
          <p:cNvSpPr txBox="1"/>
          <p:nvPr/>
        </p:nvSpPr>
        <p:spPr>
          <a:xfrm>
            <a:off x="5292482" y="696062"/>
            <a:ext cx="4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1Hz</a:t>
            </a:r>
            <a:endParaRPr sz="1200"/>
          </a:p>
        </p:txBody>
      </p:sp>
      <p:cxnSp>
        <p:nvCxnSpPr>
          <p:cNvPr id="659" name="Google Shape;659;gd2b8c1c839_0_0"/>
          <p:cNvCxnSpPr/>
          <p:nvPr/>
        </p:nvCxnSpPr>
        <p:spPr>
          <a:xfrm rot="10800000">
            <a:off x="5623200" y="1566559"/>
            <a:ext cx="13872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0" name="Google Shape;660;gd2b8c1c839_0_0"/>
          <p:cNvSpPr txBox="1"/>
          <p:nvPr/>
        </p:nvSpPr>
        <p:spPr>
          <a:xfrm>
            <a:off x="7699000" y="13445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IR2 of 8259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d2b8c1c839_0_0"/>
          <p:cNvSpPr/>
          <p:nvPr/>
        </p:nvSpPr>
        <p:spPr>
          <a:xfrm rot="5400000">
            <a:off x="6704338" y="1420871"/>
            <a:ext cx="356100" cy="304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gd2b8c1c839_0_0"/>
          <p:cNvCxnSpPr/>
          <p:nvPr/>
        </p:nvCxnSpPr>
        <p:spPr>
          <a:xfrm>
            <a:off x="7158871" y="15896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gd2b8c1c839_0_0"/>
          <p:cNvSpPr/>
          <p:nvPr/>
        </p:nvSpPr>
        <p:spPr>
          <a:xfrm>
            <a:off x="7034488" y="1507517"/>
            <a:ext cx="96300" cy="131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d2b8c1c839_0_0"/>
          <p:cNvSpPr txBox="1"/>
          <p:nvPr/>
        </p:nvSpPr>
        <p:spPr>
          <a:xfrm>
            <a:off x="4713325" y="19978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CLK-1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d2b8c1c839_0_0"/>
          <p:cNvSpPr txBox="1"/>
          <p:nvPr/>
        </p:nvSpPr>
        <p:spPr>
          <a:xfrm>
            <a:off x="3377750" y="1917475"/>
            <a:ext cx="20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Mode-2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Count= n*3600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1&lt;=n&lt;=9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d2b8c1c839_0_0"/>
          <p:cNvSpPr txBox="1"/>
          <p:nvPr/>
        </p:nvSpPr>
        <p:spPr>
          <a:xfrm>
            <a:off x="2618500" y="1786625"/>
            <a:ext cx="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GATE1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d2b8c1c839_0_0"/>
          <p:cNvSpPr txBox="1"/>
          <p:nvPr/>
        </p:nvSpPr>
        <p:spPr>
          <a:xfrm>
            <a:off x="1132640" y="1704850"/>
            <a:ext cx="14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from PC2 of 8255#2, BSR</a:t>
            </a:r>
            <a:endParaRPr sz="1200"/>
          </a:p>
        </p:txBody>
      </p:sp>
      <p:cxnSp>
        <p:nvCxnSpPr>
          <p:cNvPr id="668" name="Google Shape;668;gd2b8c1c839_0_0"/>
          <p:cNvCxnSpPr/>
          <p:nvPr/>
        </p:nvCxnSpPr>
        <p:spPr>
          <a:xfrm>
            <a:off x="2129671" y="19706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gd2b8c1c839_0_0"/>
          <p:cNvCxnSpPr/>
          <p:nvPr/>
        </p:nvCxnSpPr>
        <p:spPr>
          <a:xfrm rot="10800000">
            <a:off x="2122283" y="2829931"/>
            <a:ext cx="528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gd2b8c1c839_0_0"/>
          <p:cNvSpPr/>
          <p:nvPr/>
        </p:nvSpPr>
        <p:spPr>
          <a:xfrm rot="-5400000">
            <a:off x="1958778" y="2730204"/>
            <a:ext cx="361500" cy="2115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d2b8c1c839_0_0"/>
          <p:cNvSpPr/>
          <p:nvPr/>
        </p:nvSpPr>
        <p:spPr>
          <a:xfrm>
            <a:off x="1937364" y="2770387"/>
            <a:ext cx="96300" cy="131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gd2b8c1c839_0_0"/>
          <p:cNvCxnSpPr/>
          <p:nvPr/>
        </p:nvCxnSpPr>
        <p:spPr>
          <a:xfrm flipH="1">
            <a:off x="1571064" y="2835952"/>
            <a:ext cx="366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gd2b8c1c839_0_0"/>
          <p:cNvSpPr txBox="1"/>
          <p:nvPr/>
        </p:nvSpPr>
        <p:spPr>
          <a:xfrm>
            <a:off x="822950" y="2553575"/>
            <a:ext cx="110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To 8259 IR 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d2b8c1c839_0_0"/>
          <p:cNvSpPr txBox="1"/>
          <p:nvPr/>
        </p:nvSpPr>
        <p:spPr>
          <a:xfrm>
            <a:off x="2618500" y="2624825"/>
            <a:ext cx="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d2b8c1c839_0_0"/>
          <p:cNvSpPr txBox="1"/>
          <p:nvPr/>
        </p:nvSpPr>
        <p:spPr>
          <a:xfrm>
            <a:off x="300652" y="2729425"/>
            <a:ext cx="1525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pulse after hour timer for auto mode expires</a:t>
            </a:r>
            <a:endParaRPr sz="1100"/>
          </a:p>
        </p:txBody>
      </p:sp>
      <p:cxnSp>
        <p:nvCxnSpPr>
          <p:cNvPr id="676" name="Google Shape;676;gd2b8c1c839_0_0"/>
          <p:cNvCxnSpPr/>
          <p:nvPr/>
        </p:nvCxnSpPr>
        <p:spPr>
          <a:xfrm>
            <a:off x="2129671" y="35708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7" name="Google Shape;677;gd2b8c1c839_0_0"/>
          <p:cNvSpPr txBox="1"/>
          <p:nvPr/>
        </p:nvSpPr>
        <p:spPr>
          <a:xfrm>
            <a:off x="2615750" y="3387425"/>
            <a:ext cx="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CLK2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d2b8c1c839_0_0"/>
          <p:cNvSpPr txBox="1"/>
          <p:nvPr/>
        </p:nvSpPr>
        <p:spPr>
          <a:xfrm>
            <a:off x="1191500" y="3465025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5MHz from 8284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gd2b8c1c839_0_0"/>
          <p:cNvCxnSpPr/>
          <p:nvPr/>
        </p:nvCxnSpPr>
        <p:spPr>
          <a:xfrm>
            <a:off x="2129671" y="41804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gd2b8c1c839_0_0"/>
          <p:cNvSpPr txBox="1"/>
          <p:nvPr/>
        </p:nvSpPr>
        <p:spPr>
          <a:xfrm>
            <a:off x="2618500" y="3996425"/>
            <a:ext cx="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GATE2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d2b8c1c839_0_0"/>
          <p:cNvSpPr txBox="1"/>
          <p:nvPr/>
        </p:nvSpPr>
        <p:spPr>
          <a:xfrm>
            <a:off x="1877300" y="3846025"/>
            <a:ext cx="8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Vcc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d2b8c1c839_0_0"/>
          <p:cNvSpPr txBox="1"/>
          <p:nvPr/>
        </p:nvSpPr>
        <p:spPr>
          <a:xfrm>
            <a:off x="3441475" y="3578625"/>
            <a:ext cx="15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Mode-3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Count=10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3" name="Google Shape;683;gd2b8c1c839_0_0"/>
          <p:cNvCxnSpPr/>
          <p:nvPr/>
        </p:nvCxnSpPr>
        <p:spPr>
          <a:xfrm>
            <a:off x="5330071" y="3799496"/>
            <a:ext cx="515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gd2b8c1c839_0_0"/>
          <p:cNvSpPr txBox="1"/>
          <p:nvPr/>
        </p:nvSpPr>
        <p:spPr>
          <a:xfrm>
            <a:off x="4763200" y="3586950"/>
            <a:ext cx="6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d2b8c1c839_0_0"/>
          <p:cNvSpPr txBox="1"/>
          <p:nvPr/>
        </p:nvSpPr>
        <p:spPr>
          <a:xfrm>
            <a:off x="5921425" y="3613275"/>
            <a:ext cx="22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500 kHz to Clock of ADC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3"/>
          <p:cNvSpPr/>
          <p:nvPr/>
        </p:nvSpPr>
        <p:spPr>
          <a:xfrm>
            <a:off x="2133600" y="1066800"/>
            <a:ext cx="1371600" cy="3276600"/>
          </a:xfrm>
          <a:prstGeom prst="rect">
            <a:avLst/>
          </a:prstGeom>
          <a:solidFill>
            <a:srgbClr val="FFFF99">
              <a:alpha val="67450"/>
            </a:srgbClr>
          </a:solidFill>
          <a:ln cap="flat" cmpd="sng" w="317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8259</a:t>
            </a:r>
            <a:endParaRPr/>
          </a:p>
        </p:txBody>
      </p:sp>
      <p:cxnSp>
        <p:nvCxnSpPr>
          <p:cNvPr id="691" name="Google Shape;691;p13"/>
          <p:cNvCxnSpPr/>
          <p:nvPr/>
        </p:nvCxnSpPr>
        <p:spPr>
          <a:xfrm rot="10800000">
            <a:off x="3505200" y="1371600"/>
            <a:ext cx="8382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13"/>
          <p:cNvSpPr txBox="1"/>
          <p:nvPr/>
        </p:nvSpPr>
        <p:spPr>
          <a:xfrm>
            <a:off x="2819400" y="1192649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6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13"/>
          <p:cNvCxnSpPr/>
          <p:nvPr/>
        </p:nvCxnSpPr>
        <p:spPr>
          <a:xfrm rot="10800000">
            <a:off x="1600200" y="13716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13"/>
          <p:cNvSpPr txBox="1"/>
          <p:nvPr/>
        </p:nvSpPr>
        <p:spPr>
          <a:xfrm>
            <a:off x="2133600" y="11430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695" name="Google Shape;695;p13"/>
          <p:cNvCxnSpPr/>
          <p:nvPr/>
        </p:nvCxnSpPr>
        <p:spPr>
          <a:xfrm>
            <a:off x="1600200" y="18288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13"/>
          <p:cNvSpPr txBox="1"/>
          <p:nvPr/>
        </p:nvSpPr>
        <p:spPr>
          <a:xfrm>
            <a:off x="2100416" y="1640532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INTA</a:t>
            </a:r>
            <a:endParaRPr/>
          </a:p>
        </p:txBody>
      </p:sp>
      <p:sp>
        <p:nvSpPr>
          <p:cNvPr id="697" name="Google Shape;697;p13"/>
          <p:cNvSpPr txBox="1"/>
          <p:nvPr/>
        </p:nvSpPr>
        <p:spPr>
          <a:xfrm>
            <a:off x="3048000" y="3528536"/>
            <a:ext cx="838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baseline="-25000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b="1" baseline="-25000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CAS</a:t>
            </a:r>
            <a:r>
              <a:rPr b="1" baseline="-25000" lang="en-US" sz="1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13"/>
          <p:cNvSpPr txBox="1"/>
          <p:nvPr/>
        </p:nvSpPr>
        <p:spPr>
          <a:xfrm>
            <a:off x="2133600" y="3962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SP/EN</a:t>
            </a:r>
            <a:endParaRPr/>
          </a:p>
        </p:txBody>
      </p:sp>
      <p:cxnSp>
        <p:nvCxnSpPr>
          <p:cNvPr id="699" name="Google Shape;699;p13"/>
          <p:cNvCxnSpPr/>
          <p:nvPr/>
        </p:nvCxnSpPr>
        <p:spPr>
          <a:xfrm>
            <a:off x="2819400" y="4343400"/>
            <a:ext cx="0" cy="53340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700" name="Google Shape;700;p13"/>
          <p:cNvSpPr txBox="1"/>
          <p:nvPr/>
        </p:nvSpPr>
        <p:spPr>
          <a:xfrm>
            <a:off x="2550131" y="49530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/>
          </a:p>
        </p:txBody>
      </p:sp>
      <p:cxnSp>
        <p:nvCxnSpPr>
          <p:cNvPr id="701" name="Google Shape;701;p13"/>
          <p:cNvCxnSpPr/>
          <p:nvPr/>
        </p:nvCxnSpPr>
        <p:spPr>
          <a:xfrm rot="10800000">
            <a:off x="3505200" y="1676400"/>
            <a:ext cx="8382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13"/>
          <p:cNvSpPr txBox="1"/>
          <p:nvPr/>
        </p:nvSpPr>
        <p:spPr>
          <a:xfrm>
            <a:off x="2819400" y="1455003"/>
            <a:ext cx="6858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6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13"/>
          <p:cNvSpPr txBox="1"/>
          <p:nvPr/>
        </p:nvSpPr>
        <p:spPr>
          <a:xfrm>
            <a:off x="3886200" y="914400"/>
            <a:ext cx="534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OUT1 of 8254 #2 ( a pulse after completion of n-hours set of auto mode</a:t>
            </a:r>
            <a:endParaRPr/>
          </a:p>
        </p:txBody>
      </p:sp>
      <p:sp>
        <p:nvSpPr>
          <p:cNvPr id="704" name="Google Shape;704;p13"/>
          <p:cNvSpPr txBox="1"/>
          <p:nvPr/>
        </p:nvSpPr>
        <p:spPr>
          <a:xfrm>
            <a:off x="4343400" y="1524000"/>
            <a:ext cx="16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EOC from ADC</a:t>
            </a:r>
            <a:endParaRPr/>
          </a:p>
        </p:txBody>
      </p:sp>
      <p:cxnSp>
        <p:nvCxnSpPr>
          <p:cNvPr id="705" name="Google Shape;705;p13"/>
          <p:cNvCxnSpPr/>
          <p:nvPr/>
        </p:nvCxnSpPr>
        <p:spPr>
          <a:xfrm>
            <a:off x="3505200" y="2209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6" name="Google Shape;706;p13"/>
          <p:cNvCxnSpPr/>
          <p:nvPr/>
        </p:nvCxnSpPr>
        <p:spPr>
          <a:xfrm>
            <a:off x="3505200" y="2438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7" name="Google Shape;707;p13"/>
          <p:cNvCxnSpPr/>
          <p:nvPr/>
        </p:nvCxnSpPr>
        <p:spPr>
          <a:xfrm>
            <a:off x="3505200" y="2667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13"/>
          <p:cNvCxnSpPr/>
          <p:nvPr/>
        </p:nvCxnSpPr>
        <p:spPr>
          <a:xfrm>
            <a:off x="3505200" y="2895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9" name="Google Shape;709;p13"/>
          <p:cNvCxnSpPr/>
          <p:nvPr/>
        </p:nvCxnSpPr>
        <p:spPr>
          <a:xfrm>
            <a:off x="3505200" y="3124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0" name="Google Shape;710;p13"/>
          <p:cNvCxnSpPr/>
          <p:nvPr/>
        </p:nvCxnSpPr>
        <p:spPr>
          <a:xfrm>
            <a:off x="3505200" y="3733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1" name="Google Shape;711;p13"/>
          <p:cNvCxnSpPr/>
          <p:nvPr/>
        </p:nvCxnSpPr>
        <p:spPr>
          <a:xfrm>
            <a:off x="3505200" y="3962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13"/>
          <p:cNvCxnSpPr/>
          <p:nvPr/>
        </p:nvCxnSpPr>
        <p:spPr>
          <a:xfrm>
            <a:off x="3505200" y="4114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3" name="Google Shape;713;p13"/>
          <p:cNvSpPr txBox="1"/>
          <p:nvPr/>
        </p:nvSpPr>
        <p:spPr>
          <a:xfrm>
            <a:off x="4048025" y="2526579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/>
          </a:p>
        </p:txBody>
      </p:sp>
      <p:sp>
        <p:nvSpPr>
          <p:cNvPr id="714" name="Google Shape;714;p13"/>
          <p:cNvSpPr txBox="1"/>
          <p:nvPr/>
        </p:nvSpPr>
        <p:spPr>
          <a:xfrm>
            <a:off x="3962400" y="3605357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/>
          </a:p>
        </p:txBody>
      </p:sp>
      <p:sp>
        <p:nvSpPr>
          <p:cNvPr id="715" name="Google Shape;715;p13"/>
          <p:cNvSpPr txBox="1"/>
          <p:nvPr/>
        </p:nvSpPr>
        <p:spPr>
          <a:xfrm>
            <a:off x="1254842" y="1447800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8086</a:t>
            </a:r>
            <a:endParaRPr/>
          </a:p>
        </p:txBody>
      </p:sp>
      <p:sp>
        <p:nvSpPr>
          <p:cNvPr id="716" name="Google Shape;716;p13"/>
          <p:cNvSpPr txBox="1"/>
          <p:nvPr/>
        </p:nvSpPr>
        <p:spPr>
          <a:xfrm>
            <a:off x="1025817" y="1143000"/>
            <a:ext cx="628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/>
          </a:p>
        </p:txBody>
      </p:sp>
      <p:sp>
        <p:nvSpPr>
          <p:cNvPr id="717" name="Google Shape;717;p13"/>
          <p:cNvSpPr txBox="1"/>
          <p:nvPr/>
        </p:nvSpPr>
        <p:spPr>
          <a:xfrm>
            <a:off x="1014582" y="1611868"/>
            <a:ext cx="6699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INTA’</a:t>
            </a:r>
            <a:endParaRPr/>
          </a:p>
        </p:txBody>
      </p:sp>
      <p:sp>
        <p:nvSpPr>
          <p:cNvPr id="718" name="Google Shape;718;p13"/>
          <p:cNvSpPr txBox="1"/>
          <p:nvPr/>
        </p:nvSpPr>
        <p:spPr>
          <a:xfrm>
            <a:off x="2183596" y="1981200"/>
            <a:ext cx="396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9" name="Google Shape;719;p13"/>
          <p:cNvCxnSpPr/>
          <p:nvPr/>
        </p:nvCxnSpPr>
        <p:spPr>
          <a:xfrm>
            <a:off x="1600200" y="22098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13"/>
          <p:cNvSpPr txBox="1"/>
          <p:nvPr/>
        </p:nvSpPr>
        <p:spPr>
          <a:xfrm>
            <a:off x="1280138" y="1992868"/>
            <a:ext cx="396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3"/>
          <p:cNvSpPr txBox="1"/>
          <p:nvPr/>
        </p:nvSpPr>
        <p:spPr>
          <a:xfrm>
            <a:off x="2151011" y="2854404"/>
            <a:ext cx="5725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13"/>
          <p:cNvCxnSpPr/>
          <p:nvPr/>
        </p:nvCxnSpPr>
        <p:spPr>
          <a:xfrm>
            <a:off x="1617611" y="30480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13"/>
          <p:cNvCxnSpPr/>
          <p:nvPr/>
        </p:nvCxnSpPr>
        <p:spPr>
          <a:xfrm>
            <a:off x="1600200" y="3324962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13"/>
          <p:cNvSpPr txBox="1"/>
          <p:nvPr/>
        </p:nvSpPr>
        <p:spPr>
          <a:xfrm>
            <a:off x="685800" y="2866072"/>
            <a:ext cx="9861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IOR’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IOW’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8259 CS’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13"/>
          <p:cNvCxnSpPr/>
          <p:nvPr/>
        </p:nvCxnSpPr>
        <p:spPr>
          <a:xfrm>
            <a:off x="1600200" y="35814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13"/>
          <p:cNvSpPr/>
          <p:nvPr/>
        </p:nvSpPr>
        <p:spPr>
          <a:xfrm>
            <a:off x="1600200" y="3790023"/>
            <a:ext cx="533400" cy="29521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3"/>
          <p:cNvSpPr txBox="1"/>
          <p:nvPr/>
        </p:nvSpPr>
        <p:spPr>
          <a:xfrm>
            <a:off x="851525" y="5255575"/>
            <a:ext cx="838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8259</a:t>
            </a:r>
            <a:endParaRPr/>
          </a:p>
        </p:txBody>
      </p:sp>
      <p:cxnSp>
        <p:nvCxnSpPr>
          <p:cNvPr id="728" name="Google Shape;728;p13"/>
          <p:cNvCxnSpPr/>
          <p:nvPr/>
        </p:nvCxnSpPr>
        <p:spPr>
          <a:xfrm rot="10800000">
            <a:off x="3505200" y="1942000"/>
            <a:ext cx="8382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13"/>
          <p:cNvSpPr txBox="1"/>
          <p:nvPr/>
        </p:nvSpPr>
        <p:spPr>
          <a:xfrm>
            <a:off x="4343400" y="1821350"/>
            <a:ext cx="403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OUT0 of 8254 #2: 1Hz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sense and control the fan speed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cde2e9676f_4_0"/>
          <p:cNvSpPr txBox="1"/>
          <p:nvPr/>
        </p:nvSpPr>
        <p:spPr>
          <a:xfrm>
            <a:off x="3584650" y="999925"/>
            <a:ext cx="20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Fan Controller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gcde2e9676f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5" y="1693475"/>
            <a:ext cx="8573402" cy="40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cde2e9676f_4_6"/>
          <p:cNvSpPr txBox="1"/>
          <p:nvPr/>
        </p:nvSpPr>
        <p:spPr>
          <a:xfrm>
            <a:off x="3943100" y="528275"/>
            <a:ext cx="152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ADC 0801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cde2e9676f_4_6"/>
          <p:cNvSpPr txBox="1"/>
          <p:nvPr/>
        </p:nvSpPr>
        <p:spPr>
          <a:xfrm>
            <a:off x="1186125" y="738675"/>
            <a:ext cx="1949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Circuit reference - Datasheet of ADC 0801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gcde2e9676f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13" y="1412350"/>
            <a:ext cx="8101772" cy="51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de2e9676f_4_13"/>
          <p:cNvSpPr txBox="1"/>
          <p:nvPr/>
        </p:nvSpPr>
        <p:spPr>
          <a:xfrm>
            <a:off x="2282850" y="405625"/>
            <a:ext cx="54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Fan Speed Sensor Ckt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1" name="Google Shape;751;gcde2e9676f_4_13"/>
          <p:cNvPicPr preferRelativeResize="0"/>
          <p:nvPr/>
        </p:nvPicPr>
        <p:blipFill rotWithShape="1">
          <a:blip r:embed="rId3">
            <a:alphaModFix/>
          </a:blip>
          <a:srcRect b="0" l="4057" r="704" t="0"/>
          <a:stretch/>
        </p:blipFill>
        <p:spPr>
          <a:xfrm>
            <a:off x="185075" y="1352325"/>
            <a:ext cx="8898650" cy="48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"/>
          <p:cNvCxnSpPr/>
          <p:nvPr/>
        </p:nvCxnSpPr>
        <p:spPr>
          <a:xfrm>
            <a:off x="2055089" y="533400"/>
            <a:ext cx="0" cy="5943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"/>
          <p:cNvSpPr txBox="1"/>
          <p:nvPr/>
        </p:nvSpPr>
        <p:spPr>
          <a:xfrm>
            <a:off x="835889" y="31242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8086</a:t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2055089" y="838200"/>
            <a:ext cx="838200" cy="417513"/>
          </a:xfrm>
          <a:prstGeom prst="rightArrow">
            <a:avLst>
              <a:gd fmla="val 50000" name="adj1"/>
              <a:gd fmla="val 50190" name="adj2"/>
            </a:avLst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912089" y="6858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19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6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3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912089" y="15240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BHE’/S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2893289" y="533400"/>
            <a:ext cx="990600" cy="18288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/>
          </a:p>
        </p:txBody>
      </p:sp>
      <p:sp>
        <p:nvSpPr>
          <p:cNvPr id="196" name="Google Shape;196;p2"/>
          <p:cNvSpPr txBox="1"/>
          <p:nvPr/>
        </p:nvSpPr>
        <p:spPr>
          <a:xfrm>
            <a:off x="2893289" y="1981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/>
          </a:p>
        </p:txBody>
      </p:sp>
      <p:cxnSp>
        <p:nvCxnSpPr>
          <p:cNvPr id="197" name="Google Shape;197;p2"/>
          <p:cNvCxnSpPr/>
          <p:nvPr/>
        </p:nvCxnSpPr>
        <p:spPr>
          <a:xfrm>
            <a:off x="2055089" y="1752600"/>
            <a:ext cx="83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"/>
          <p:cNvSpPr/>
          <p:nvPr/>
        </p:nvSpPr>
        <p:spPr>
          <a:xfrm>
            <a:off x="3883889" y="914400"/>
            <a:ext cx="1981200" cy="3810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05"/>
            </a:srgbClr>
          </a:solidFill>
          <a:ln cap="flat" cmpd="sng" w="31750">
            <a:solidFill>
              <a:srgbClr val="0066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99" name="Google Shape;199;p2"/>
          <p:cNvCxnSpPr/>
          <p:nvPr/>
        </p:nvCxnSpPr>
        <p:spPr>
          <a:xfrm>
            <a:off x="2055089" y="28194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"/>
          <p:cNvCxnSpPr/>
          <p:nvPr/>
        </p:nvCxnSpPr>
        <p:spPr>
          <a:xfrm rot="10800000">
            <a:off x="3045689" y="2362200"/>
            <a:ext cx="0" cy="457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"/>
          <p:cNvSpPr txBox="1"/>
          <p:nvPr/>
        </p:nvSpPr>
        <p:spPr>
          <a:xfrm>
            <a:off x="1293089" y="25908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ALE</a:t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3045689" y="3124200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3045689" y="3886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4036289" y="3505200"/>
            <a:ext cx="1981200" cy="3810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05"/>
            </a:srgbClr>
          </a:solidFill>
          <a:ln cap="flat" cmpd="sng" w="31750">
            <a:solidFill>
              <a:srgbClr val="0066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2055089" y="3505200"/>
            <a:ext cx="990600" cy="3048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3045689" y="4648200"/>
            <a:ext cx="9906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LS373</a:t>
            </a: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4036289" y="5029200"/>
            <a:ext cx="1981200" cy="381000"/>
          </a:xfrm>
          <a:prstGeom prst="rightArrow">
            <a:avLst>
              <a:gd fmla="val 50000" name="adj1"/>
              <a:gd fmla="val 130000" name="adj2"/>
            </a:avLst>
          </a:prstGeom>
          <a:solidFill>
            <a:srgbClr val="00FF00">
              <a:alpha val="24705"/>
            </a:srgbClr>
          </a:solidFill>
          <a:ln cap="flat" cmpd="sng" w="31750">
            <a:solidFill>
              <a:srgbClr val="0066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055089" y="5029200"/>
            <a:ext cx="990600" cy="3048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09" name="Google Shape;209;p2"/>
          <p:cNvCxnSpPr/>
          <p:nvPr/>
        </p:nvCxnSpPr>
        <p:spPr>
          <a:xfrm>
            <a:off x="2512289" y="2819400"/>
            <a:ext cx="0" cy="7620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0" name="Google Shape;210;p2"/>
          <p:cNvCxnSpPr/>
          <p:nvPr/>
        </p:nvCxnSpPr>
        <p:spPr>
          <a:xfrm>
            <a:off x="2512289" y="3733800"/>
            <a:ext cx="0" cy="685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2512289" y="4419600"/>
            <a:ext cx="685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2" name="Google Shape;212;p2"/>
          <p:cNvCxnSpPr/>
          <p:nvPr/>
        </p:nvCxnSpPr>
        <p:spPr>
          <a:xfrm rot="10800000">
            <a:off x="3198089" y="4267200"/>
            <a:ext cx="0" cy="152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"/>
          <p:cNvCxnSpPr/>
          <p:nvPr/>
        </p:nvCxnSpPr>
        <p:spPr>
          <a:xfrm>
            <a:off x="2512289" y="4419600"/>
            <a:ext cx="0" cy="685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"/>
          <p:cNvCxnSpPr/>
          <p:nvPr/>
        </p:nvCxnSpPr>
        <p:spPr>
          <a:xfrm>
            <a:off x="2512289" y="5257800"/>
            <a:ext cx="0" cy="7620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"/>
          <p:cNvCxnSpPr/>
          <p:nvPr/>
        </p:nvCxnSpPr>
        <p:spPr>
          <a:xfrm>
            <a:off x="2512289" y="6019800"/>
            <a:ext cx="762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"/>
          <p:cNvSpPr txBox="1"/>
          <p:nvPr/>
        </p:nvSpPr>
        <p:spPr>
          <a:xfrm>
            <a:off x="3121889" y="5410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/>
          </a:p>
        </p:txBody>
      </p:sp>
      <p:cxnSp>
        <p:nvCxnSpPr>
          <p:cNvPr id="217" name="Google Shape;217;p2"/>
          <p:cNvCxnSpPr/>
          <p:nvPr/>
        </p:nvCxnSpPr>
        <p:spPr>
          <a:xfrm rot="10800000">
            <a:off x="3274289" y="5791200"/>
            <a:ext cx="0" cy="228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"/>
          <p:cNvSpPr txBox="1"/>
          <p:nvPr/>
        </p:nvSpPr>
        <p:spPr>
          <a:xfrm>
            <a:off x="683489" y="34290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15 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759689" y="4937125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 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3350489" y="20574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cxnSp>
        <p:nvCxnSpPr>
          <p:cNvPr id="221" name="Google Shape;221;p2"/>
          <p:cNvCxnSpPr/>
          <p:nvPr/>
        </p:nvCxnSpPr>
        <p:spPr>
          <a:xfrm>
            <a:off x="3655289" y="2362200"/>
            <a:ext cx="0" cy="30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"/>
          <p:cNvCxnSpPr/>
          <p:nvPr/>
        </p:nvCxnSpPr>
        <p:spPr>
          <a:xfrm>
            <a:off x="3426689" y="26670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"/>
          <p:cNvCxnSpPr/>
          <p:nvPr/>
        </p:nvCxnSpPr>
        <p:spPr>
          <a:xfrm>
            <a:off x="3502889" y="27432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"/>
          <p:cNvCxnSpPr/>
          <p:nvPr/>
        </p:nvCxnSpPr>
        <p:spPr>
          <a:xfrm>
            <a:off x="3579089" y="2819400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"/>
          <p:cNvSpPr txBox="1"/>
          <p:nvPr/>
        </p:nvSpPr>
        <p:spPr>
          <a:xfrm>
            <a:off x="3426689" y="39624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cxnSp>
        <p:nvCxnSpPr>
          <p:cNvPr id="226" name="Google Shape;226;p2"/>
          <p:cNvCxnSpPr/>
          <p:nvPr/>
        </p:nvCxnSpPr>
        <p:spPr>
          <a:xfrm>
            <a:off x="3731489" y="4267200"/>
            <a:ext cx="0" cy="152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"/>
          <p:cNvCxnSpPr/>
          <p:nvPr/>
        </p:nvCxnSpPr>
        <p:spPr>
          <a:xfrm>
            <a:off x="3502889" y="44196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"/>
          <p:cNvCxnSpPr/>
          <p:nvPr/>
        </p:nvCxnSpPr>
        <p:spPr>
          <a:xfrm>
            <a:off x="3579089" y="44958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"/>
          <p:cNvCxnSpPr/>
          <p:nvPr/>
        </p:nvCxnSpPr>
        <p:spPr>
          <a:xfrm>
            <a:off x="3655289" y="4572000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"/>
          <p:cNvSpPr txBox="1"/>
          <p:nvPr/>
        </p:nvSpPr>
        <p:spPr>
          <a:xfrm>
            <a:off x="3502889" y="54864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cxnSp>
        <p:nvCxnSpPr>
          <p:cNvPr id="231" name="Google Shape;231;p2"/>
          <p:cNvCxnSpPr/>
          <p:nvPr/>
        </p:nvCxnSpPr>
        <p:spPr>
          <a:xfrm>
            <a:off x="3807689" y="5791200"/>
            <a:ext cx="0" cy="152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"/>
          <p:cNvCxnSpPr/>
          <p:nvPr/>
        </p:nvCxnSpPr>
        <p:spPr>
          <a:xfrm>
            <a:off x="3579089" y="59436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"/>
          <p:cNvCxnSpPr/>
          <p:nvPr/>
        </p:nvCxnSpPr>
        <p:spPr>
          <a:xfrm>
            <a:off x="3655289" y="60198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"/>
          <p:cNvCxnSpPr/>
          <p:nvPr/>
        </p:nvCxnSpPr>
        <p:spPr>
          <a:xfrm>
            <a:off x="3731489" y="6096000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"/>
          <p:cNvSpPr txBox="1"/>
          <p:nvPr/>
        </p:nvSpPr>
        <p:spPr>
          <a:xfrm>
            <a:off x="5941289" y="8382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16</a:t>
            </a: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19</a:t>
            </a:r>
            <a:endParaRPr b="0" i="0" sz="2400" u="none" cap="none" strike="noStrike">
              <a:solidFill>
                <a:srgbClr val="00663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3883889" y="1676400"/>
            <a:ext cx="1828800" cy="0"/>
          </a:xfrm>
          <a:prstGeom prst="straightConnector1">
            <a:avLst/>
          </a:prstGeom>
          <a:noFill/>
          <a:ln cap="flat" cmpd="sng" w="31750">
            <a:solidFill>
              <a:srgbClr val="0066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"/>
          <p:cNvSpPr txBox="1"/>
          <p:nvPr/>
        </p:nvSpPr>
        <p:spPr>
          <a:xfrm>
            <a:off x="5941289" y="1447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BHE’</a:t>
            </a:r>
            <a:endParaRPr/>
          </a:p>
        </p:txBody>
      </p:sp>
      <p:sp>
        <p:nvSpPr>
          <p:cNvPr id="238" name="Google Shape;238;p2"/>
          <p:cNvSpPr txBox="1"/>
          <p:nvPr/>
        </p:nvSpPr>
        <p:spPr>
          <a:xfrm>
            <a:off x="6017489" y="34290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15</a:t>
            </a:r>
            <a:endParaRPr b="0" i="0" sz="2400" u="none" cap="none" strike="noStrike">
              <a:solidFill>
                <a:srgbClr val="00663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6017489" y="49530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-A</a:t>
            </a:r>
            <a:r>
              <a:rPr b="0" baseline="-25000" i="0" lang="en-US" sz="2400" u="none" cap="none" strike="noStrike">
                <a:solidFill>
                  <a:srgbClr val="006633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 b="0" i="0" sz="2400" u="none" cap="none" strike="noStrike">
              <a:solidFill>
                <a:srgbClr val="00663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759689" y="6080125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MN/MX’</a:t>
            </a:r>
            <a:endParaRPr/>
          </a:p>
        </p:txBody>
      </p:sp>
      <p:cxnSp>
        <p:nvCxnSpPr>
          <p:cNvPr id="241" name="Google Shape;241;p2"/>
          <p:cNvCxnSpPr/>
          <p:nvPr/>
        </p:nvCxnSpPr>
        <p:spPr>
          <a:xfrm>
            <a:off x="2055089" y="63246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"/>
          <p:cNvCxnSpPr/>
          <p:nvPr/>
        </p:nvCxnSpPr>
        <p:spPr>
          <a:xfrm flipH="1" rot="10800000">
            <a:off x="25884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"/>
          <p:cNvCxnSpPr/>
          <p:nvPr/>
        </p:nvCxnSpPr>
        <p:spPr>
          <a:xfrm>
            <a:off x="26646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"/>
          <p:cNvCxnSpPr/>
          <p:nvPr/>
        </p:nvCxnSpPr>
        <p:spPr>
          <a:xfrm flipH="1" rot="10800000">
            <a:off x="27408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"/>
          <p:cNvCxnSpPr/>
          <p:nvPr/>
        </p:nvCxnSpPr>
        <p:spPr>
          <a:xfrm>
            <a:off x="28170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"/>
          <p:cNvCxnSpPr/>
          <p:nvPr/>
        </p:nvCxnSpPr>
        <p:spPr>
          <a:xfrm flipH="1" rot="10800000">
            <a:off x="28932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"/>
          <p:cNvCxnSpPr/>
          <p:nvPr/>
        </p:nvCxnSpPr>
        <p:spPr>
          <a:xfrm>
            <a:off x="2969489" y="62484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"/>
          <p:cNvCxnSpPr/>
          <p:nvPr/>
        </p:nvCxnSpPr>
        <p:spPr>
          <a:xfrm>
            <a:off x="3045689" y="6324600"/>
            <a:ext cx="83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"/>
          <p:cNvSpPr/>
          <p:nvPr/>
        </p:nvSpPr>
        <p:spPr>
          <a:xfrm>
            <a:off x="3883889" y="6248400"/>
            <a:ext cx="76200" cy="152400"/>
          </a:xfrm>
          <a:prstGeom prst="ellipse">
            <a:avLst/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4112489" y="6096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5V</a:t>
            </a:r>
            <a:endParaRPr/>
          </a:p>
        </p:txBody>
      </p:sp>
      <p:sp>
        <p:nvSpPr>
          <p:cNvPr id="251" name="Google Shape;251;p2"/>
          <p:cNvSpPr txBox="1"/>
          <p:nvPr/>
        </p:nvSpPr>
        <p:spPr>
          <a:xfrm>
            <a:off x="4417288" y="5745957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Bus of 8086 (Address)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"/>
          <p:cNvCxnSpPr/>
          <p:nvPr/>
        </p:nvCxnSpPr>
        <p:spPr>
          <a:xfrm>
            <a:off x="1828800" y="457200"/>
            <a:ext cx="0" cy="5943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"/>
          <p:cNvSpPr txBox="1"/>
          <p:nvPr/>
        </p:nvSpPr>
        <p:spPr>
          <a:xfrm>
            <a:off x="609600" y="3048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8086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457200" y="3352800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15 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609600" y="4860925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7 </a:t>
            </a:r>
            <a:endParaRPr b="1" i="0" sz="20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533400" y="6003925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MN/MX’</a:t>
            </a:r>
            <a:endParaRPr/>
          </a:p>
        </p:txBody>
      </p:sp>
      <p:cxnSp>
        <p:nvCxnSpPr>
          <p:cNvPr id="261" name="Google Shape;261;p3"/>
          <p:cNvCxnSpPr/>
          <p:nvPr/>
        </p:nvCxnSpPr>
        <p:spPr>
          <a:xfrm>
            <a:off x="1828800" y="62484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"/>
          <p:cNvCxnSpPr/>
          <p:nvPr/>
        </p:nvCxnSpPr>
        <p:spPr>
          <a:xfrm flipH="1" rot="10800000">
            <a:off x="23622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"/>
          <p:cNvCxnSpPr/>
          <p:nvPr/>
        </p:nvCxnSpPr>
        <p:spPr>
          <a:xfrm>
            <a:off x="24384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"/>
          <p:cNvCxnSpPr/>
          <p:nvPr/>
        </p:nvCxnSpPr>
        <p:spPr>
          <a:xfrm flipH="1" rot="10800000">
            <a:off x="25146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"/>
          <p:cNvCxnSpPr/>
          <p:nvPr/>
        </p:nvCxnSpPr>
        <p:spPr>
          <a:xfrm>
            <a:off x="25908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"/>
          <p:cNvCxnSpPr/>
          <p:nvPr/>
        </p:nvCxnSpPr>
        <p:spPr>
          <a:xfrm flipH="1" rot="10800000">
            <a:off x="26670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"/>
          <p:cNvCxnSpPr/>
          <p:nvPr/>
        </p:nvCxnSpPr>
        <p:spPr>
          <a:xfrm>
            <a:off x="2743200" y="6172200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"/>
          <p:cNvCxnSpPr/>
          <p:nvPr/>
        </p:nvCxnSpPr>
        <p:spPr>
          <a:xfrm>
            <a:off x="2819400" y="6248400"/>
            <a:ext cx="83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"/>
          <p:cNvSpPr/>
          <p:nvPr/>
        </p:nvSpPr>
        <p:spPr>
          <a:xfrm>
            <a:off x="3657600" y="6172200"/>
            <a:ext cx="76200" cy="152400"/>
          </a:xfrm>
          <a:prstGeom prst="ellipse">
            <a:avLst/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3886200" y="6019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5V</a:t>
            </a: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2819400" y="3048000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LS245</a:t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2743200" y="3886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/>
          </a:p>
        </p:txBody>
      </p:sp>
      <p:sp>
        <p:nvSpPr>
          <p:cNvPr id="273" name="Google Shape;273;p3"/>
          <p:cNvSpPr/>
          <p:nvPr/>
        </p:nvSpPr>
        <p:spPr>
          <a:xfrm>
            <a:off x="1828800" y="3429000"/>
            <a:ext cx="990600" cy="3048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2819400" y="4572000"/>
            <a:ext cx="1524000" cy="11430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LS245</a:t>
            </a: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1828800" y="4953000"/>
            <a:ext cx="990600" cy="304800"/>
          </a:xfrm>
          <a:prstGeom prst="leftRightArrow">
            <a:avLst>
              <a:gd fmla="val 50000" name="adj1"/>
              <a:gd fmla="val 65000" name="adj2"/>
            </a:avLst>
          </a:prstGeom>
          <a:solidFill>
            <a:srgbClr val="3B812F">
              <a:alpha val="4705"/>
            </a:srgbClr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3733800" y="38862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3733800" y="54102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2743200" y="5424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/>
          </a:p>
        </p:txBody>
      </p:sp>
      <p:sp>
        <p:nvSpPr>
          <p:cNvPr id="279" name="Google Shape;279;p3"/>
          <p:cNvSpPr txBox="1"/>
          <p:nvPr/>
        </p:nvSpPr>
        <p:spPr>
          <a:xfrm>
            <a:off x="838200" y="3886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DT/R’</a:t>
            </a:r>
            <a:endParaRPr/>
          </a:p>
        </p:txBody>
      </p:sp>
      <p:cxnSp>
        <p:nvCxnSpPr>
          <p:cNvPr id="280" name="Google Shape;280;p3"/>
          <p:cNvCxnSpPr/>
          <p:nvPr/>
        </p:nvCxnSpPr>
        <p:spPr>
          <a:xfrm>
            <a:off x="1828800" y="41148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"/>
          <p:cNvCxnSpPr/>
          <p:nvPr/>
        </p:nvCxnSpPr>
        <p:spPr>
          <a:xfrm>
            <a:off x="2286000" y="4114800"/>
            <a:ext cx="0" cy="9144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2" name="Google Shape;282;p3"/>
          <p:cNvCxnSpPr/>
          <p:nvPr/>
        </p:nvCxnSpPr>
        <p:spPr>
          <a:xfrm>
            <a:off x="2286000" y="5181600"/>
            <a:ext cx="0" cy="457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"/>
          <p:cNvCxnSpPr/>
          <p:nvPr/>
        </p:nvCxnSpPr>
        <p:spPr>
          <a:xfrm>
            <a:off x="2286000" y="5638800"/>
            <a:ext cx="533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"/>
          <p:cNvCxnSpPr/>
          <p:nvPr/>
        </p:nvCxnSpPr>
        <p:spPr>
          <a:xfrm>
            <a:off x="1828800" y="4419600"/>
            <a:ext cx="2209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"/>
          <p:cNvSpPr txBox="1"/>
          <p:nvPr/>
        </p:nvSpPr>
        <p:spPr>
          <a:xfrm>
            <a:off x="838200" y="425132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DEN’</a:t>
            </a:r>
            <a:endParaRPr/>
          </a:p>
        </p:txBody>
      </p:sp>
      <p:cxnSp>
        <p:nvCxnSpPr>
          <p:cNvPr id="286" name="Google Shape;286;p3"/>
          <p:cNvCxnSpPr/>
          <p:nvPr/>
        </p:nvCxnSpPr>
        <p:spPr>
          <a:xfrm rot="10800000">
            <a:off x="4038600" y="4191000"/>
            <a:ext cx="0" cy="228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"/>
          <p:cNvCxnSpPr/>
          <p:nvPr/>
        </p:nvCxnSpPr>
        <p:spPr>
          <a:xfrm>
            <a:off x="2133600" y="4419600"/>
            <a:ext cx="0" cy="609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8" name="Google Shape;288;p3"/>
          <p:cNvCxnSpPr/>
          <p:nvPr/>
        </p:nvCxnSpPr>
        <p:spPr>
          <a:xfrm>
            <a:off x="2133600" y="5181600"/>
            <a:ext cx="0" cy="7620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"/>
          <p:cNvCxnSpPr/>
          <p:nvPr/>
        </p:nvCxnSpPr>
        <p:spPr>
          <a:xfrm>
            <a:off x="2133600" y="5943600"/>
            <a:ext cx="19050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"/>
          <p:cNvCxnSpPr/>
          <p:nvPr/>
        </p:nvCxnSpPr>
        <p:spPr>
          <a:xfrm rot="10800000">
            <a:off x="4038600" y="5715000"/>
            <a:ext cx="0" cy="2286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3"/>
          <p:cNvSpPr/>
          <p:nvPr/>
        </p:nvSpPr>
        <p:spPr>
          <a:xfrm>
            <a:off x="4343400" y="3429000"/>
            <a:ext cx="1676400" cy="381000"/>
          </a:xfrm>
          <a:prstGeom prst="leftRightArrow">
            <a:avLst>
              <a:gd fmla="val 50000" name="adj1"/>
              <a:gd fmla="val 88000" name="adj2"/>
            </a:avLst>
          </a:prstGeom>
          <a:solidFill>
            <a:srgbClr val="00CCFF">
              <a:alpha val="37647"/>
            </a:srgbClr>
          </a:solidFill>
          <a:ln cap="flat" cmpd="sng" w="31750">
            <a:solidFill>
              <a:srgbClr val="00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2" name="Google Shape;292;p3"/>
          <p:cNvSpPr/>
          <p:nvPr/>
        </p:nvSpPr>
        <p:spPr>
          <a:xfrm>
            <a:off x="4343400" y="4953000"/>
            <a:ext cx="1676400" cy="381000"/>
          </a:xfrm>
          <a:prstGeom prst="leftRightArrow">
            <a:avLst>
              <a:gd fmla="val 50000" name="adj1"/>
              <a:gd fmla="val 88000" name="adj2"/>
            </a:avLst>
          </a:prstGeom>
          <a:solidFill>
            <a:srgbClr val="00CCFF">
              <a:alpha val="37647"/>
            </a:srgbClr>
          </a:solidFill>
          <a:ln cap="flat" cmpd="sng" w="31750">
            <a:solidFill>
              <a:srgbClr val="0033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3" name="Google Shape;293;p3"/>
          <p:cNvSpPr txBox="1"/>
          <p:nvPr/>
        </p:nvSpPr>
        <p:spPr>
          <a:xfrm>
            <a:off x="6019800" y="3352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D</a:t>
            </a:r>
            <a:r>
              <a:rPr b="0" baseline="-2500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8</a:t>
            </a:r>
            <a:r>
              <a:rPr b="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-D</a:t>
            </a:r>
            <a:r>
              <a:rPr b="0" baseline="-2500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15</a:t>
            </a:r>
            <a:endParaRPr b="0" i="0" sz="2400" u="none" cap="none" strike="noStrike">
              <a:solidFill>
                <a:srgbClr val="00006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4" name="Google Shape;294;p3"/>
          <p:cNvSpPr txBox="1"/>
          <p:nvPr/>
        </p:nvSpPr>
        <p:spPr>
          <a:xfrm>
            <a:off x="6019800" y="4876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D</a:t>
            </a:r>
            <a:r>
              <a:rPr b="0" baseline="-2500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-D</a:t>
            </a:r>
            <a:r>
              <a:rPr b="0" baseline="-25000" i="0" lang="en-US" sz="2400" u="none" cap="none" strike="noStrike">
                <a:solidFill>
                  <a:srgbClr val="000066"/>
                </a:solidFill>
                <a:latin typeface="Book Antiqua"/>
                <a:ea typeface="Book Antiqua"/>
                <a:cs typeface="Book Antiqua"/>
                <a:sym typeface="Book Antiqua"/>
              </a:rPr>
              <a:t>7</a:t>
            </a:r>
            <a:endParaRPr b="0" i="0" sz="2400" u="none" cap="none" strike="noStrike">
              <a:solidFill>
                <a:srgbClr val="00006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5" name="Google Shape;295;p3"/>
          <p:cNvSpPr/>
          <p:nvPr/>
        </p:nvSpPr>
        <p:spPr>
          <a:xfrm>
            <a:off x="4876800" y="533400"/>
            <a:ext cx="1676400" cy="2133600"/>
          </a:xfrm>
          <a:prstGeom prst="rect">
            <a:avLst/>
          </a:prstGeom>
          <a:solidFill>
            <a:srgbClr val="996600">
              <a:alpha val="30588"/>
            </a:srgbClr>
          </a:solidFill>
          <a:ln cap="flat" cmpd="sng" w="28575">
            <a:solidFill>
              <a:srgbClr val="99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96" name="Google Shape;296;p3"/>
          <p:cNvCxnSpPr/>
          <p:nvPr/>
        </p:nvCxnSpPr>
        <p:spPr>
          <a:xfrm>
            <a:off x="1828800" y="100965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"/>
          <p:cNvCxnSpPr/>
          <p:nvPr/>
        </p:nvCxnSpPr>
        <p:spPr>
          <a:xfrm>
            <a:off x="1828800" y="15240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"/>
          <p:cNvCxnSpPr/>
          <p:nvPr/>
        </p:nvCxnSpPr>
        <p:spPr>
          <a:xfrm>
            <a:off x="1828800" y="20574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"/>
          <p:cNvSpPr txBox="1"/>
          <p:nvPr/>
        </p:nvSpPr>
        <p:spPr>
          <a:xfrm>
            <a:off x="990600" y="742950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RD</a:t>
            </a:r>
            <a:endParaRPr/>
          </a:p>
        </p:txBody>
      </p:sp>
      <p:sp>
        <p:nvSpPr>
          <p:cNvPr id="300" name="Google Shape;300;p3"/>
          <p:cNvSpPr txBox="1"/>
          <p:nvPr/>
        </p:nvSpPr>
        <p:spPr>
          <a:xfrm>
            <a:off x="914400" y="1352550"/>
            <a:ext cx="6270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WR</a:t>
            </a:r>
            <a:endParaRPr/>
          </a:p>
        </p:txBody>
      </p:sp>
      <p:sp>
        <p:nvSpPr>
          <p:cNvPr id="301" name="Google Shape;301;p3"/>
          <p:cNvSpPr txBox="1"/>
          <p:nvPr/>
        </p:nvSpPr>
        <p:spPr>
          <a:xfrm>
            <a:off x="838200" y="1981200"/>
            <a:ext cx="8290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IO/M</a:t>
            </a:r>
            <a:endParaRPr/>
          </a:p>
        </p:txBody>
      </p:sp>
      <p:cxnSp>
        <p:nvCxnSpPr>
          <p:cNvPr id="302" name="Google Shape;302;p3"/>
          <p:cNvCxnSpPr/>
          <p:nvPr/>
        </p:nvCxnSpPr>
        <p:spPr>
          <a:xfrm>
            <a:off x="1066800" y="78105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"/>
          <p:cNvCxnSpPr/>
          <p:nvPr/>
        </p:nvCxnSpPr>
        <p:spPr>
          <a:xfrm>
            <a:off x="1066800" y="1390650"/>
            <a:ext cx="38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"/>
          <p:cNvCxnSpPr/>
          <p:nvPr/>
        </p:nvCxnSpPr>
        <p:spPr>
          <a:xfrm>
            <a:off x="990600" y="1981200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"/>
          <p:cNvSpPr txBox="1"/>
          <p:nvPr/>
        </p:nvSpPr>
        <p:spPr>
          <a:xfrm>
            <a:off x="7239000" y="542925"/>
            <a:ext cx="12105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MEMR</a:t>
            </a:r>
            <a:endParaRPr/>
          </a:p>
        </p:txBody>
      </p:sp>
      <p:cxnSp>
        <p:nvCxnSpPr>
          <p:cNvPr id="306" name="Google Shape;306;p3"/>
          <p:cNvCxnSpPr/>
          <p:nvPr/>
        </p:nvCxnSpPr>
        <p:spPr>
          <a:xfrm>
            <a:off x="6553200" y="8382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"/>
          <p:cNvCxnSpPr/>
          <p:nvPr/>
        </p:nvCxnSpPr>
        <p:spPr>
          <a:xfrm>
            <a:off x="6553200" y="12954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"/>
          <p:cNvCxnSpPr/>
          <p:nvPr/>
        </p:nvCxnSpPr>
        <p:spPr>
          <a:xfrm>
            <a:off x="6553200" y="18288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"/>
          <p:cNvCxnSpPr/>
          <p:nvPr/>
        </p:nvCxnSpPr>
        <p:spPr>
          <a:xfrm>
            <a:off x="6553200" y="23622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"/>
          <p:cNvCxnSpPr/>
          <p:nvPr/>
        </p:nvCxnSpPr>
        <p:spPr>
          <a:xfrm>
            <a:off x="7315200" y="609600"/>
            <a:ext cx="83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"/>
          <p:cNvSpPr txBox="1"/>
          <p:nvPr/>
        </p:nvSpPr>
        <p:spPr>
          <a:xfrm>
            <a:off x="7239000" y="1143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MEMW</a:t>
            </a:r>
            <a:endParaRPr/>
          </a:p>
        </p:txBody>
      </p:sp>
      <p:cxnSp>
        <p:nvCxnSpPr>
          <p:cNvPr id="312" name="Google Shape;312;p3"/>
          <p:cNvCxnSpPr/>
          <p:nvPr/>
        </p:nvCxnSpPr>
        <p:spPr>
          <a:xfrm>
            <a:off x="7315200" y="12192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"/>
          <p:cNvSpPr txBox="1"/>
          <p:nvPr/>
        </p:nvSpPr>
        <p:spPr>
          <a:xfrm>
            <a:off x="7315200" y="1609725"/>
            <a:ext cx="788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IOR</a:t>
            </a:r>
            <a:endParaRPr/>
          </a:p>
        </p:txBody>
      </p:sp>
      <p:sp>
        <p:nvSpPr>
          <p:cNvPr id="314" name="Google Shape;314;p3"/>
          <p:cNvSpPr txBox="1"/>
          <p:nvPr/>
        </p:nvSpPr>
        <p:spPr>
          <a:xfrm>
            <a:off x="7315200" y="2143125"/>
            <a:ext cx="8691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IOW</a:t>
            </a:r>
            <a:endParaRPr/>
          </a:p>
        </p:txBody>
      </p:sp>
      <p:cxnSp>
        <p:nvCxnSpPr>
          <p:cNvPr id="315" name="Google Shape;315;p3"/>
          <p:cNvCxnSpPr/>
          <p:nvPr/>
        </p:nvCxnSpPr>
        <p:spPr>
          <a:xfrm>
            <a:off x="7391400" y="16764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"/>
          <p:cNvCxnSpPr/>
          <p:nvPr/>
        </p:nvCxnSpPr>
        <p:spPr>
          <a:xfrm>
            <a:off x="7391400" y="22098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"/>
          <p:cNvSpPr txBox="1"/>
          <p:nvPr/>
        </p:nvSpPr>
        <p:spPr>
          <a:xfrm>
            <a:off x="4947788" y="1143000"/>
            <a:ext cx="153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LOGIC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CIRCUIT</a:t>
            </a:r>
            <a:endParaRPr b="1" i="0" sz="2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8" name="Google Shape;318;p3"/>
          <p:cNvSpPr/>
          <p:nvPr/>
        </p:nvSpPr>
        <p:spPr>
          <a:xfrm>
            <a:off x="2895600" y="609600"/>
            <a:ext cx="1524000" cy="1752600"/>
          </a:xfrm>
          <a:prstGeom prst="rect">
            <a:avLst/>
          </a:prstGeom>
          <a:solidFill>
            <a:srgbClr val="660066">
              <a:alpha val="20000"/>
            </a:srgbClr>
          </a:solidFill>
          <a:ln cap="flat" cmpd="sng" w="31750">
            <a:solidFill>
              <a:srgbClr val="66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LS244</a:t>
            </a:r>
            <a:endParaRPr/>
          </a:p>
        </p:txBody>
      </p:sp>
      <p:sp>
        <p:nvSpPr>
          <p:cNvPr id="319" name="Google Shape;319;p3"/>
          <p:cNvSpPr txBox="1"/>
          <p:nvPr/>
        </p:nvSpPr>
        <p:spPr>
          <a:xfrm>
            <a:off x="3352800" y="1981200"/>
            <a:ext cx="685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/>
          </a:p>
        </p:txBody>
      </p:sp>
      <p:cxnSp>
        <p:nvCxnSpPr>
          <p:cNvPr id="320" name="Google Shape;320;p3"/>
          <p:cNvCxnSpPr/>
          <p:nvPr/>
        </p:nvCxnSpPr>
        <p:spPr>
          <a:xfrm>
            <a:off x="4419600" y="9144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"/>
          <p:cNvCxnSpPr/>
          <p:nvPr/>
        </p:nvCxnSpPr>
        <p:spPr>
          <a:xfrm>
            <a:off x="4419600" y="14478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"/>
          <p:cNvCxnSpPr/>
          <p:nvPr/>
        </p:nvCxnSpPr>
        <p:spPr>
          <a:xfrm>
            <a:off x="4419600" y="19812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6600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"/>
          <p:cNvCxnSpPr/>
          <p:nvPr/>
        </p:nvCxnSpPr>
        <p:spPr>
          <a:xfrm>
            <a:off x="3581400" y="2362200"/>
            <a:ext cx="0" cy="30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"/>
          <p:cNvCxnSpPr/>
          <p:nvPr/>
        </p:nvCxnSpPr>
        <p:spPr>
          <a:xfrm>
            <a:off x="3352800" y="26670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"/>
          <p:cNvCxnSpPr/>
          <p:nvPr/>
        </p:nvCxnSpPr>
        <p:spPr>
          <a:xfrm>
            <a:off x="3429000" y="2743200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"/>
          <p:cNvCxnSpPr/>
          <p:nvPr/>
        </p:nvCxnSpPr>
        <p:spPr>
          <a:xfrm>
            <a:off x="3505200" y="2819400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"/>
          <p:cNvSpPr txBox="1"/>
          <p:nvPr/>
        </p:nvSpPr>
        <p:spPr>
          <a:xfrm>
            <a:off x="2362200" y="64770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Bus of 8086(Data + Control)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468" y="643467"/>
            <a:ext cx="7509063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d2b8c1c54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75" y="692800"/>
            <a:ext cx="6473524" cy="45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d2b8c1c542_0_1"/>
          <p:cNvSpPr txBox="1"/>
          <p:nvPr/>
        </p:nvSpPr>
        <p:spPr>
          <a:xfrm>
            <a:off x="1962250" y="5331675"/>
            <a:ext cx="3740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I/O Decoding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"/>
          <p:cNvSpPr/>
          <p:nvPr/>
        </p:nvSpPr>
        <p:spPr>
          <a:xfrm>
            <a:off x="1600200" y="838200"/>
            <a:ext cx="1371600" cy="3733800"/>
          </a:xfrm>
          <a:prstGeom prst="rect">
            <a:avLst/>
          </a:prstGeom>
          <a:solidFill>
            <a:srgbClr val="99FF33"/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LS138</a:t>
            </a:r>
            <a:endParaRPr/>
          </a:p>
        </p:txBody>
      </p:sp>
      <p:cxnSp>
        <p:nvCxnSpPr>
          <p:cNvPr id="346" name="Google Shape;346;p5"/>
          <p:cNvCxnSpPr/>
          <p:nvPr/>
        </p:nvCxnSpPr>
        <p:spPr>
          <a:xfrm rot="10800000">
            <a:off x="1828800" y="4572000"/>
            <a:ext cx="0" cy="6858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5"/>
          <p:cNvSpPr txBox="1"/>
          <p:nvPr/>
        </p:nvSpPr>
        <p:spPr>
          <a:xfrm>
            <a:off x="1524000" y="52578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/>
          </a:p>
        </p:txBody>
      </p:sp>
      <p:sp>
        <p:nvSpPr>
          <p:cNvPr id="348" name="Google Shape;348;p5"/>
          <p:cNvSpPr txBox="1"/>
          <p:nvPr/>
        </p:nvSpPr>
        <p:spPr>
          <a:xfrm>
            <a:off x="1600200" y="423545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2A</a:t>
            </a:r>
            <a:r>
              <a:rPr b="1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G</a:t>
            </a:r>
            <a:r>
              <a:rPr b="1" baseline="-25000" lang="en-US" sz="1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6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5"/>
          <p:cNvCxnSpPr/>
          <p:nvPr/>
        </p:nvCxnSpPr>
        <p:spPr>
          <a:xfrm>
            <a:off x="2362200" y="4572000"/>
            <a:ext cx="0" cy="762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5"/>
          <p:cNvCxnSpPr/>
          <p:nvPr/>
        </p:nvCxnSpPr>
        <p:spPr>
          <a:xfrm>
            <a:off x="2362200" y="5334000"/>
            <a:ext cx="457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5"/>
          <p:cNvCxnSpPr/>
          <p:nvPr/>
        </p:nvCxnSpPr>
        <p:spPr>
          <a:xfrm>
            <a:off x="1066800" y="38862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5"/>
          <p:cNvSpPr txBox="1"/>
          <p:nvPr/>
        </p:nvSpPr>
        <p:spPr>
          <a:xfrm>
            <a:off x="304800" y="3652838"/>
            <a:ext cx="1012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/>
          </a:p>
        </p:txBody>
      </p:sp>
      <p:sp>
        <p:nvSpPr>
          <p:cNvPr id="353" name="Google Shape;353;p5"/>
          <p:cNvSpPr txBox="1"/>
          <p:nvPr/>
        </p:nvSpPr>
        <p:spPr>
          <a:xfrm>
            <a:off x="1600200" y="3671888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baseline="-25000" lang="en-US" sz="1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2B</a:t>
            </a:r>
            <a:endParaRPr b="1" sz="1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1676400" y="990600"/>
            <a:ext cx="60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5"/>
          <p:cNvCxnSpPr/>
          <p:nvPr/>
        </p:nvCxnSpPr>
        <p:spPr>
          <a:xfrm>
            <a:off x="990600" y="121920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5"/>
          <p:cNvCxnSpPr/>
          <p:nvPr/>
        </p:nvCxnSpPr>
        <p:spPr>
          <a:xfrm>
            <a:off x="990600" y="160020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5"/>
          <p:cNvCxnSpPr/>
          <p:nvPr/>
        </p:nvCxnSpPr>
        <p:spPr>
          <a:xfrm>
            <a:off x="990600" y="198120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5"/>
          <p:cNvSpPr txBox="1"/>
          <p:nvPr/>
        </p:nvSpPr>
        <p:spPr>
          <a:xfrm>
            <a:off x="381000" y="914400"/>
            <a:ext cx="685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5"/>
          <p:cNvCxnSpPr/>
          <p:nvPr/>
        </p:nvCxnSpPr>
        <p:spPr>
          <a:xfrm>
            <a:off x="2971800" y="1781175"/>
            <a:ext cx="13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5"/>
          <p:cNvSpPr txBox="1"/>
          <p:nvPr/>
        </p:nvSpPr>
        <p:spPr>
          <a:xfrm>
            <a:off x="2438400" y="1581150"/>
            <a:ext cx="53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"/>
          <p:cNvSpPr txBox="1"/>
          <p:nvPr/>
        </p:nvSpPr>
        <p:spPr>
          <a:xfrm>
            <a:off x="4554795" y="1514352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</p:txBody>
      </p:sp>
      <p:sp>
        <p:nvSpPr>
          <p:cNvPr id="362" name="Google Shape;362;p5"/>
          <p:cNvSpPr txBox="1"/>
          <p:nvPr/>
        </p:nvSpPr>
        <p:spPr>
          <a:xfrm>
            <a:off x="2438400" y="8382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5"/>
          <p:cNvCxnSpPr/>
          <p:nvPr/>
        </p:nvCxnSpPr>
        <p:spPr>
          <a:xfrm>
            <a:off x="2971800" y="106680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5"/>
          <p:cNvSpPr txBox="1"/>
          <p:nvPr/>
        </p:nvSpPr>
        <p:spPr>
          <a:xfrm>
            <a:off x="2416175" y="3768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4533900" y="782638"/>
            <a:ext cx="14859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5"/>
          <p:cNvCxnSpPr/>
          <p:nvPr/>
        </p:nvCxnSpPr>
        <p:spPr>
          <a:xfrm>
            <a:off x="2971800" y="4017963"/>
            <a:ext cx="1562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5"/>
          <p:cNvSpPr txBox="1"/>
          <p:nvPr/>
        </p:nvSpPr>
        <p:spPr>
          <a:xfrm>
            <a:off x="4572000" y="3805238"/>
            <a:ext cx="1485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"/>
          <p:cNvSpPr txBox="1"/>
          <p:nvPr/>
        </p:nvSpPr>
        <p:spPr>
          <a:xfrm>
            <a:off x="3025775" y="5105400"/>
            <a:ext cx="1393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5"/>
          <p:cNvCxnSpPr/>
          <p:nvPr/>
        </p:nvCxnSpPr>
        <p:spPr>
          <a:xfrm>
            <a:off x="6553200" y="2590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5"/>
          <p:cNvCxnSpPr/>
          <p:nvPr/>
        </p:nvCxnSpPr>
        <p:spPr>
          <a:xfrm>
            <a:off x="6553200" y="2971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5"/>
          <p:cNvSpPr txBox="1"/>
          <p:nvPr/>
        </p:nvSpPr>
        <p:spPr>
          <a:xfrm>
            <a:off x="5105400" y="2286000"/>
            <a:ext cx="1371600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MEMW’</a:t>
            </a:r>
            <a:endParaRPr/>
          </a:p>
        </p:txBody>
      </p:sp>
      <p:sp>
        <p:nvSpPr>
          <p:cNvPr id="372" name="Google Shape;372;p5"/>
          <p:cNvSpPr/>
          <p:nvPr/>
        </p:nvSpPr>
        <p:spPr>
          <a:xfrm>
            <a:off x="7315200" y="2478088"/>
            <a:ext cx="176213" cy="609600"/>
          </a:xfrm>
          <a:custGeom>
            <a:rect b="b" l="l" r="r" t="t"/>
            <a:pathLst>
              <a:path extrusionOk="0" h="384" w="111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7315200" y="2441575"/>
            <a:ext cx="762000" cy="341313"/>
          </a:xfrm>
          <a:custGeom>
            <a:rect b="b" l="l" r="r" t="t"/>
            <a:pathLst>
              <a:path extrusionOk="0" h="161" w="384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7315200" y="2801938"/>
            <a:ext cx="762000" cy="322262"/>
          </a:xfrm>
          <a:custGeom>
            <a:rect b="b" l="l" r="r" t="t"/>
            <a:pathLst>
              <a:path extrusionOk="0" h="162" w="384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5"/>
          <p:cNvCxnSpPr/>
          <p:nvPr/>
        </p:nvCxnSpPr>
        <p:spPr>
          <a:xfrm>
            <a:off x="8077200" y="2782888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5"/>
          <p:cNvSpPr/>
          <p:nvPr/>
        </p:nvSpPr>
        <p:spPr>
          <a:xfrm>
            <a:off x="7391400" y="4154488"/>
            <a:ext cx="176213" cy="609600"/>
          </a:xfrm>
          <a:custGeom>
            <a:rect b="b" l="l" r="r" t="t"/>
            <a:pathLst>
              <a:path extrusionOk="0" h="384" w="111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7391400" y="4117975"/>
            <a:ext cx="762000" cy="341313"/>
          </a:xfrm>
          <a:custGeom>
            <a:rect b="b" l="l" r="r" t="t"/>
            <a:pathLst>
              <a:path extrusionOk="0" h="161" w="384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"/>
          <p:cNvSpPr/>
          <p:nvPr/>
        </p:nvSpPr>
        <p:spPr>
          <a:xfrm>
            <a:off x="7391400" y="4478338"/>
            <a:ext cx="762000" cy="322262"/>
          </a:xfrm>
          <a:custGeom>
            <a:rect b="b" l="l" r="r" t="t"/>
            <a:pathLst>
              <a:path extrusionOk="0" h="162" w="384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5"/>
          <p:cNvCxnSpPr/>
          <p:nvPr/>
        </p:nvCxnSpPr>
        <p:spPr>
          <a:xfrm>
            <a:off x="8153400" y="4459288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5"/>
          <p:cNvCxnSpPr/>
          <p:nvPr/>
        </p:nvCxnSpPr>
        <p:spPr>
          <a:xfrm>
            <a:off x="6629400" y="42735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5"/>
          <p:cNvCxnSpPr/>
          <p:nvPr/>
        </p:nvCxnSpPr>
        <p:spPr>
          <a:xfrm>
            <a:off x="6629400" y="46545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5"/>
          <p:cNvSpPr txBox="1"/>
          <p:nvPr/>
        </p:nvSpPr>
        <p:spPr>
          <a:xfrm>
            <a:off x="5448301" y="3914719"/>
            <a:ext cx="1295395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BHE’</a:t>
            </a:r>
            <a:endParaRPr/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MEMW’</a:t>
            </a:r>
            <a:endParaRPr/>
          </a:p>
        </p:txBody>
      </p:sp>
      <p:sp>
        <p:nvSpPr>
          <p:cNvPr id="383" name="Google Shape;383;p5"/>
          <p:cNvSpPr txBox="1"/>
          <p:nvPr/>
        </p:nvSpPr>
        <p:spPr>
          <a:xfrm>
            <a:off x="7924800" y="2205038"/>
            <a:ext cx="99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WRL’</a:t>
            </a:r>
            <a:endParaRPr/>
          </a:p>
        </p:txBody>
      </p:sp>
      <p:sp>
        <p:nvSpPr>
          <p:cNvPr id="384" name="Google Shape;384;p5"/>
          <p:cNvSpPr txBox="1"/>
          <p:nvPr/>
        </p:nvSpPr>
        <p:spPr>
          <a:xfrm>
            <a:off x="7924800" y="3881438"/>
            <a:ext cx="99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WRH’</a:t>
            </a:r>
            <a:endParaRPr/>
          </a:p>
        </p:txBody>
      </p:sp>
      <p:sp>
        <p:nvSpPr>
          <p:cNvPr id="385" name="Google Shape;385;p5"/>
          <p:cNvSpPr txBox="1"/>
          <p:nvPr/>
        </p:nvSpPr>
        <p:spPr>
          <a:xfrm>
            <a:off x="796464" y="6044406"/>
            <a:ext cx="3952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Memory Decoder</a:t>
            </a:r>
            <a:endParaRPr/>
          </a:p>
        </p:txBody>
      </p:sp>
      <p:cxnSp>
        <p:nvCxnSpPr>
          <p:cNvPr id="386" name="Google Shape;386;p5"/>
          <p:cNvCxnSpPr/>
          <p:nvPr/>
        </p:nvCxnSpPr>
        <p:spPr>
          <a:xfrm>
            <a:off x="1714500" y="373380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"/>
          <p:cNvCxnSpPr/>
          <p:nvPr/>
        </p:nvCxnSpPr>
        <p:spPr>
          <a:xfrm>
            <a:off x="1714500" y="426720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"/>
          <p:cNvSpPr txBox="1"/>
          <p:nvPr/>
        </p:nvSpPr>
        <p:spPr>
          <a:xfrm>
            <a:off x="5257800" y="1071562"/>
            <a:ext cx="1371600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MEMR’</a:t>
            </a:r>
            <a:endParaRPr/>
          </a:p>
        </p:txBody>
      </p:sp>
      <p:sp>
        <p:nvSpPr>
          <p:cNvPr id="389" name="Google Shape;389;p5"/>
          <p:cNvSpPr/>
          <p:nvPr/>
        </p:nvSpPr>
        <p:spPr>
          <a:xfrm>
            <a:off x="7467600" y="1263650"/>
            <a:ext cx="176213" cy="609600"/>
          </a:xfrm>
          <a:custGeom>
            <a:rect b="b" l="l" r="r" t="t"/>
            <a:pathLst>
              <a:path extrusionOk="0" h="384" w="111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67600" y="1227137"/>
            <a:ext cx="762000" cy="341313"/>
          </a:xfrm>
          <a:custGeom>
            <a:rect b="b" l="l" r="r" t="t"/>
            <a:pathLst>
              <a:path extrusionOk="0" h="161" w="384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7467600" y="1587500"/>
            <a:ext cx="762000" cy="322262"/>
          </a:xfrm>
          <a:custGeom>
            <a:rect b="b" l="l" r="r" t="t"/>
            <a:pathLst>
              <a:path extrusionOk="0" h="162" w="384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5"/>
          <p:cNvCxnSpPr/>
          <p:nvPr/>
        </p:nvCxnSpPr>
        <p:spPr>
          <a:xfrm>
            <a:off x="8229600" y="156845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"/>
          <p:cNvSpPr txBox="1"/>
          <p:nvPr/>
        </p:nvSpPr>
        <p:spPr>
          <a:xfrm>
            <a:off x="8077200" y="990600"/>
            <a:ext cx="99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RDL’</a:t>
            </a:r>
            <a:endParaRPr/>
          </a:p>
        </p:txBody>
      </p:sp>
      <p:cxnSp>
        <p:nvCxnSpPr>
          <p:cNvPr id="394" name="Google Shape;394;p5"/>
          <p:cNvCxnSpPr/>
          <p:nvPr/>
        </p:nvCxnSpPr>
        <p:spPr>
          <a:xfrm>
            <a:off x="6705600" y="1371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5" name="Google Shape;395;p5"/>
          <p:cNvCxnSpPr/>
          <p:nvPr/>
        </p:nvCxnSpPr>
        <p:spPr>
          <a:xfrm>
            <a:off x="6705600" y="1752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5"/>
          <p:cNvSpPr txBox="1"/>
          <p:nvPr/>
        </p:nvSpPr>
        <p:spPr>
          <a:xfrm>
            <a:off x="5257800" y="5188059"/>
            <a:ext cx="1371600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BHE’</a:t>
            </a:r>
            <a:endParaRPr/>
          </a:p>
          <a:p>
            <a:pPr indent="0" lvl="0" marL="0" marR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MEMR’</a:t>
            </a:r>
            <a:endParaRPr/>
          </a:p>
        </p:txBody>
      </p:sp>
      <p:sp>
        <p:nvSpPr>
          <p:cNvPr id="397" name="Google Shape;397;p5"/>
          <p:cNvSpPr/>
          <p:nvPr/>
        </p:nvSpPr>
        <p:spPr>
          <a:xfrm>
            <a:off x="7467600" y="5380147"/>
            <a:ext cx="176213" cy="609600"/>
          </a:xfrm>
          <a:custGeom>
            <a:rect b="b" l="l" r="r" t="t"/>
            <a:pathLst>
              <a:path extrusionOk="0" h="384" w="111">
                <a:moveTo>
                  <a:pt x="0" y="0"/>
                </a:moveTo>
                <a:cubicBezTo>
                  <a:pt x="55" y="64"/>
                  <a:pt x="111" y="128"/>
                  <a:pt x="111" y="192"/>
                </a:cubicBezTo>
                <a:cubicBezTo>
                  <a:pt x="111" y="256"/>
                  <a:pt x="55" y="320"/>
                  <a:pt x="0" y="384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7467600" y="5343634"/>
            <a:ext cx="762000" cy="341313"/>
          </a:xfrm>
          <a:custGeom>
            <a:rect b="b" l="l" r="r" t="t"/>
            <a:pathLst>
              <a:path extrusionOk="0" h="161" w="384">
                <a:moveTo>
                  <a:pt x="0" y="23"/>
                </a:moveTo>
                <a:cubicBezTo>
                  <a:pt x="40" y="11"/>
                  <a:pt x="80" y="0"/>
                  <a:pt x="144" y="23"/>
                </a:cubicBezTo>
                <a:cubicBezTo>
                  <a:pt x="208" y="46"/>
                  <a:pt x="344" y="137"/>
                  <a:pt x="384" y="161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7467600" y="5703997"/>
            <a:ext cx="762000" cy="322262"/>
          </a:xfrm>
          <a:custGeom>
            <a:rect b="b" l="l" r="r" t="t"/>
            <a:pathLst>
              <a:path extrusionOk="0" h="162" w="384">
                <a:moveTo>
                  <a:pt x="0" y="139"/>
                </a:moveTo>
                <a:cubicBezTo>
                  <a:pt x="40" y="150"/>
                  <a:pt x="80" y="162"/>
                  <a:pt x="144" y="139"/>
                </a:cubicBezTo>
                <a:cubicBezTo>
                  <a:pt x="208" y="116"/>
                  <a:pt x="344" y="24"/>
                  <a:pt x="384" y="0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5"/>
          <p:cNvCxnSpPr/>
          <p:nvPr/>
        </p:nvCxnSpPr>
        <p:spPr>
          <a:xfrm>
            <a:off x="8229600" y="5684947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"/>
          <p:cNvSpPr txBox="1"/>
          <p:nvPr/>
        </p:nvSpPr>
        <p:spPr>
          <a:xfrm>
            <a:off x="8077200" y="5107097"/>
            <a:ext cx="99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RDH’</a:t>
            </a:r>
            <a:endParaRPr/>
          </a:p>
        </p:txBody>
      </p:sp>
      <p:cxnSp>
        <p:nvCxnSpPr>
          <p:cNvPr id="402" name="Google Shape;402;p5"/>
          <p:cNvCxnSpPr/>
          <p:nvPr/>
        </p:nvCxnSpPr>
        <p:spPr>
          <a:xfrm>
            <a:off x="6705600" y="548809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5"/>
          <p:cNvCxnSpPr/>
          <p:nvPr/>
        </p:nvCxnSpPr>
        <p:spPr>
          <a:xfrm>
            <a:off x="6705600" y="586909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"/>
          <p:cNvSpPr/>
          <p:nvPr/>
        </p:nvSpPr>
        <p:spPr>
          <a:xfrm>
            <a:off x="1066800" y="11430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20574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 txBox="1"/>
          <p:nvPr/>
        </p:nvSpPr>
        <p:spPr>
          <a:xfrm>
            <a:off x="17180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24384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"/>
          <p:cNvSpPr/>
          <p:nvPr/>
        </p:nvSpPr>
        <p:spPr>
          <a:xfrm>
            <a:off x="6858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10554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3048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6"/>
          <p:cNvCxnSpPr/>
          <p:nvPr/>
        </p:nvCxnSpPr>
        <p:spPr>
          <a:xfrm>
            <a:off x="6858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6"/>
          <p:cNvSpPr txBox="1"/>
          <p:nvPr/>
        </p:nvSpPr>
        <p:spPr>
          <a:xfrm>
            <a:off x="1014960" y="22845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17" name="Google Shape;417;p6"/>
          <p:cNvSpPr txBox="1"/>
          <p:nvPr/>
        </p:nvSpPr>
        <p:spPr>
          <a:xfrm>
            <a:off x="76200" y="2284510"/>
            <a:ext cx="662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RDL’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ROM’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6"/>
          <p:cNvCxnSpPr/>
          <p:nvPr/>
        </p:nvCxnSpPr>
        <p:spPr>
          <a:xfrm>
            <a:off x="6858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6"/>
          <p:cNvSpPr/>
          <p:nvPr/>
        </p:nvSpPr>
        <p:spPr>
          <a:xfrm>
            <a:off x="1066800" y="32004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1O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6"/>
          <p:cNvSpPr/>
          <p:nvPr/>
        </p:nvSpPr>
        <p:spPr>
          <a:xfrm>
            <a:off x="20574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17180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24384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"/>
          <p:cNvSpPr/>
          <p:nvPr/>
        </p:nvSpPr>
        <p:spPr>
          <a:xfrm>
            <a:off x="6858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"/>
          <p:cNvSpPr txBox="1"/>
          <p:nvPr/>
        </p:nvSpPr>
        <p:spPr>
          <a:xfrm>
            <a:off x="10554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"/>
          <p:cNvSpPr txBox="1"/>
          <p:nvPr/>
        </p:nvSpPr>
        <p:spPr>
          <a:xfrm>
            <a:off x="3048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6"/>
          <p:cNvCxnSpPr/>
          <p:nvPr/>
        </p:nvCxnSpPr>
        <p:spPr>
          <a:xfrm>
            <a:off x="6858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6"/>
          <p:cNvSpPr txBox="1"/>
          <p:nvPr/>
        </p:nvSpPr>
        <p:spPr>
          <a:xfrm>
            <a:off x="1014960" y="43419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28" name="Google Shape;428;p6"/>
          <p:cNvSpPr txBox="1"/>
          <p:nvPr/>
        </p:nvSpPr>
        <p:spPr>
          <a:xfrm>
            <a:off x="76200" y="4341910"/>
            <a:ext cx="662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ROM’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6"/>
          <p:cNvCxnSpPr/>
          <p:nvPr/>
        </p:nvCxnSpPr>
        <p:spPr>
          <a:xfrm>
            <a:off x="6858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6"/>
          <p:cNvSpPr/>
          <p:nvPr/>
        </p:nvSpPr>
        <p:spPr>
          <a:xfrm>
            <a:off x="3657600" y="11430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46482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6"/>
          <p:cNvSpPr txBox="1"/>
          <p:nvPr/>
        </p:nvSpPr>
        <p:spPr>
          <a:xfrm>
            <a:off x="43088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50292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"/>
          <p:cNvSpPr/>
          <p:nvPr/>
        </p:nvSpPr>
        <p:spPr>
          <a:xfrm>
            <a:off x="32766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"/>
          <p:cNvSpPr txBox="1"/>
          <p:nvPr/>
        </p:nvSpPr>
        <p:spPr>
          <a:xfrm>
            <a:off x="36462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"/>
          <p:cNvSpPr txBox="1"/>
          <p:nvPr/>
        </p:nvSpPr>
        <p:spPr>
          <a:xfrm>
            <a:off x="28956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6"/>
          <p:cNvCxnSpPr/>
          <p:nvPr/>
        </p:nvCxnSpPr>
        <p:spPr>
          <a:xfrm>
            <a:off x="32766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8" name="Google Shape;438;p6"/>
          <p:cNvSpPr txBox="1"/>
          <p:nvPr/>
        </p:nvSpPr>
        <p:spPr>
          <a:xfrm>
            <a:off x="3605760" y="22845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39" name="Google Shape;439;p6"/>
          <p:cNvSpPr txBox="1"/>
          <p:nvPr/>
        </p:nvSpPr>
        <p:spPr>
          <a:xfrm>
            <a:off x="2667000" y="2284510"/>
            <a:ext cx="6692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RDL’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ROM’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6"/>
          <p:cNvCxnSpPr/>
          <p:nvPr/>
        </p:nvCxnSpPr>
        <p:spPr>
          <a:xfrm>
            <a:off x="32766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p6"/>
          <p:cNvSpPr/>
          <p:nvPr/>
        </p:nvSpPr>
        <p:spPr>
          <a:xfrm>
            <a:off x="3657600" y="32004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2O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46482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"/>
          <p:cNvSpPr txBox="1"/>
          <p:nvPr/>
        </p:nvSpPr>
        <p:spPr>
          <a:xfrm>
            <a:off x="43088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"/>
          <p:cNvSpPr txBox="1"/>
          <p:nvPr/>
        </p:nvSpPr>
        <p:spPr>
          <a:xfrm>
            <a:off x="50292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"/>
          <p:cNvSpPr/>
          <p:nvPr/>
        </p:nvSpPr>
        <p:spPr>
          <a:xfrm>
            <a:off x="32766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36462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6"/>
          <p:cNvSpPr txBox="1"/>
          <p:nvPr/>
        </p:nvSpPr>
        <p:spPr>
          <a:xfrm>
            <a:off x="28956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6"/>
          <p:cNvCxnSpPr/>
          <p:nvPr/>
        </p:nvCxnSpPr>
        <p:spPr>
          <a:xfrm>
            <a:off x="32766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6"/>
          <p:cNvSpPr txBox="1"/>
          <p:nvPr/>
        </p:nvSpPr>
        <p:spPr>
          <a:xfrm>
            <a:off x="3605760" y="43419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50" name="Google Shape;450;p6"/>
          <p:cNvSpPr txBox="1"/>
          <p:nvPr/>
        </p:nvSpPr>
        <p:spPr>
          <a:xfrm>
            <a:off x="2667000" y="4341910"/>
            <a:ext cx="6692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ROM’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6"/>
          <p:cNvCxnSpPr/>
          <p:nvPr/>
        </p:nvCxnSpPr>
        <p:spPr>
          <a:xfrm>
            <a:off x="32766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6"/>
          <p:cNvSpPr/>
          <p:nvPr/>
        </p:nvSpPr>
        <p:spPr>
          <a:xfrm>
            <a:off x="6324600" y="11430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73152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 txBox="1"/>
          <p:nvPr/>
        </p:nvSpPr>
        <p:spPr>
          <a:xfrm>
            <a:off x="69758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 txBox="1"/>
          <p:nvPr/>
        </p:nvSpPr>
        <p:spPr>
          <a:xfrm>
            <a:off x="76962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59436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 txBox="1"/>
          <p:nvPr/>
        </p:nvSpPr>
        <p:spPr>
          <a:xfrm>
            <a:off x="63132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 txBox="1"/>
          <p:nvPr/>
        </p:nvSpPr>
        <p:spPr>
          <a:xfrm>
            <a:off x="55626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6"/>
          <p:cNvCxnSpPr/>
          <p:nvPr/>
        </p:nvCxnSpPr>
        <p:spPr>
          <a:xfrm>
            <a:off x="59436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6"/>
          <p:cNvSpPr txBox="1"/>
          <p:nvPr/>
        </p:nvSpPr>
        <p:spPr>
          <a:xfrm>
            <a:off x="6272760" y="2057400"/>
            <a:ext cx="5020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61" name="Google Shape;461;p6"/>
          <p:cNvSpPr txBox="1"/>
          <p:nvPr/>
        </p:nvSpPr>
        <p:spPr>
          <a:xfrm>
            <a:off x="5424701" y="2057400"/>
            <a:ext cx="5950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WRL’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RDL’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RAM’</a:t>
            </a:r>
            <a:endParaRPr/>
          </a:p>
        </p:txBody>
      </p:sp>
      <p:cxnSp>
        <p:nvCxnSpPr>
          <p:cNvPr id="462" name="Google Shape;462;p6"/>
          <p:cNvCxnSpPr/>
          <p:nvPr/>
        </p:nvCxnSpPr>
        <p:spPr>
          <a:xfrm>
            <a:off x="59436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6"/>
          <p:cNvSpPr/>
          <p:nvPr/>
        </p:nvSpPr>
        <p:spPr>
          <a:xfrm>
            <a:off x="6324600" y="3200400"/>
            <a:ext cx="990600" cy="1676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1O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"/>
          <p:cNvSpPr/>
          <p:nvPr/>
        </p:nvSpPr>
        <p:spPr>
          <a:xfrm>
            <a:off x="73152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"/>
          <p:cNvSpPr txBox="1"/>
          <p:nvPr/>
        </p:nvSpPr>
        <p:spPr>
          <a:xfrm>
            <a:off x="69758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 txBox="1"/>
          <p:nvPr/>
        </p:nvSpPr>
        <p:spPr>
          <a:xfrm>
            <a:off x="76962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59436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 txBox="1"/>
          <p:nvPr/>
        </p:nvSpPr>
        <p:spPr>
          <a:xfrm>
            <a:off x="63132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 txBox="1"/>
          <p:nvPr/>
        </p:nvSpPr>
        <p:spPr>
          <a:xfrm>
            <a:off x="55626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6"/>
          <p:cNvCxnSpPr/>
          <p:nvPr/>
        </p:nvCxnSpPr>
        <p:spPr>
          <a:xfrm>
            <a:off x="59436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6"/>
          <p:cNvSpPr txBox="1"/>
          <p:nvPr/>
        </p:nvSpPr>
        <p:spPr>
          <a:xfrm>
            <a:off x="6324600" y="4114800"/>
            <a:ext cx="5020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/>
          </a:p>
        </p:txBody>
      </p:sp>
      <p:sp>
        <p:nvSpPr>
          <p:cNvPr id="472" name="Google Shape;472;p6"/>
          <p:cNvSpPr txBox="1"/>
          <p:nvPr/>
        </p:nvSpPr>
        <p:spPr>
          <a:xfrm>
            <a:off x="5334000" y="4114800"/>
            <a:ext cx="6692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WRH’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RDH’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ROM’</a:t>
            </a:r>
            <a:r>
              <a:rPr baseline="-25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6"/>
          <p:cNvCxnSpPr/>
          <p:nvPr/>
        </p:nvCxnSpPr>
        <p:spPr>
          <a:xfrm>
            <a:off x="59436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4" name="Google Shape;474;p6"/>
          <p:cNvCxnSpPr/>
          <p:nvPr/>
        </p:nvCxnSpPr>
        <p:spPr>
          <a:xfrm>
            <a:off x="5943600" y="2209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6"/>
          <p:cNvCxnSpPr/>
          <p:nvPr/>
        </p:nvCxnSpPr>
        <p:spPr>
          <a:xfrm>
            <a:off x="5954947" y="42672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6"/>
          <p:cNvSpPr txBox="1"/>
          <p:nvPr/>
        </p:nvSpPr>
        <p:spPr>
          <a:xfrm>
            <a:off x="796464" y="6044406"/>
            <a:ext cx="3952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Memory Interfacing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 txBox="1"/>
          <p:nvPr/>
        </p:nvSpPr>
        <p:spPr>
          <a:xfrm>
            <a:off x="304800" y="762000"/>
            <a:ext cx="6324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 #1 Interface to the processor</a:t>
            </a:r>
            <a:endParaRPr/>
          </a:p>
        </p:txBody>
      </p:sp>
      <p:cxnSp>
        <p:nvCxnSpPr>
          <p:cNvPr id="483" name="Google Shape;483;p8"/>
          <p:cNvCxnSpPr/>
          <p:nvPr/>
        </p:nvCxnSpPr>
        <p:spPr>
          <a:xfrm>
            <a:off x="6858000" y="609600"/>
            <a:ext cx="0" cy="6248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8"/>
          <p:cNvSpPr txBox="1"/>
          <p:nvPr/>
        </p:nvSpPr>
        <p:spPr>
          <a:xfrm>
            <a:off x="6934200" y="3200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</a:t>
            </a:r>
            <a:endParaRPr/>
          </a:p>
        </p:txBody>
      </p:sp>
      <p:cxnSp>
        <p:nvCxnSpPr>
          <p:cNvPr id="485" name="Google Shape;485;p8"/>
          <p:cNvCxnSpPr/>
          <p:nvPr/>
        </p:nvCxnSpPr>
        <p:spPr>
          <a:xfrm>
            <a:off x="5943600" y="1524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8"/>
          <p:cNvSpPr txBox="1"/>
          <p:nvPr/>
        </p:nvSpPr>
        <p:spPr>
          <a:xfrm>
            <a:off x="6858000" y="1295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8"/>
          <p:cNvCxnSpPr/>
          <p:nvPr/>
        </p:nvCxnSpPr>
        <p:spPr>
          <a:xfrm>
            <a:off x="5943600" y="1905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"/>
          <p:cNvSpPr txBox="1"/>
          <p:nvPr/>
        </p:nvSpPr>
        <p:spPr>
          <a:xfrm>
            <a:off x="6858000" y="1676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8"/>
          <p:cNvSpPr txBox="1"/>
          <p:nvPr/>
        </p:nvSpPr>
        <p:spPr>
          <a:xfrm>
            <a:off x="5486400" y="1219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8"/>
          <p:cNvSpPr txBox="1"/>
          <p:nvPr/>
        </p:nvSpPr>
        <p:spPr>
          <a:xfrm>
            <a:off x="5486400" y="1600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8"/>
          <p:cNvSpPr txBox="1"/>
          <p:nvPr/>
        </p:nvSpPr>
        <p:spPr>
          <a:xfrm>
            <a:off x="6858000" y="22860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/>
          </a:p>
        </p:txBody>
      </p:sp>
      <p:cxnSp>
        <p:nvCxnSpPr>
          <p:cNvPr id="492" name="Google Shape;492;p8"/>
          <p:cNvCxnSpPr/>
          <p:nvPr/>
        </p:nvCxnSpPr>
        <p:spPr>
          <a:xfrm>
            <a:off x="6934200" y="23622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8"/>
          <p:cNvCxnSpPr/>
          <p:nvPr/>
        </p:nvCxnSpPr>
        <p:spPr>
          <a:xfrm>
            <a:off x="5715000" y="243840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8"/>
          <p:cNvSpPr txBox="1"/>
          <p:nvPr/>
        </p:nvSpPr>
        <p:spPr>
          <a:xfrm>
            <a:off x="6858000" y="3962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cxnSp>
        <p:nvCxnSpPr>
          <p:cNvPr id="495" name="Google Shape;495;p8"/>
          <p:cNvCxnSpPr/>
          <p:nvPr/>
        </p:nvCxnSpPr>
        <p:spPr>
          <a:xfrm>
            <a:off x="6934200" y="4038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8"/>
          <p:cNvSpPr txBox="1"/>
          <p:nvPr/>
        </p:nvSpPr>
        <p:spPr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/>
          </a:p>
        </p:txBody>
      </p:sp>
      <p:cxnSp>
        <p:nvCxnSpPr>
          <p:cNvPr id="497" name="Google Shape;497;p8"/>
          <p:cNvCxnSpPr/>
          <p:nvPr/>
        </p:nvCxnSpPr>
        <p:spPr>
          <a:xfrm>
            <a:off x="6934200" y="457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8"/>
          <p:cNvCxnSpPr/>
          <p:nvPr/>
        </p:nvCxnSpPr>
        <p:spPr>
          <a:xfrm>
            <a:off x="4800600" y="41910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8"/>
          <p:cNvCxnSpPr/>
          <p:nvPr/>
        </p:nvCxnSpPr>
        <p:spPr>
          <a:xfrm>
            <a:off x="4800600" y="46482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8"/>
          <p:cNvSpPr txBox="1"/>
          <p:nvPr/>
        </p:nvSpPr>
        <p:spPr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IOR</a:t>
            </a:r>
            <a:endParaRPr/>
          </a:p>
        </p:txBody>
      </p:sp>
      <p:cxnSp>
        <p:nvCxnSpPr>
          <p:cNvPr id="501" name="Google Shape;501;p8"/>
          <p:cNvCxnSpPr/>
          <p:nvPr/>
        </p:nvCxnSpPr>
        <p:spPr>
          <a:xfrm>
            <a:off x="4267200" y="39624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8"/>
          <p:cNvSpPr txBox="1"/>
          <p:nvPr/>
        </p:nvSpPr>
        <p:spPr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IOW</a:t>
            </a:r>
            <a:endParaRPr/>
          </a:p>
        </p:txBody>
      </p:sp>
      <p:cxnSp>
        <p:nvCxnSpPr>
          <p:cNvPr id="503" name="Google Shape;503;p8"/>
          <p:cNvCxnSpPr/>
          <p:nvPr/>
        </p:nvCxnSpPr>
        <p:spPr>
          <a:xfrm>
            <a:off x="4114800" y="4495800"/>
            <a:ext cx="6096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8"/>
          <p:cNvSpPr/>
          <p:nvPr/>
        </p:nvSpPr>
        <p:spPr>
          <a:xfrm>
            <a:off x="4800600" y="5181600"/>
            <a:ext cx="2057400" cy="457200"/>
          </a:xfrm>
          <a:prstGeom prst="leftRightArrow">
            <a:avLst>
              <a:gd fmla="val 50000" name="adj1"/>
              <a:gd fmla="val 90000" name="adj2"/>
            </a:avLst>
          </a:prstGeom>
          <a:solidFill>
            <a:schemeClr val="accent2">
              <a:alpha val="4705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8"/>
          <p:cNvSpPr txBox="1"/>
          <p:nvPr/>
        </p:nvSpPr>
        <p:spPr>
          <a:xfrm>
            <a:off x="6934200" y="51054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8"/>
          <p:cNvSpPr txBox="1"/>
          <p:nvPr/>
        </p:nvSpPr>
        <p:spPr>
          <a:xfrm>
            <a:off x="3733800" y="51054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8"/>
          <p:cNvCxnSpPr/>
          <p:nvPr/>
        </p:nvCxnSpPr>
        <p:spPr>
          <a:xfrm>
            <a:off x="4953000" y="6172200"/>
            <a:ext cx="1905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8"/>
          <p:cNvSpPr txBox="1"/>
          <p:nvPr/>
        </p:nvSpPr>
        <p:spPr>
          <a:xfrm>
            <a:off x="6934200" y="59436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</p:txBody>
      </p:sp>
      <p:cxnSp>
        <p:nvCxnSpPr>
          <p:cNvPr id="509" name="Google Shape;509;p8"/>
          <p:cNvCxnSpPr/>
          <p:nvPr/>
        </p:nvCxnSpPr>
        <p:spPr>
          <a:xfrm>
            <a:off x="7010400" y="60071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8"/>
          <p:cNvSpPr txBox="1"/>
          <p:nvPr/>
        </p:nvSpPr>
        <p:spPr>
          <a:xfrm>
            <a:off x="3886200" y="5791200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RESET 	  from 8284 </a:t>
            </a:r>
            <a:endParaRPr/>
          </a:p>
        </p:txBody>
      </p:sp>
      <p:cxnSp>
        <p:nvCxnSpPr>
          <p:cNvPr id="511" name="Google Shape;511;p8"/>
          <p:cNvCxnSpPr/>
          <p:nvPr/>
        </p:nvCxnSpPr>
        <p:spPr>
          <a:xfrm>
            <a:off x="3962400" y="58547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99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8"/>
          <p:cNvSpPr txBox="1"/>
          <p:nvPr/>
        </p:nvSpPr>
        <p:spPr>
          <a:xfrm>
            <a:off x="4038600" y="2201200"/>
            <a:ext cx="1851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8255 #1 CS’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de2e96922_4_2"/>
          <p:cNvSpPr txBox="1"/>
          <p:nvPr/>
        </p:nvSpPr>
        <p:spPr>
          <a:xfrm>
            <a:off x="304800" y="762000"/>
            <a:ext cx="6324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 #2 Interface to the processor</a:t>
            </a:r>
            <a:endParaRPr/>
          </a:p>
        </p:txBody>
      </p:sp>
      <p:cxnSp>
        <p:nvCxnSpPr>
          <p:cNvPr id="519" name="Google Shape;519;gcde2e96922_4_2"/>
          <p:cNvCxnSpPr/>
          <p:nvPr/>
        </p:nvCxnSpPr>
        <p:spPr>
          <a:xfrm>
            <a:off x="6858000" y="609600"/>
            <a:ext cx="0" cy="6248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gcde2e96922_4_2"/>
          <p:cNvSpPr txBox="1"/>
          <p:nvPr/>
        </p:nvSpPr>
        <p:spPr>
          <a:xfrm>
            <a:off x="6934200" y="3200400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</a:t>
            </a:r>
            <a:endParaRPr/>
          </a:p>
        </p:txBody>
      </p:sp>
      <p:cxnSp>
        <p:nvCxnSpPr>
          <p:cNvPr id="521" name="Google Shape;521;gcde2e96922_4_2"/>
          <p:cNvCxnSpPr/>
          <p:nvPr/>
        </p:nvCxnSpPr>
        <p:spPr>
          <a:xfrm>
            <a:off x="5943600" y="1524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gcde2e96922_4_2"/>
          <p:cNvSpPr txBox="1"/>
          <p:nvPr/>
        </p:nvSpPr>
        <p:spPr>
          <a:xfrm>
            <a:off x="6858000" y="12954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gcde2e96922_4_2"/>
          <p:cNvCxnSpPr/>
          <p:nvPr/>
        </p:nvCxnSpPr>
        <p:spPr>
          <a:xfrm>
            <a:off x="5943600" y="1905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gcde2e96922_4_2"/>
          <p:cNvSpPr txBox="1"/>
          <p:nvPr/>
        </p:nvSpPr>
        <p:spPr>
          <a:xfrm>
            <a:off x="6858000" y="16764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cde2e96922_4_2"/>
          <p:cNvSpPr txBox="1"/>
          <p:nvPr/>
        </p:nvSpPr>
        <p:spPr>
          <a:xfrm>
            <a:off x="5486400" y="12192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cde2e96922_4_2"/>
          <p:cNvSpPr txBox="1"/>
          <p:nvPr/>
        </p:nvSpPr>
        <p:spPr>
          <a:xfrm>
            <a:off x="5486400" y="16002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24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cde2e96922_4_2"/>
          <p:cNvSpPr txBox="1"/>
          <p:nvPr/>
        </p:nvSpPr>
        <p:spPr>
          <a:xfrm>
            <a:off x="6858000" y="22860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/>
          </a:p>
        </p:txBody>
      </p:sp>
      <p:cxnSp>
        <p:nvCxnSpPr>
          <p:cNvPr id="528" name="Google Shape;528;gcde2e96922_4_2"/>
          <p:cNvCxnSpPr/>
          <p:nvPr/>
        </p:nvCxnSpPr>
        <p:spPr>
          <a:xfrm>
            <a:off x="6934200" y="23622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gcde2e96922_4_2"/>
          <p:cNvCxnSpPr/>
          <p:nvPr/>
        </p:nvCxnSpPr>
        <p:spPr>
          <a:xfrm>
            <a:off x="5715000" y="243840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gcde2e96922_4_2"/>
          <p:cNvSpPr txBox="1"/>
          <p:nvPr/>
        </p:nvSpPr>
        <p:spPr>
          <a:xfrm>
            <a:off x="6858000" y="39624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cxnSp>
        <p:nvCxnSpPr>
          <p:cNvPr id="531" name="Google Shape;531;gcde2e96922_4_2"/>
          <p:cNvCxnSpPr/>
          <p:nvPr/>
        </p:nvCxnSpPr>
        <p:spPr>
          <a:xfrm>
            <a:off x="6934200" y="4038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gcde2e96922_4_2"/>
          <p:cNvSpPr txBox="1"/>
          <p:nvPr/>
        </p:nvSpPr>
        <p:spPr>
          <a:xfrm>
            <a:off x="6858000" y="44958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/>
          </a:p>
        </p:txBody>
      </p:sp>
      <p:cxnSp>
        <p:nvCxnSpPr>
          <p:cNvPr id="533" name="Google Shape;533;gcde2e96922_4_2"/>
          <p:cNvCxnSpPr/>
          <p:nvPr/>
        </p:nvCxnSpPr>
        <p:spPr>
          <a:xfrm>
            <a:off x="6934200" y="457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cde2e96922_4_2"/>
          <p:cNvCxnSpPr/>
          <p:nvPr/>
        </p:nvCxnSpPr>
        <p:spPr>
          <a:xfrm>
            <a:off x="4800600" y="41910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cde2e96922_4_2"/>
          <p:cNvCxnSpPr/>
          <p:nvPr/>
        </p:nvCxnSpPr>
        <p:spPr>
          <a:xfrm>
            <a:off x="4800600" y="46482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gcde2e96922_4_2"/>
          <p:cNvSpPr txBox="1"/>
          <p:nvPr/>
        </p:nvSpPr>
        <p:spPr>
          <a:xfrm>
            <a:off x="4191000" y="38862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IOR</a:t>
            </a:r>
            <a:endParaRPr/>
          </a:p>
        </p:txBody>
      </p:sp>
      <p:cxnSp>
        <p:nvCxnSpPr>
          <p:cNvPr id="537" name="Google Shape;537;gcde2e96922_4_2"/>
          <p:cNvCxnSpPr/>
          <p:nvPr/>
        </p:nvCxnSpPr>
        <p:spPr>
          <a:xfrm>
            <a:off x="4267200" y="3962400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gcde2e96922_4_2"/>
          <p:cNvSpPr txBox="1"/>
          <p:nvPr/>
        </p:nvSpPr>
        <p:spPr>
          <a:xfrm>
            <a:off x="4038600" y="44196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IOW</a:t>
            </a:r>
            <a:endParaRPr/>
          </a:p>
        </p:txBody>
      </p:sp>
      <p:cxnSp>
        <p:nvCxnSpPr>
          <p:cNvPr id="539" name="Google Shape;539;gcde2e96922_4_2"/>
          <p:cNvCxnSpPr/>
          <p:nvPr/>
        </p:nvCxnSpPr>
        <p:spPr>
          <a:xfrm>
            <a:off x="4114800" y="4495800"/>
            <a:ext cx="609600" cy="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gcde2e96922_4_2"/>
          <p:cNvSpPr/>
          <p:nvPr/>
        </p:nvSpPr>
        <p:spPr>
          <a:xfrm>
            <a:off x="4800600" y="5181600"/>
            <a:ext cx="2057400" cy="457200"/>
          </a:xfrm>
          <a:prstGeom prst="leftRightArrow">
            <a:avLst>
              <a:gd fmla="val 50000" name="adj1"/>
              <a:gd fmla="val 90000" name="adj2"/>
            </a:avLst>
          </a:prstGeom>
          <a:solidFill>
            <a:schemeClr val="accent2">
              <a:alpha val="4710"/>
            </a:schemeClr>
          </a:solidFill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cde2e96922_4_2"/>
          <p:cNvSpPr txBox="1"/>
          <p:nvPr/>
        </p:nvSpPr>
        <p:spPr>
          <a:xfrm>
            <a:off x="6934200" y="5105400"/>
            <a:ext cx="1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cde2e96922_4_2"/>
          <p:cNvSpPr txBox="1"/>
          <p:nvPr/>
        </p:nvSpPr>
        <p:spPr>
          <a:xfrm>
            <a:off x="3733800" y="5105400"/>
            <a:ext cx="1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aseline="-25000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gcde2e96922_4_2"/>
          <p:cNvCxnSpPr/>
          <p:nvPr/>
        </p:nvCxnSpPr>
        <p:spPr>
          <a:xfrm>
            <a:off x="4953000" y="6172200"/>
            <a:ext cx="1905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gcde2e96922_4_2"/>
          <p:cNvSpPr txBox="1"/>
          <p:nvPr/>
        </p:nvSpPr>
        <p:spPr>
          <a:xfrm>
            <a:off x="6934200" y="5943600"/>
            <a:ext cx="1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/>
          </a:p>
        </p:txBody>
      </p:sp>
      <p:cxnSp>
        <p:nvCxnSpPr>
          <p:cNvPr id="545" name="Google Shape;545;gcde2e96922_4_2"/>
          <p:cNvCxnSpPr/>
          <p:nvPr/>
        </p:nvCxnSpPr>
        <p:spPr>
          <a:xfrm>
            <a:off x="7010400" y="60071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gcde2e96922_4_2"/>
          <p:cNvSpPr txBox="1"/>
          <p:nvPr/>
        </p:nvSpPr>
        <p:spPr>
          <a:xfrm>
            <a:off x="3886200" y="5791200"/>
            <a:ext cx="28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RESET 	  from 8284 </a:t>
            </a:r>
            <a:endParaRPr/>
          </a:p>
        </p:txBody>
      </p:sp>
      <p:cxnSp>
        <p:nvCxnSpPr>
          <p:cNvPr id="547" name="Google Shape;547;gcde2e96922_4_2"/>
          <p:cNvCxnSpPr/>
          <p:nvPr/>
        </p:nvCxnSpPr>
        <p:spPr>
          <a:xfrm>
            <a:off x="3962400" y="58547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9933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gcde2e96922_4_2"/>
          <p:cNvSpPr txBox="1"/>
          <p:nvPr/>
        </p:nvSpPr>
        <p:spPr>
          <a:xfrm>
            <a:off x="4191000" y="2201200"/>
            <a:ext cx="1698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8255 #2 CS’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2019-04-13T04:14:30Z</dcterms:created>
  <dc:creator>Anupama KR</dc:creator>
</cp:coreProperties>
</file>