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40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663E0-9F86-423B-B13E-BDFC2401A35B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2C51-09B7-4D36-8EF5-4E51EA8E6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9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presentation we will look into results and stats derived by doing Exploratory Data Analysis on data of IPL matches played between 2008-2018.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7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distribution of run scored in first inning. We can see that average target given by any team is mostly between 150 – 200.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8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bar charts shows total number of matches won by any team. From chart we can see that Mumbai Indians is top on list.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slide we have plot toss decision taken by any team on winning the toss. In IPL most teams choose field over bat.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5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bar graph show that team who choose field first have more number of winnings than who choose bat first.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2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look at toss decision based on stadium then in almost every stadium except MA Chidambaram choose field first on toss winning.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donut chart depicts that on toss more teams choose field first and also team who choose field first have more number of wins than who choose bat first.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2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pie chart is distribution of runs scored on each deliveries . We can see that 40 % of deliveries played as dot , and 37% singles have taken.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8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these pie chart, we have distributed run distribution based on interval of overs. In first 1-6 overs of powerplay 54% deliveries played as dot which is maximum compared to other intervals as batsman try to build his inning. Also % of hitting fours is also maximum here which stats batsman try to play safe shots . In over between 14-20 , 7.3% sixes gone hit which clearly says that players go for power hitting in last overs.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distribution of batsman type of dismissal. From this we can see that most batsman get caught out which says that batsman go for power hitting in IPL.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82C51-09B7-4D36-8EF5-4E51EA8E615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4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3997-D621-488C-B415-B16FDCC0A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3C457-C223-44C2-B7AF-DE2C107DD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CC77-D2A5-4A5E-A8F3-AE94FE5F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4A63-23B1-48D1-B258-2C764D75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D9E8-6078-4098-A3C9-006FC7CB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F9D8-3049-49A2-969F-05F5045C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2040F-AF51-4D00-AB25-0371815B8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7DBF-6A8B-44B6-8E3D-F504C10D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C313-469C-43CB-859E-3C9834F1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B7C0-1AF5-48C9-8A73-857F4CA3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CDF46-4136-4FE1-AE29-0CCE64F48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2D48F-9ED7-478C-B894-82D1416FA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E2F1-4351-4ABF-AD30-DD91B2DA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DABE-014B-417C-ACE0-52E5BA5D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23BF-DDD1-4D7B-8974-4FCC62A9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DB-21D4-49E5-B4DA-240998B3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E947-19C9-4982-A98E-025609F3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358B-30B3-41B4-AC3C-30C7AA7F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334D-45FC-4778-A926-C170D093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1F1-2A17-46DF-8A06-55C27927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E359-481A-473C-8263-CDA05174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E1A6-0217-4FCE-B12D-38FB1B36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960D-CB25-4132-BCB2-02BC1B0B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7B7E-00F8-44D3-9F2A-C5F3EB9E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B885-9E96-4DF6-BE46-6F3199CC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8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833-A748-4D99-AF11-A786CA7F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A2D9-E87A-4183-B93F-A5BC5C98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F6A78-B487-4E2A-895E-916D6EEF5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8E31-6A30-4FB9-9766-AA94AACB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E9C4-89F9-4B8C-97A6-00AE3849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9BA-C9EA-47F6-9E28-3E8BD776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9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0C53-9884-4424-9F82-1BC7A3DB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496D0-7CBC-4FEA-B568-C37D37BC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75FF-8402-416F-ACE0-14E4CCF2D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BC310-4194-4C11-BFF9-FAE00267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2B8E1-BB3E-4D12-8516-7AA216F12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1B679-A0AE-473A-BDA0-082EC550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2284E-5596-46C1-A4E6-A7C22C9A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F1C5A-1330-4D68-8157-D92D25D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3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6C4B-8778-4239-B605-D634D753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A0267-A062-4FD7-A1B5-3DF871DC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E6D79-49B8-467C-BC79-942F43B6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9E34-8A32-494E-A02D-E6429AF2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0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A2EA4-98FD-4C1E-B0D5-638A61F9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45E42-2823-4050-BB89-019D23D6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C486-15FD-43D8-AF14-70B1CF67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1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DE43-98EF-4702-8B6D-3F5FA9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7345-29F9-4A14-BC99-56CB2E71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A72C2-6098-4B93-972D-575CB072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42470-C0C0-4825-BF3C-B9F3A475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2A044-70E0-4F51-B6CC-1C60F787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7C6F-3D96-4499-B488-2503750E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9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0CDC-648F-4D03-9D0F-B26D3431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7C986-532A-4D48-BFA9-8B93CDB93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A8BF4-4A8F-40D1-BA85-D4D0FA14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F6950-1275-4433-8DBA-28C059E3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0A82-85AD-497B-B500-33B3D943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674D-7B80-4C97-96DF-4697EA93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3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18708-490A-469A-AD2B-25C12A5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1EF7-3BC2-4CF3-9DA3-87897FBB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B507-5348-434A-8682-02ADC24E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AE5EC-47C5-4F94-BB0F-80517FDDB52D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79A3-0D5E-47BB-A13D-E57DD31B2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FBB5-9DBB-4955-BC9D-FC518D892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137E-85C6-497D-B2A9-A94049651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88503-5055-41A6-A9F6-0AD20D6A2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EDA of IPL Matches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E9FDD-0D03-4FD0-AC63-ED0A70D30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057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2008-2018</a:t>
            </a:r>
            <a:endParaRPr lang="en-IN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6AC0B-BE00-40AF-9B1F-16A896D37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2153838"/>
            <a:ext cx="5017318" cy="254256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6476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670">
        <p159:morph option="byObject"/>
      </p:transition>
    </mc:Choice>
    <mc:Fallback xmlns="">
      <p:transition spd="slow" advTm="2067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E48A-0D58-4D7C-9DC0-28B0440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Target given by teams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284DCF62-0306-4B9C-BE3E-3E0946AEF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54590"/>
            <a:ext cx="6780700" cy="47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6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772840-86E8-4D7B-A29A-4CEDB8DE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team has won the maximum matches?</a:t>
            </a:r>
          </a:p>
        </p:txBody>
      </p:sp>
      <p:pic>
        <p:nvPicPr>
          <p:cNvPr id="38" name="Content Placeholder 4">
            <a:extLst>
              <a:ext uri="{FF2B5EF4-FFF2-40B4-BE49-F238E27FC236}">
                <a16:creationId xmlns:a16="http://schemas.microsoft.com/office/drawing/2014/main" id="{1E8B202F-DB47-4EF0-A131-4D760C39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77316" y="1419053"/>
            <a:ext cx="6780700" cy="40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33"/>
    </mc:Choice>
    <mc:Fallback xmlns="">
      <p:transition spd="slow" advTm="288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1AB532-2AC7-4369-A7CC-F9F71E49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Toss Decision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21297E4A-0E1E-4F4D-A4EF-135ADCAFF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18977"/>
            <a:ext cx="6780700" cy="50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98"/>
    </mc:Choice>
    <mc:Fallback xmlns="">
      <p:transition spd="slow" advTm="131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3E6D-CC31-41D0-97CD-29E6A96C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Bat First Vs Field 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5F932-D55E-4C30-BF81-22BECE001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58"/>
    </mc:Choice>
    <mc:Fallback xmlns="">
      <p:transition spd="slow" advTm="232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06C81-5D99-4C7C-8462-BFAE2A5E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Toss Decision vs Venus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0A95C-E96E-419B-8422-B06F1DCD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00468"/>
            <a:ext cx="6780700" cy="32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9CE2D-8C91-4B60-9633-462B078C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Toss Decision Vs Match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1274A-5B66-4C56-8E18-C9EF79893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00314"/>
            <a:ext cx="6780700" cy="52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7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B78D-BD90-4834-A282-B6E7513D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 Scored Vs Delivery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5FF9A-1773-4B08-973D-2A1464C2F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78308"/>
            <a:ext cx="6780700" cy="48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C12F4-14A5-4D58-8F6C-993E02C3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 Scored distribution Vs Over Intervals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C8AC8-81F4-4D1E-91E7-F7DA21D53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2325972"/>
            <a:ext cx="6780700" cy="22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C79559-A0E1-4FC3-B352-8F0ECF71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frequent Dismissal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B316A-232B-482D-B351-C51F80E73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78308"/>
            <a:ext cx="6780700" cy="48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383</Words>
  <Application>Microsoft Office PowerPoint</Application>
  <PresentationFormat>Widescreen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EDA of IPL Matches</vt:lpstr>
      <vt:lpstr>Which team has won the maximum matches?</vt:lpstr>
      <vt:lpstr>Toss Decision</vt:lpstr>
      <vt:lpstr>Bat First Vs Field First</vt:lpstr>
      <vt:lpstr>Toss Decision vs Venus</vt:lpstr>
      <vt:lpstr>Toss Decision Vs Match Result</vt:lpstr>
      <vt:lpstr>Run Scored Vs Delivery</vt:lpstr>
      <vt:lpstr>Run Scored distribution Vs Over Intervals</vt:lpstr>
      <vt:lpstr>Most frequent Dismissal Type</vt:lpstr>
      <vt:lpstr>Average Target given by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IPL Matches</dc:title>
  <dc:creator>Shubham Baghel</dc:creator>
  <cp:lastModifiedBy>Shubham Baghel</cp:lastModifiedBy>
  <cp:revision>1</cp:revision>
  <dcterms:created xsi:type="dcterms:W3CDTF">2019-04-10T16:11:06Z</dcterms:created>
  <dcterms:modified xsi:type="dcterms:W3CDTF">2019-04-11T02:01:49Z</dcterms:modified>
</cp:coreProperties>
</file>