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5347" y="-2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A3C39-9868-4E88-964B-63C71E12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02A9A-3C4D-4B4A-9848-12C06075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1945" y="5830278"/>
            <a:ext cx="8045373" cy="656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EDA and Machine learning modeling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1D7BE0-3D57-49AE-BCF2-54B7E6257C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t="37120" b="23223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20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/>
              <a:t>FINAL EVALUATION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1B130-A465-43B6-AD7F-88961C41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43" y="643464"/>
            <a:ext cx="6423486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35B98-32D1-48F5-ABA4-A3126E16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C6B4-424E-4FEA-94E3-38526D29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950" y="5924766"/>
            <a:ext cx="6648249" cy="476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>
              <a:solidFill>
                <a:srgbClr val="F3F3F2"/>
              </a:solidFill>
            </a:endParaRPr>
          </a:p>
        </p:txBody>
      </p:sp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0A76072D-EB96-4CB7-BD1C-27A3AA6A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2A1A00"/>
                </a:solidFill>
              </a:rPr>
              <a:t>House sold count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C3A3F-E8AF-4DF3-BFB2-EE241760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152762"/>
            <a:ext cx="6220332" cy="45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2A1A00"/>
                </a:solidFill>
              </a:rPr>
              <a:t>Floor</a:t>
            </a:r>
            <a:br>
              <a:rPr lang="en-US" sz="6000" dirty="0">
                <a:solidFill>
                  <a:srgbClr val="2A1A00"/>
                </a:solidFill>
              </a:rPr>
            </a:br>
            <a:r>
              <a:rPr lang="en-US" sz="6000" dirty="0">
                <a:solidFill>
                  <a:srgbClr val="2A1A00"/>
                </a:solidFill>
              </a:rPr>
              <a:t>Vs</a:t>
            </a:r>
            <a:br>
              <a:rPr lang="en-US" sz="6000" dirty="0">
                <a:solidFill>
                  <a:srgbClr val="2A1A00"/>
                </a:solidFill>
              </a:rPr>
            </a:br>
            <a:r>
              <a:rPr lang="en-US" sz="6000" dirty="0">
                <a:solidFill>
                  <a:srgbClr val="2A1A00"/>
                </a:solidFill>
              </a:rPr>
              <a:t>Price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866330-251E-47CA-A859-23DBBDCE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269393"/>
            <a:ext cx="6220332" cy="43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rgbClr val="2A1A00"/>
                </a:solidFill>
              </a:rPr>
              <a:t>#Bedrooms</a:t>
            </a:r>
            <a:br>
              <a:rPr lang="en-US" sz="3300">
                <a:solidFill>
                  <a:srgbClr val="2A1A00"/>
                </a:solidFill>
              </a:rPr>
            </a:br>
            <a:r>
              <a:rPr lang="en-US" sz="3300">
                <a:solidFill>
                  <a:srgbClr val="2A1A00"/>
                </a:solidFill>
              </a:rPr>
              <a:t>Vs</a:t>
            </a:r>
            <a:br>
              <a:rPr lang="en-US" sz="3300">
                <a:solidFill>
                  <a:srgbClr val="2A1A00"/>
                </a:solidFill>
              </a:rPr>
            </a:br>
            <a:r>
              <a:rPr lang="en-US" sz="3300">
                <a:solidFill>
                  <a:srgbClr val="2A1A00"/>
                </a:solidFill>
              </a:rPr>
              <a:t>Price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919B23-AD86-4E26-B32C-926F3401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331596"/>
            <a:ext cx="6220332" cy="41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2" name="Rectangle 11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16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/>
              <a:t>grade</a:t>
            </a:r>
            <a:br>
              <a:rPr lang="en-US" sz="3400"/>
            </a:br>
            <a:r>
              <a:rPr lang="en-US" sz="3400"/>
              <a:t>Vs</a:t>
            </a:r>
            <a:br>
              <a:rPr lang="en-US" sz="3400"/>
            </a:br>
            <a:r>
              <a:rPr lang="en-US" sz="3400"/>
              <a:t>Price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17DF86A-1B48-49E1-A39D-1199B4A5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10" y="643464"/>
            <a:ext cx="7618553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 err="1">
                <a:solidFill>
                  <a:srgbClr val="2A1A00"/>
                </a:solidFill>
              </a:rPr>
              <a:t>WaterFront</a:t>
            </a:r>
            <a:br>
              <a:rPr lang="en-US" sz="3300" dirty="0">
                <a:solidFill>
                  <a:srgbClr val="2A1A00"/>
                </a:solidFill>
              </a:rPr>
            </a:br>
            <a:r>
              <a:rPr lang="en-US" sz="3300" dirty="0">
                <a:solidFill>
                  <a:srgbClr val="2A1A00"/>
                </a:solidFill>
              </a:rPr>
              <a:t>Vs</a:t>
            </a:r>
            <a:br>
              <a:rPr lang="en-US" sz="3300" dirty="0">
                <a:solidFill>
                  <a:srgbClr val="2A1A00"/>
                </a:solidFill>
              </a:rPr>
            </a:br>
            <a:r>
              <a:rPr lang="en-US" sz="3300" dirty="0">
                <a:solidFill>
                  <a:srgbClr val="2A1A00"/>
                </a:solidFill>
              </a:rPr>
              <a:t>Price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0B0BF88-8817-4A09-AF6D-515AEE00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347147"/>
            <a:ext cx="6220332" cy="41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4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2A1A00"/>
                </a:solidFill>
              </a:rPr>
              <a:t>VIEW</a:t>
            </a:r>
            <a:br>
              <a:rPr lang="en-US" sz="3300" dirty="0">
                <a:solidFill>
                  <a:srgbClr val="2A1A00"/>
                </a:solidFill>
              </a:rPr>
            </a:br>
            <a:r>
              <a:rPr lang="en-US" sz="3300" dirty="0">
                <a:solidFill>
                  <a:srgbClr val="2A1A00"/>
                </a:solidFill>
              </a:rPr>
              <a:t>Vs</a:t>
            </a:r>
            <a:br>
              <a:rPr lang="en-US" sz="3300" dirty="0">
                <a:solidFill>
                  <a:srgbClr val="2A1A00"/>
                </a:solidFill>
              </a:rPr>
            </a:br>
            <a:r>
              <a:rPr lang="en-US" sz="3300" dirty="0">
                <a:solidFill>
                  <a:srgbClr val="2A1A00"/>
                </a:solidFill>
              </a:rPr>
              <a:t>Price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85AC2-1759-486B-8D51-2D27F586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253842"/>
            <a:ext cx="6220332" cy="43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dirty="0"/>
              <a:t>Evaluation: Linear vs multiple Linear Regression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6D341-7D2E-453D-8863-61FB2C36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38" y="971455"/>
            <a:ext cx="10274497" cy="2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1" name="Rectangle 1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23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25A58-1469-4DFD-9048-36F7C57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/>
              <a:t>Evaluation: Linear vs multiple Linear Regression VS RIDGE REGRESSION</a:t>
            </a:r>
            <a:endParaRPr lang="en-US" sz="34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9F4FB4-E308-48A5-83E7-6C62B5D9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5CD01-F58C-44C1-A21D-9876D40C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45" y="643464"/>
            <a:ext cx="897528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07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House Price Prediction</vt:lpstr>
      <vt:lpstr>House sold count</vt:lpstr>
      <vt:lpstr>Floor Vs Price</vt:lpstr>
      <vt:lpstr>#Bedrooms Vs Price</vt:lpstr>
      <vt:lpstr>grade Vs Price</vt:lpstr>
      <vt:lpstr>WaterFront Vs Price</vt:lpstr>
      <vt:lpstr>VIEW Vs Price</vt:lpstr>
      <vt:lpstr>Evaluation: Linear vs multiple Linear Regression</vt:lpstr>
      <vt:lpstr>Evaluation: Linear vs multiple Linear Regression VS RIDGE REGRESSION</vt:lpstr>
      <vt:lpstr>FINAL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Shubham Baghel</dc:creator>
  <cp:lastModifiedBy>Shubham Baghel</cp:lastModifiedBy>
  <cp:revision>1</cp:revision>
  <dcterms:created xsi:type="dcterms:W3CDTF">2019-06-30T12:02:24Z</dcterms:created>
  <dcterms:modified xsi:type="dcterms:W3CDTF">2019-06-30T12:02:37Z</dcterms:modified>
</cp:coreProperties>
</file>