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2" r:id="rId11"/>
    <p:sldId id="265" r:id="rId12"/>
    <p:sldId id="266" r:id="rId13"/>
    <p:sldId id="271" r:id="rId14"/>
    <p:sldId id="270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Focus  on getting shop online including verification, basic information and real time shop availability broadcast feature.</a:t>
          </a:r>
          <a:endParaRPr lang="en-US" sz="1200" b="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200" dirty="0" smtClean="0">
              <a:solidFill>
                <a:schemeClr val="tx1"/>
              </a:solidFill>
            </a:rPr>
            <a:t>Enabling product listing , digital shop maintenance tools and quality control. Constant feedback from sellers for iterations on the seller side.</a:t>
          </a:r>
          <a:endParaRPr lang="en-US" sz="1200" dirty="0">
            <a:solidFill>
              <a:schemeClr val="tx1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 algn="l">
            <a:lnSpc>
              <a:spcPts val="1500"/>
            </a:lnSpc>
          </a:pPr>
          <a:r>
            <a:rPr lang="en-US" sz="1200" dirty="0" smtClean="0">
              <a:solidFill>
                <a:schemeClr val="tx1"/>
              </a:solidFill>
            </a:rPr>
            <a:t>Introduction of payment infrastructure and buy online and pickup from store option. Feedback from both seller and customer.</a:t>
          </a:r>
          <a:endParaRPr lang="en-US" sz="1200" dirty="0">
            <a:solidFill>
              <a:schemeClr val="tx1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Further iterations and expansion of categories and network. Continued feedback and improvement of core product</a:t>
          </a:r>
          <a:endParaRPr 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Stable version of core product .</a:t>
          </a:r>
          <a:endParaRPr 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045516" y="2058124"/>
          <a:ext cx="2273661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3284177"/>
          <a:ext cx="2230557" cy="757887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241300" rIns="120650" bIns="24130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091" y="3284177"/>
        <a:ext cx="2135821" cy="757887"/>
      </dsp:txXfrm>
    </dsp:sp>
    <dsp:sp modelId="{810D7AA7-A541-4507-BE7F-36CCF210089F}">
      <dsp:nvSpPr>
        <dsp:cNvPr id="0" name=""/>
        <dsp:cNvSpPr/>
      </dsp:nvSpPr>
      <dsp:spPr>
        <a:xfrm>
          <a:off x="180536" y="1117582"/>
          <a:ext cx="1811213" cy="165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Focus  on getting shop online including verification, basic information and real time shop availability broadcast feature.</a:t>
          </a:r>
          <a:endParaRPr lang="en-US" sz="1200" b="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80536" y="1117582"/>
        <a:ext cx="1811213" cy="1652472"/>
      </dsp:txXfrm>
    </dsp:sp>
    <dsp:sp modelId="{E41E7729-FD3F-426D-804C-45BD60BD762D}">
      <dsp:nvSpPr>
        <dsp:cNvPr id="0" name=""/>
        <dsp:cNvSpPr/>
      </dsp:nvSpPr>
      <dsp:spPr>
        <a:xfrm rot="5400000">
          <a:off x="1073513" y="2058124"/>
          <a:ext cx="2273661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3284177"/>
          <a:ext cx="2230557" cy="757887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241300" rIns="120650" bIns="24130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10593" y="3284177"/>
        <a:ext cx="1851613" cy="757887"/>
      </dsp:txXfrm>
    </dsp:sp>
    <dsp:sp modelId="{5E07F9E4-149C-4A89-848F-4ABDD305F0C5}">
      <dsp:nvSpPr>
        <dsp:cNvPr id="0" name=""/>
        <dsp:cNvSpPr/>
      </dsp:nvSpPr>
      <dsp:spPr>
        <a:xfrm>
          <a:off x="2299566" y="1117582"/>
          <a:ext cx="1811213" cy="165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Enabling product listing , digital shop maintenance tools and quality control. Constant feedback from sellers for iterations on the seller side.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299566" y="1117582"/>
        <a:ext cx="1811213" cy="1652472"/>
      </dsp:txXfrm>
    </dsp:sp>
    <dsp:sp modelId="{473F2067-7126-4D56-A328-5A8CFD3D8D52}">
      <dsp:nvSpPr>
        <dsp:cNvPr id="0" name=""/>
        <dsp:cNvSpPr/>
      </dsp:nvSpPr>
      <dsp:spPr>
        <a:xfrm rot="5400000">
          <a:off x="3192543" y="2058124"/>
          <a:ext cx="2273661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3284177"/>
          <a:ext cx="2230557" cy="757887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241300" rIns="120650" bIns="24130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29624" y="3284177"/>
        <a:ext cx="1851613" cy="757887"/>
      </dsp:txXfrm>
    </dsp:sp>
    <dsp:sp modelId="{FD7B29F2-0D66-4B4B-BC8A-82DA23575305}">
      <dsp:nvSpPr>
        <dsp:cNvPr id="0" name=""/>
        <dsp:cNvSpPr/>
      </dsp:nvSpPr>
      <dsp:spPr>
        <a:xfrm>
          <a:off x="4418596" y="1117582"/>
          <a:ext cx="1811213" cy="165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Introduction of payment infrastructure and buy online and pickup from store option. Feedback from both seller and customer.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418596" y="1117582"/>
        <a:ext cx="1811213" cy="1652472"/>
      </dsp:txXfrm>
    </dsp:sp>
    <dsp:sp modelId="{7BF6E820-C6E3-4E2C-BB23-ADF9AD641C6B}">
      <dsp:nvSpPr>
        <dsp:cNvPr id="0" name=""/>
        <dsp:cNvSpPr/>
      </dsp:nvSpPr>
      <dsp:spPr>
        <a:xfrm rot="5400000">
          <a:off x="5311573" y="2058124"/>
          <a:ext cx="2273661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3284177"/>
          <a:ext cx="2230557" cy="757887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241300" rIns="120650" bIns="24130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9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48654" y="3284177"/>
        <a:ext cx="1851613" cy="757887"/>
      </dsp:txXfrm>
    </dsp:sp>
    <dsp:sp modelId="{1D84544C-5924-422B-9546-A86AE4927E4C}">
      <dsp:nvSpPr>
        <dsp:cNvPr id="0" name=""/>
        <dsp:cNvSpPr/>
      </dsp:nvSpPr>
      <dsp:spPr>
        <a:xfrm>
          <a:off x="6537626" y="1117582"/>
          <a:ext cx="1811213" cy="165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Further iterations and expansion of categories and network. Continued feedback and improvement of core product</a:t>
          </a:r>
          <a:endParaRPr 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537626" y="1117582"/>
        <a:ext cx="1811213" cy="1652472"/>
      </dsp:txXfrm>
    </dsp:sp>
    <dsp:sp modelId="{0EE416CF-D8AE-41BD-BF35-9148040E1274}">
      <dsp:nvSpPr>
        <dsp:cNvPr id="0" name=""/>
        <dsp:cNvSpPr/>
      </dsp:nvSpPr>
      <dsp:spPr>
        <a:xfrm rot="5400000">
          <a:off x="7430603" y="2058124"/>
          <a:ext cx="2273661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3284177"/>
          <a:ext cx="2230557" cy="757887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241300" rIns="120650" bIns="24130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9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667684" y="3284177"/>
        <a:ext cx="1851613" cy="757887"/>
      </dsp:txXfrm>
    </dsp:sp>
    <dsp:sp modelId="{7F54B493-FCA8-4A1F-A2B1-FCB26CA9C396}">
      <dsp:nvSpPr>
        <dsp:cNvPr id="0" name=""/>
        <dsp:cNvSpPr/>
      </dsp:nvSpPr>
      <dsp:spPr>
        <a:xfrm>
          <a:off x="8656656" y="1117582"/>
          <a:ext cx="1811213" cy="165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Stable version of core product .</a:t>
          </a:r>
          <a:endParaRPr 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8656656" y="1117582"/>
        <a:ext cx="1811213" cy="165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29D1-2640-4639-B9B3-EFAE64552E11}" type="datetimeFigureOut">
              <a:rPr lang="en-US" smtClean="0"/>
              <a:t>12-Jul-20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16FA-3318-48B1-9EE9-4F0EE4BB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339" y="4968240"/>
            <a:ext cx="1417320" cy="903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" y="5872163"/>
            <a:ext cx="5867400" cy="437197"/>
          </a:xfrm>
        </p:spPr>
        <p:txBody>
          <a:bodyPr/>
          <a:lstStyle/>
          <a:p>
            <a:r>
              <a:rPr lang="en-US" dirty="0" smtClean="0"/>
              <a:t>A digital marketplace </a:t>
            </a:r>
            <a:r>
              <a:rPr lang="en-US" dirty="0" smtClean="0"/>
              <a:t>for offline consumption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859" y="445688"/>
            <a:ext cx="1874682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7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&amp;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5" y="2727158"/>
            <a:ext cx="3148263" cy="1325563"/>
          </a:xfrm>
        </p:spPr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792326" cy="12063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vision is to create a world where the online and offline worlds combine to form a seamless shopping experience.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46672"/>
            <a:ext cx="264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801311"/>
            <a:ext cx="10768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Empower all offline stores with a digital channel and tools so that they can provide a unique multi-channel shopping experience. We believe that it is by empowering and supporting offline shops and services with an open digital platform and tools we can achieve our vision.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12" y="22002"/>
            <a:ext cx="845901" cy="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99358" cy="1325563"/>
          </a:xfrm>
        </p:spPr>
        <p:txBody>
          <a:bodyPr/>
          <a:lstStyle/>
          <a:p>
            <a:r>
              <a:rPr lang="en-US" dirty="0" smtClean="0"/>
              <a:t>Problems: Offline Stores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modernization at scale</a:t>
            </a:r>
          </a:p>
          <a:p>
            <a:r>
              <a:rPr lang="en-US" dirty="0" smtClean="0"/>
              <a:t>Lack of integration of digital and in store operations.</a:t>
            </a:r>
          </a:p>
          <a:p>
            <a:r>
              <a:rPr lang="en-US" dirty="0" smtClean="0"/>
              <a:t>Inability to provide personalized shopping experience.</a:t>
            </a:r>
          </a:p>
          <a:p>
            <a:r>
              <a:rPr lang="en-US" dirty="0" smtClean="0"/>
              <a:t>Limitations in terms of product selections.</a:t>
            </a:r>
          </a:p>
          <a:p>
            <a:r>
              <a:rPr lang="en-US" dirty="0" smtClean="0"/>
              <a:t>Difficulty in browsing for products and services.</a:t>
            </a:r>
          </a:p>
          <a:p>
            <a:r>
              <a:rPr lang="en-US" dirty="0" smtClean="0"/>
              <a:t>Unwillingness to reveal quantity of inventory .</a:t>
            </a:r>
          </a:p>
          <a:p>
            <a:r>
              <a:rPr lang="en-US" dirty="0" smtClean="0"/>
              <a:t>Not willing to bear cost of maintaining a web presence. </a:t>
            </a:r>
          </a:p>
          <a:p>
            <a:r>
              <a:rPr lang="en-US" dirty="0" smtClean="0"/>
              <a:t>Absence of alternative fulfilment options.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99" y="0"/>
            <a:ext cx="845901" cy="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 Offline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are still absent from the web</a:t>
            </a:r>
          </a:p>
          <a:p>
            <a:r>
              <a:rPr lang="en-US" dirty="0" smtClean="0"/>
              <a:t>Lack of personalized experience</a:t>
            </a:r>
          </a:p>
          <a:p>
            <a:r>
              <a:rPr lang="en-US" dirty="0" smtClean="0"/>
              <a:t>Ease of transaction still an issue with offline stores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080" y="0"/>
            <a:ext cx="845901" cy="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Our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digital channel for offline stores where they can setup a digital version of their store.</a:t>
            </a:r>
          </a:p>
          <a:p>
            <a:r>
              <a:rPr lang="en-US" dirty="0" smtClean="0"/>
              <a:t>Cloud based financial ledger</a:t>
            </a:r>
          </a:p>
          <a:p>
            <a:r>
              <a:rPr lang="en-US" dirty="0" smtClean="0"/>
              <a:t>An online marketplace for shoppers which enables offline consumption.</a:t>
            </a:r>
          </a:p>
          <a:p>
            <a:r>
              <a:rPr lang="en-US" dirty="0" smtClean="0"/>
              <a:t>One click to buy from multiple stores.</a:t>
            </a:r>
          </a:p>
          <a:p>
            <a:r>
              <a:rPr lang="en-US" dirty="0" smtClean="0"/>
              <a:t>Location based shopping.</a:t>
            </a:r>
          </a:p>
          <a:p>
            <a:r>
              <a:rPr lang="en-US" dirty="0" smtClean="0"/>
              <a:t>Buy from a closed store.</a:t>
            </a:r>
          </a:p>
          <a:p>
            <a:r>
              <a:rPr lang="en-US" dirty="0" smtClean="0"/>
              <a:t>Automatic order distribution system.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99" y="0"/>
            <a:ext cx="845901" cy="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90" y="236788"/>
            <a:ext cx="10515600" cy="1325563"/>
          </a:xfrm>
        </p:spPr>
        <p:txBody>
          <a:bodyPr/>
          <a:lstStyle/>
          <a:p>
            <a:r>
              <a:rPr lang="en-US" dirty="0" smtClean="0"/>
              <a:t>Business Model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54" y="1256811"/>
            <a:ext cx="8777751" cy="5212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99" y="0"/>
            <a:ext cx="845901" cy="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 Moats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Timeline </a:t>
            </a:r>
            <a:endParaRPr lang="ru-RU" dirty="0"/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1256146"/>
          <a:ext cx="10710862" cy="505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7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78" y="548335"/>
            <a:ext cx="2347941" cy="458285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480" y="548335"/>
            <a:ext cx="2308095" cy="45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341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</vt:lpstr>
      <vt:lpstr>Our Mission</vt:lpstr>
      <vt:lpstr>Problems: Offline Stores Now</vt:lpstr>
      <vt:lpstr>Problems: Offline Consumers</vt:lpstr>
      <vt:lpstr>Solution: Our Concept</vt:lpstr>
      <vt:lpstr>Business Model Canvas</vt:lpstr>
      <vt:lpstr>Business Model Moats</vt:lpstr>
      <vt:lpstr>Project Timeline </vt:lpstr>
      <vt:lpstr>Product</vt:lpstr>
      <vt:lpstr>User Benefits</vt:lpstr>
      <vt:lpstr>Technology</vt:lpstr>
      <vt:lpstr>Market Size</vt:lpstr>
      <vt:lpstr>Financials</vt:lpstr>
      <vt:lpstr>Competition &amp; Alternatives</vt:lpstr>
      <vt:lpstr>Future</vt:lpstr>
      <vt:lpstr>Team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dc:creator>govind s</dc:creator>
  <cp:lastModifiedBy>govind s</cp:lastModifiedBy>
  <cp:revision>19</cp:revision>
  <dcterms:created xsi:type="dcterms:W3CDTF">2020-07-11T11:20:05Z</dcterms:created>
  <dcterms:modified xsi:type="dcterms:W3CDTF">2020-07-12T08:09:54Z</dcterms:modified>
</cp:coreProperties>
</file>