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15.jpg" ContentType="image/png"/>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27"/>
  </p:notesMasterIdLst>
  <p:sldIdLst>
    <p:sldId id="264" r:id="rId3"/>
    <p:sldId id="279" r:id="rId4"/>
    <p:sldId id="285" r:id="rId5"/>
    <p:sldId id="259" r:id="rId6"/>
    <p:sldId id="284" r:id="rId7"/>
    <p:sldId id="262" r:id="rId8"/>
    <p:sldId id="266" r:id="rId9"/>
    <p:sldId id="280" r:id="rId10"/>
    <p:sldId id="265" r:id="rId11"/>
    <p:sldId id="281" r:id="rId12"/>
    <p:sldId id="267" r:id="rId13"/>
    <p:sldId id="268" r:id="rId14"/>
    <p:sldId id="269" r:id="rId15"/>
    <p:sldId id="271" r:id="rId16"/>
    <p:sldId id="263" r:id="rId17"/>
    <p:sldId id="270" r:id="rId18"/>
    <p:sldId id="282" r:id="rId19"/>
    <p:sldId id="278" r:id="rId20"/>
    <p:sldId id="272" r:id="rId21"/>
    <p:sldId id="283" r:id="rId22"/>
    <p:sldId id="273" r:id="rId23"/>
    <p:sldId id="277" r:id="rId24"/>
    <p:sldId id="275" r:id="rId25"/>
    <p:sldId id="27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F5E4"/>
    <a:srgbClr val="FF5050"/>
    <a:srgbClr val="74E1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59" autoAdjust="0"/>
    <p:restoredTop sz="86477" autoAdjust="0"/>
  </p:normalViewPr>
  <p:slideViewPr>
    <p:cSldViewPr snapToGrid="0">
      <p:cViewPr varScale="1">
        <p:scale>
          <a:sx n="74" d="100"/>
          <a:sy n="74" d="100"/>
        </p:scale>
        <p:origin x="-1194" y="-156"/>
      </p:cViewPr>
      <p:guideLst>
        <p:guide orient="horz" pos="2160"/>
        <p:guide pos="3840"/>
      </p:guideLst>
    </p:cSldViewPr>
  </p:slideViewPr>
  <p:outlineViewPr>
    <p:cViewPr>
      <p:scale>
        <a:sx n="33" d="100"/>
        <a:sy n="33" d="100"/>
      </p:scale>
      <p:origin x="258" y="20047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CD4F07-56F1-4F2F-94D5-3DC2C617DC3B}" type="datetimeFigureOut">
              <a:rPr lang="en-IN" smtClean="0"/>
              <a:t>07-09-2020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053A64-5928-4E6A-84ED-41ED3ED5CF42}" type="slidenum">
              <a:rPr lang="en-IN" smtClean="0"/>
              <a:t>‹#›</a:t>
            </a:fld>
            <a:endParaRPr lang="en-IN"/>
          </a:p>
        </p:txBody>
      </p:sp>
    </p:spTree>
    <p:extLst>
      <p:ext uri="{BB962C8B-B14F-4D97-AF65-F5344CB8AC3E}">
        <p14:creationId xmlns:p14="http://schemas.microsoft.com/office/powerpoint/2010/main" val="161746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42eb61d9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42eb61d9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5460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442eb61d9d_0_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442eb61d9d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6965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442eb61d9d_0_6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442eb61d9d_0_6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4554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442eb61d9d_0_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442eb61d9d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8471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442eb61d9d_0_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442eb61d9d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3621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442eb61d9d_0_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442eb61d9d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4954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442eb61d9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442eb61d9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558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4afde99e5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4afde99e5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843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442eb61d9d_0_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442eb61d9d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7534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442eb61d9d_0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442eb61d9d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8396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442eb61d9d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442eb61d9d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0971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442eb61d9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442eb61d9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6268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442eb61d9d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442eb61d9d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1838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42eb61d9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42eb61d9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007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42eb61d9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42eb61d9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3704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42eb61d9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42eb61d9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1103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42eb61d9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42eb61d9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7076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2857807-CF0D-4D46-B388-DBBD1F2F82B2}" type="datetimeFigureOut">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473EB8-7C7C-4C1E-875D-96E1773440A4}" type="slidenum">
              <a:rPr lang="en-IN" smtClean="0"/>
              <a:t>‹#›</a:t>
            </a:fld>
            <a:endParaRPr lang="en-IN"/>
          </a:p>
        </p:txBody>
      </p:sp>
    </p:spTree>
    <p:extLst>
      <p:ext uri="{BB962C8B-B14F-4D97-AF65-F5344CB8AC3E}">
        <p14:creationId xmlns:p14="http://schemas.microsoft.com/office/powerpoint/2010/main" val="2095497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2857807-CF0D-4D46-B388-DBBD1F2F82B2}" type="datetimeFigureOut">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473EB8-7C7C-4C1E-875D-96E1773440A4}" type="slidenum">
              <a:rPr lang="en-IN" smtClean="0"/>
              <a:t>‹#›</a:t>
            </a:fld>
            <a:endParaRPr lang="en-IN"/>
          </a:p>
        </p:txBody>
      </p:sp>
    </p:spTree>
    <p:extLst>
      <p:ext uri="{BB962C8B-B14F-4D97-AF65-F5344CB8AC3E}">
        <p14:creationId xmlns:p14="http://schemas.microsoft.com/office/powerpoint/2010/main" val="257774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2857807-CF0D-4D46-B388-DBBD1F2F82B2}" type="datetimeFigureOut">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473EB8-7C7C-4C1E-875D-96E1773440A4}" type="slidenum">
              <a:rPr lang="en-IN" smtClean="0"/>
              <a:t>‹#›</a:t>
            </a:fld>
            <a:endParaRPr lang="en-IN"/>
          </a:p>
        </p:txBody>
      </p:sp>
    </p:spTree>
    <p:extLst>
      <p:ext uri="{BB962C8B-B14F-4D97-AF65-F5344CB8AC3E}">
        <p14:creationId xmlns:p14="http://schemas.microsoft.com/office/powerpoint/2010/main" val="2192202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yan with title and text">
  <p:cSld name="Cyan with title and text">
    <p:spTree>
      <p:nvGrpSpPr>
        <p:cNvPr id="1" name="Shape 165"/>
        <p:cNvGrpSpPr/>
        <p:nvPr/>
      </p:nvGrpSpPr>
      <p:grpSpPr>
        <a:xfrm>
          <a:off x="0" y="0"/>
          <a:ext cx="0" cy="0"/>
          <a:chOff x="0" y="0"/>
          <a:chExt cx="0" cy="0"/>
        </a:xfrm>
      </p:grpSpPr>
      <p:sp>
        <p:nvSpPr>
          <p:cNvPr id="166" name="Google Shape;166;p25"/>
          <p:cNvSpPr/>
          <p:nvPr/>
        </p:nvSpPr>
        <p:spPr>
          <a:xfrm>
            <a:off x="-98200" y="-14867"/>
            <a:ext cx="12305200" cy="6958400"/>
          </a:xfrm>
          <a:prstGeom prst="rect">
            <a:avLst/>
          </a:prstGeom>
          <a:solidFill>
            <a:srgbClr val="81ECE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7" name="Google Shape;167;p25"/>
          <p:cNvSpPr/>
          <p:nvPr/>
        </p:nvSpPr>
        <p:spPr>
          <a:xfrm>
            <a:off x="1907200" y="871800"/>
            <a:ext cx="8377600" cy="51144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8" name="Google Shape;168;p25"/>
          <p:cNvSpPr/>
          <p:nvPr/>
        </p:nvSpPr>
        <p:spPr>
          <a:xfrm>
            <a:off x="1907200" y="1828600"/>
            <a:ext cx="1529600" cy="532000"/>
          </a:xfrm>
          <a:prstGeom prst="rect">
            <a:avLst/>
          </a:prstGeom>
          <a:solidFill>
            <a:srgbClr val="81ECE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9" name="Google Shape;169;p25"/>
          <p:cNvSpPr txBox="1">
            <a:spLocks noGrp="1"/>
          </p:cNvSpPr>
          <p:nvPr>
            <p:ph type="title"/>
          </p:nvPr>
        </p:nvSpPr>
        <p:spPr>
          <a:xfrm>
            <a:off x="3567867" y="1626713"/>
            <a:ext cx="5234800" cy="6432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70" name="Google Shape;170;p25"/>
          <p:cNvSpPr txBox="1">
            <a:spLocks noGrp="1"/>
          </p:cNvSpPr>
          <p:nvPr>
            <p:ph type="subTitle" idx="1"/>
          </p:nvPr>
        </p:nvSpPr>
        <p:spPr>
          <a:xfrm>
            <a:off x="3567868" y="3397000"/>
            <a:ext cx="4181600" cy="2589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67"/>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2587597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yan frame 1">
  <p:cSld name="Cyan frame 1">
    <p:bg>
      <p:bgPr>
        <a:solidFill>
          <a:srgbClr val="FFFFFF"/>
        </a:solidFill>
        <a:effectLst/>
      </p:bgPr>
    </p:bg>
    <p:spTree>
      <p:nvGrpSpPr>
        <p:cNvPr id="1" name="Shape 152"/>
        <p:cNvGrpSpPr/>
        <p:nvPr/>
      </p:nvGrpSpPr>
      <p:grpSpPr>
        <a:xfrm>
          <a:off x="0" y="0"/>
          <a:ext cx="0" cy="0"/>
          <a:chOff x="0" y="0"/>
          <a:chExt cx="0" cy="0"/>
        </a:xfrm>
      </p:grpSpPr>
      <p:sp>
        <p:nvSpPr>
          <p:cNvPr id="153" name="Google Shape;153;p22"/>
          <p:cNvSpPr/>
          <p:nvPr/>
        </p:nvSpPr>
        <p:spPr>
          <a:xfrm>
            <a:off x="6933900" y="-14867"/>
            <a:ext cx="5273200" cy="6958400"/>
          </a:xfrm>
          <a:prstGeom prst="rect">
            <a:avLst/>
          </a:prstGeom>
          <a:solidFill>
            <a:srgbClr val="81ECE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4" name="Google Shape;154;p22"/>
          <p:cNvSpPr txBox="1">
            <a:spLocks noGrp="1"/>
          </p:cNvSpPr>
          <p:nvPr>
            <p:ph type="sldNum" idx="12"/>
          </p:nvPr>
        </p:nvSpPr>
        <p:spPr>
          <a:xfrm>
            <a:off x="11398211" y="6217623"/>
            <a:ext cx="731600" cy="524800"/>
          </a:xfrm>
          <a:prstGeom prst="rect">
            <a:avLst/>
          </a:prstGeom>
        </p:spPr>
        <p:txBody>
          <a:bodyPr spcFirstLastPara="1" wrap="square" lIns="91425" tIns="91425" rIns="91425" bIns="91425" anchor="ctr" anchorCtr="0">
            <a:noAutofit/>
          </a:bodyPr>
          <a:lstStyle>
            <a:lvl1pPr lvl="0" rtl="0">
              <a:buNone/>
              <a:defRPr>
                <a:solidFill>
                  <a:schemeClr val="lt2"/>
                </a:solidFill>
              </a:defRPr>
            </a:lvl1pPr>
            <a:lvl2pPr lvl="1" rtl="0">
              <a:buNone/>
              <a:defRPr>
                <a:solidFill>
                  <a:schemeClr val="lt2"/>
                </a:solidFill>
              </a:defRPr>
            </a:lvl2pPr>
            <a:lvl3pPr lvl="2" rtl="0">
              <a:buNone/>
              <a:defRPr>
                <a:solidFill>
                  <a:schemeClr val="lt2"/>
                </a:solidFill>
              </a:defRPr>
            </a:lvl3pPr>
            <a:lvl4pPr lvl="3" rtl="0">
              <a:buNone/>
              <a:defRPr>
                <a:solidFill>
                  <a:schemeClr val="lt2"/>
                </a:solidFill>
              </a:defRPr>
            </a:lvl4pPr>
            <a:lvl5pPr lvl="4" rtl="0">
              <a:buNone/>
              <a:defRPr>
                <a:solidFill>
                  <a:schemeClr val="lt2"/>
                </a:solidFill>
              </a:defRPr>
            </a:lvl5pPr>
            <a:lvl6pPr lvl="5" rtl="0">
              <a:buNone/>
              <a:defRPr>
                <a:solidFill>
                  <a:schemeClr val="lt2"/>
                </a:solidFill>
              </a:defRPr>
            </a:lvl6pPr>
            <a:lvl7pPr lvl="6" rtl="0">
              <a:buNone/>
              <a:defRPr>
                <a:solidFill>
                  <a:schemeClr val="lt2"/>
                </a:solidFill>
              </a:defRPr>
            </a:lvl7pPr>
            <a:lvl8pPr lvl="7" rtl="0">
              <a:buNone/>
              <a:defRPr>
                <a:solidFill>
                  <a:schemeClr val="lt2"/>
                </a:solidFill>
              </a:defRPr>
            </a:lvl8pPr>
            <a:lvl9pPr lvl="8" rtl="0">
              <a:buNone/>
              <a:defRPr>
                <a:solidFill>
                  <a:schemeClr val="lt2"/>
                </a:solidFill>
              </a:defRPr>
            </a:lvl9pPr>
          </a:lstStyle>
          <a:p>
            <a:pPr algn="l"/>
            <a:endParaRPr lang="en-IN" smtClean="0"/>
          </a:p>
          <a:p>
            <a:pPr algn="l"/>
            <a:fld id="{00000000-1234-1234-1234-123412341234}" type="slidenum">
              <a:rPr lang="es" sz="1600" smtClean="0">
                <a:latin typeface="Arvo"/>
                <a:ea typeface="Arvo"/>
                <a:cs typeface="Arvo"/>
                <a:sym typeface="Arvo"/>
              </a:rPr>
              <a:pPr algn="l"/>
              <a:t>‹#›</a:t>
            </a:fld>
            <a:endParaRPr sz="1600">
              <a:latin typeface="Arvo"/>
              <a:ea typeface="Arvo"/>
              <a:cs typeface="Arvo"/>
              <a:sym typeface="Arvo"/>
            </a:endParaRPr>
          </a:p>
        </p:txBody>
      </p:sp>
    </p:spTree>
    <p:extLst>
      <p:ext uri="{BB962C8B-B14F-4D97-AF65-F5344CB8AC3E}">
        <p14:creationId xmlns:p14="http://schemas.microsoft.com/office/powerpoint/2010/main" val="4011278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with frame ">
  <p:cSld name="Title slide with frame ">
    <p:bg>
      <p:bgPr>
        <a:solidFill>
          <a:srgbClr val="81ECEC"/>
        </a:solidFill>
        <a:effectLst/>
      </p:bgPr>
    </p:bg>
    <p:spTree>
      <p:nvGrpSpPr>
        <p:cNvPr id="1" name="Shape 171"/>
        <p:cNvGrpSpPr/>
        <p:nvPr/>
      </p:nvGrpSpPr>
      <p:grpSpPr>
        <a:xfrm>
          <a:off x="0" y="0"/>
          <a:ext cx="0" cy="0"/>
          <a:chOff x="0" y="0"/>
          <a:chExt cx="0" cy="0"/>
        </a:xfrm>
      </p:grpSpPr>
      <p:sp>
        <p:nvSpPr>
          <p:cNvPr id="172" name="Google Shape;172;p26"/>
          <p:cNvSpPr/>
          <p:nvPr/>
        </p:nvSpPr>
        <p:spPr>
          <a:xfrm>
            <a:off x="542600" y="555000"/>
            <a:ext cx="11106800" cy="574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3" name="Google Shape;173;p26"/>
          <p:cNvSpPr txBox="1">
            <a:spLocks noGrp="1"/>
          </p:cNvSpPr>
          <p:nvPr>
            <p:ph type="sldNum" idx="12"/>
          </p:nvPr>
        </p:nvSpPr>
        <p:spPr>
          <a:xfrm>
            <a:off x="11398211" y="6217623"/>
            <a:ext cx="731600" cy="524800"/>
          </a:xfrm>
          <a:prstGeom prst="rect">
            <a:avLst/>
          </a:prstGeom>
        </p:spPr>
        <p:txBody>
          <a:bodyPr spcFirstLastPara="1" wrap="square" lIns="91425" tIns="91425" rIns="91425" bIns="91425" anchor="ctr" anchorCtr="0">
            <a:noAutofit/>
          </a:bodyPr>
          <a:lstStyle>
            <a:lvl1pPr lvl="0" rtl="0">
              <a:buNone/>
              <a:defRPr sz="1600">
                <a:solidFill>
                  <a:srgbClr val="FFFFFF"/>
                </a:solidFill>
                <a:latin typeface="Arvo"/>
                <a:ea typeface="Arvo"/>
                <a:cs typeface="Arvo"/>
                <a:sym typeface="Arvo"/>
              </a:defRPr>
            </a:lvl1pPr>
            <a:lvl2pPr lvl="1" rtl="0">
              <a:buNone/>
              <a:defRPr sz="1600">
                <a:solidFill>
                  <a:srgbClr val="FFFFFF"/>
                </a:solidFill>
                <a:latin typeface="Arvo"/>
                <a:ea typeface="Arvo"/>
                <a:cs typeface="Arvo"/>
                <a:sym typeface="Arvo"/>
              </a:defRPr>
            </a:lvl2pPr>
            <a:lvl3pPr lvl="2" rtl="0">
              <a:buNone/>
              <a:defRPr sz="1600">
                <a:solidFill>
                  <a:srgbClr val="FFFFFF"/>
                </a:solidFill>
                <a:latin typeface="Arvo"/>
                <a:ea typeface="Arvo"/>
                <a:cs typeface="Arvo"/>
                <a:sym typeface="Arvo"/>
              </a:defRPr>
            </a:lvl3pPr>
            <a:lvl4pPr lvl="3" rtl="0">
              <a:buNone/>
              <a:defRPr sz="1600">
                <a:solidFill>
                  <a:srgbClr val="FFFFFF"/>
                </a:solidFill>
                <a:latin typeface="Arvo"/>
                <a:ea typeface="Arvo"/>
                <a:cs typeface="Arvo"/>
                <a:sym typeface="Arvo"/>
              </a:defRPr>
            </a:lvl4pPr>
            <a:lvl5pPr lvl="4" rtl="0">
              <a:buNone/>
              <a:defRPr sz="1600">
                <a:solidFill>
                  <a:srgbClr val="FFFFFF"/>
                </a:solidFill>
                <a:latin typeface="Arvo"/>
                <a:ea typeface="Arvo"/>
                <a:cs typeface="Arvo"/>
                <a:sym typeface="Arvo"/>
              </a:defRPr>
            </a:lvl5pPr>
            <a:lvl6pPr lvl="5" rtl="0">
              <a:buNone/>
              <a:defRPr sz="1600">
                <a:solidFill>
                  <a:srgbClr val="FFFFFF"/>
                </a:solidFill>
                <a:latin typeface="Arvo"/>
                <a:ea typeface="Arvo"/>
                <a:cs typeface="Arvo"/>
                <a:sym typeface="Arvo"/>
              </a:defRPr>
            </a:lvl6pPr>
            <a:lvl7pPr lvl="6" rtl="0">
              <a:buNone/>
              <a:defRPr sz="1600">
                <a:solidFill>
                  <a:srgbClr val="FFFFFF"/>
                </a:solidFill>
                <a:latin typeface="Arvo"/>
                <a:ea typeface="Arvo"/>
                <a:cs typeface="Arvo"/>
                <a:sym typeface="Arvo"/>
              </a:defRPr>
            </a:lvl7pPr>
            <a:lvl8pPr lvl="7" rtl="0">
              <a:buNone/>
              <a:defRPr sz="1600">
                <a:solidFill>
                  <a:srgbClr val="FFFFFF"/>
                </a:solidFill>
                <a:latin typeface="Arvo"/>
                <a:ea typeface="Arvo"/>
                <a:cs typeface="Arvo"/>
                <a:sym typeface="Arvo"/>
              </a:defRPr>
            </a:lvl8pPr>
            <a:lvl9pPr lvl="8" rtl="0">
              <a:buNone/>
              <a:defRPr sz="1600">
                <a:solidFill>
                  <a:srgbClr val="FFFFFF"/>
                </a:solidFill>
                <a:latin typeface="Arvo"/>
                <a:ea typeface="Arvo"/>
                <a:cs typeface="Arvo"/>
                <a:sym typeface="Arvo"/>
              </a:defRPr>
            </a:lvl9pPr>
          </a:lstStyle>
          <a:p>
            <a:pPr algn="l"/>
            <a:fld id="{00000000-1234-1234-1234-123412341234}" type="slidenum">
              <a:rPr lang="es" smtClean="0"/>
              <a:pPr algn="l"/>
              <a:t>‹#›</a:t>
            </a:fld>
            <a:endParaRPr lang="es"/>
          </a:p>
        </p:txBody>
      </p:sp>
      <p:sp>
        <p:nvSpPr>
          <p:cNvPr id="174" name="Google Shape;174;p26"/>
          <p:cNvSpPr txBox="1">
            <a:spLocks noGrp="1"/>
          </p:cNvSpPr>
          <p:nvPr>
            <p:ph type="title"/>
          </p:nvPr>
        </p:nvSpPr>
        <p:spPr>
          <a:xfrm>
            <a:off x="1044700" y="2317400"/>
            <a:ext cx="3394400" cy="222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b="1"/>
            </a:lvl1pPr>
            <a:lvl2pPr lvl="1" rtl="0">
              <a:lnSpc>
                <a:spcPct val="100000"/>
              </a:lnSpc>
              <a:spcBef>
                <a:spcPts val="0"/>
              </a:spcBef>
              <a:spcAft>
                <a:spcPts val="0"/>
              </a:spcAft>
              <a:buSzPts val="4000"/>
              <a:buNone/>
              <a:defRPr sz="5333"/>
            </a:lvl2pPr>
            <a:lvl3pPr lvl="2" rtl="0">
              <a:lnSpc>
                <a:spcPct val="100000"/>
              </a:lnSpc>
              <a:spcBef>
                <a:spcPts val="0"/>
              </a:spcBef>
              <a:spcAft>
                <a:spcPts val="0"/>
              </a:spcAft>
              <a:buSzPts val="4000"/>
              <a:buNone/>
              <a:defRPr sz="5333"/>
            </a:lvl3pPr>
            <a:lvl4pPr lvl="3" rtl="0">
              <a:lnSpc>
                <a:spcPct val="100000"/>
              </a:lnSpc>
              <a:spcBef>
                <a:spcPts val="0"/>
              </a:spcBef>
              <a:spcAft>
                <a:spcPts val="0"/>
              </a:spcAft>
              <a:buSzPts val="4000"/>
              <a:buNone/>
              <a:defRPr sz="5333"/>
            </a:lvl4pPr>
            <a:lvl5pPr lvl="4" rtl="0">
              <a:lnSpc>
                <a:spcPct val="100000"/>
              </a:lnSpc>
              <a:spcBef>
                <a:spcPts val="0"/>
              </a:spcBef>
              <a:spcAft>
                <a:spcPts val="0"/>
              </a:spcAft>
              <a:buSzPts val="4000"/>
              <a:buNone/>
              <a:defRPr sz="5333"/>
            </a:lvl5pPr>
            <a:lvl6pPr lvl="5" rtl="0">
              <a:lnSpc>
                <a:spcPct val="100000"/>
              </a:lnSpc>
              <a:spcBef>
                <a:spcPts val="0"/>
              </a:spcBef>
              <a:spcAft>
                <a:spcPts val="0"/>
              </a:spcAft>
              <a:buSzPts val="4000"/>
              <a:buNone/>
              <a:defRPr sz="5333"/>
            </a:lvl6pPr>
            <a:lvl7pPr lvl="6" rtl="0">
              <a:lnSpc>
                <a:spcPct val="100000"/>
              </a:lnSpc>
              <a:spcBef>
                <a:spcPts val="0"/>
              </a:spcBef>
              <a:spcAft>
                <a:spcPts val="0"/>
              </a:spcAft>
              <a:buSzPts val="4000"/>
              <a:buNone/>
              <a:defRPr sz="5333"/>
            </a:lvl7pPr>
            <a:lvl8pPr lvl="7" rtl="0">
              <a:lnSpc>
                <a:spcPct val="100000"/>
              </a:lnSpc>
              <a:spcBef>
                <a:spcPts val="0"/>
              </a:spcBef>
              <a:spcAft>
                <a:spcPts val="0"/>
              </a:spcAft>
              <a:buSzPts val="4000"/>
              <a:buNone/>
              <a:defRPr sz="5333"/>
            </a:lvl8pPr>
            <a:lvl9pPr lvl="8" rtl="0">
              <a:lnSpc>
                <a:spcPct val="100000"/>
              </a:lnSpc>
              <a:spcBef>
                <a:spcPts val="0"/>
              </a:spcBef>
              <a:spcAft>
                <a:spcPts val="0"/>
              </a:spcAft>
              <a:buSzPts val="4000"/>
              <a:buNone/>
              <a:defRPr sz="5333"/>
            </a:lvl9pPr>
          </a:lstStyle>
          <a:p>
            <a:endParaRPr/>
          </a:p>
        </p:txBody>
      </p:sp>
      <p:cxnSp>
        <p:nvCxnSpPr>
          <p:cNvPr id="175" name="Google Shape;175;p26"/>
          <p:cNvCxnSpPr/>
          <p:nvPr/>
        </p:nvCxnSpPr>
        <p:spPr>
          <a:xfrm>
            <a:off x="1225200" y="4682133"/>
            <a:ext cx="901600" cy="0"/>
          </a:xfrm>
          <a:prstGeom prst="straightConnector1">
            <a:avLst/>
          </a:prstGeom>
          <a:noFill/>
          <a:ln w="76200"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9088052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mp; body slide" type="tx">
  <p:cSld name="Title &amp; body slide">
    <p:bg>
      <p:bgPr>
        <a:solidFill>
          <a:srgbClr val="FFFFFF"/>
        </a:solidFill>
        <a:effectLst/>
      </p:bgPr>
    </p:bg>
    <p:spTree>
      <p:nvGrpSpPr>
        <p:cNvPr id="1" name="Shape 50"/>
        <p:cNvGrpSpPr/>
        <p:nvPr/>
      </p:nvGrpSpPr>
      <p:grpSpPr>
        <a:xfrm>
          <a:off x="0" y="0"/>
          <a:ext cx="0" cy="0"/>
          <a:chOff x="0" y="0"/>
          <a:chExt cx="0" cy="0"/>
        </a:xfrm>
      </p:grpSpPr>
      <p:sp>
        <p:nvSpPr>
          <p:cNvPr id="51" name="Google Shape;51;p8"/>
          <p:cNvSpPr/>
          <p:nvPr/>
        </p:nvSpPr>
        <p:spPr>
          <a:xfrm>
            <a:off x="542600" y="469600"/>
            <a:ext cx="11106800" cy="5748000"/>
          </a:xfrm>
          <a:prstGeom prst="rect">
            <a:avLst/>
          </a:prstGeom>
          <a:noFill/>
          <a:ln w="3810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 name="Google Shape;52;p8"/>
          <p:cNvSpPr txBox="1">
            <a:spLocks noGrp="1"/>
          </p:cNvSpPr>
          <p:nvPr>
            <p:ph type="title"/>
          </p:nvPr>
        </p:nvSpPr>
        <p:spPr>
          <a:xfrm>
            <a:off x="0" y="288300"/>
            <a:ext cx="12192000" cy="121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933" b="1"/>
            </a:lvl1pPr>
            <a:lvl2pPr lvl="1" algn="ctr" rtl="0">
              <a:spcBef>
                <a:spcPts val="0"/>
              </a:spcBef>
              <a:spcAft>
                <a:spcPts val="0"/>
              </a:spcAft>
              <a:buSzPts val="2400"/>
              <a:buFont typeface="Bodoni"/>
              <a:buNone/>
              <a:defRPr b="1">
                <a:latin typeface="Bodoni"/>
                <a:ea typeface="Bodoni"/>
                <a:cs typeface="Bodoni"/>
                <a:sym typeface="Bodoni"/>
              </a:defRPr>
            </a:lvl2pPr>
            <a:lvl3pPr lvl="2" algn="ctr" rtl="0">
              <a:spcBef>
                <a:spcPts val="0"/>
              </a:spcBef>
              <a:spcAft>
                <a:spcPts val="0"/>
              </a:spcAft>
              <a:buSzPts val="2400"/>
              <a:buFont typeface="Bodoni"/>
              <a:buNone/>
              <a:defRPr b="1">
                <a:latin typeface="Bodoni"/>
                <a:ea typeface="Bodoni"/>
                <a:cs typeface="Bodoni"/>
                <a:sym typeface="Bodoni"/>
              </a:defRPr>
            </a:lvl3pPr>
            <a:lvl4pPr lvl="3" algn="ctr" rtl="0">
              <a:spcBef>
                <a:spcPts val="0"/>
              </a:spcBef>
              <a:spcAft>
                <a:spcPts val="0"/>
              </a:spcAft>
              <a:buSzPts val="2400"/>
              <a:buFont typeface="Bodoni"/>
              <a:buNone/>
              <a:defRPr b="1">
                <a:latin typeface="Bodoni"/>
                <a:ea typeface="Bodoni"/>
                <a:cs typeface="Bodoni"/>
                <a:sym typeface="Bodoni"/>
              </a:defRPr>
            </a:lvl4pPr>
            <a:lvl5pPr lvl="4" algn="ctr" rtl="0">
              <a:spcBef>
                <a:spcPts val="0"/>
              </a:spcBef>
              <a:spcAft>
                <a:spcPts val="0"/>
              </a:spcAft>
              <a:buSzPts val="2400"/>
              <a:buFont typeface="Bodoni"/>
              <a:buNone/>
              <a:defRPr b="1">
                <a:latin typeface="Bodoni"/>
                <a:ea typeface="Bodoni"/>
                <a:cs typeface="Bodoni"/>
                <a:sym typeface="Bodoni"/>
              </a:defRPr>
            </a:lvl5pPr>
            <a:lvl6pPr lvl="5" algn="ctr" rtl="0">
              <a:spcBef>
                <a:spcPts val="0"/>
              </a:spcBef>
              <a:spcAft>
                <a:spcPts val="0"/>
              </a:spcAft>
              <a:buSzPts val="2400"/>
              <a:buFont typeface="Bodoni"/>
              <a:buNone/>
              <a:defRPr b="1">
                <a:latin typeface="Bodoni"/>
                <a:ea typeface="Bodoni"/>
                <a:cs typeface="Bodoni"/>
                <a:sym typeface="Bodoni"/>
              </a:defRPr>
            </a:lvl6pPr>
            <a:lvl7pPr lvl="6" algn="ctr" rtl="0">
              <a:spcBef>
                <a:spcPts val="0"/>
              </a:spcBef>
              <a:spcAft>
                <a:spcPts val="0"/>
              </a:spcAft>
              <a:buSzPts val="2400"/>
              <a:buFont typeface="Bodoni"/>
              <a:buNone/>
              <a:defRPr b="1">
                <a:latin typeface="Bodoni"/>
                <a:ea typeface="Bodoni"/>
                <a:cs typeface="Bodoni"/>
                <a:sym typeface="Bodoni"/>
              </a:defRPr>
            </a:lvl7pPr>
            <a:lvl8pPr lvl="7" algn="ctr" rtl="0">
              <a:spcBef>
                <a:spcPts val="0"/>
              </a:spcBef>
              <a:spcAft>
                <a:spcPts val="0"/>
              </a:spcAft>
              <a:buSzPts val="2400"/>
              <a:buFont typeface="Bodoni"/>
              <a:buNone/>
              <a:defRPr b="1">
                <a:latin typeface="Bodoni"/>
                <a:ea typeface="Bodoni"/>
                <a:cs typeface="Bodoni"/>
                <a:sym typeface="Bodoni"/>
              </a:defRPr>
            </a:lvl8pPr>
            <a:lvl9pPr lvl="8" algn="ctr" rtl="0">
              <a:spcBef>
                <a:spcPts val="0"/>
              </a:spcBef>
              <a:spcAft>
                <a:spcPts val="0"/>
              </a:spcAft>
              <a:buSzPts val="2400"/>
              <a:buFont typeface="Bodoni"/>
              <a:buNone/>
              <a:defRPr b="1">
                <a:latin typeface="Bodoni"/>
                <a:ea typeface="Bodoni"/>
                <a:cs typeface="Bodoni"/>
                <a:sym typeface="Bodoni"/>
              </a:defRPr>
            </a:lvl9pPr>
          </a:lstStyle>
          <a:p>
            <a:endParaRPr/>
          </a:p>
        </p:txBody>
      </p:sp>
      <p:sp>
        <p:nvSpPr>
          <p:cNvPr id="53" name="Google Shape;53;p8"/>
          <p:cNvSpPr txBox="1">
            <a:spLocks noGrp="1"/>
          </p:cNvSpPr>
          <p:nvPr>
            <p:ph type="body" idx="1"/>
          </p:nvPr>
        </p:nvSpPr>
        <p:spPr>
          <a:xfrm>
            <a:off x="1938733" y="2539900"/>
            <a:ext cx="7836000" cy="3336000"/>
          </a:xfrm>
          <a:prstGeom prst="rect">
            <a:avLst/>
          </a:prstGeom>
        </p:spPr>
        <p:txBody>
          <a:bodyPr spcFirstLastPara="1" wrap="square" lIns="91425" tIns="91425" rIns="91425" bIns="91425" anchor="t" anchorCtr="0">
            <a:noAutofit/>
          </a:bodyPr>
          <a:lstStyle>
            <a:lvl1pPr marL="609585" lvl="0" indent="-423323" algn="ctr" rtl="0">
              <a:lnSpc>
                <a:spcPct val="100000"/>
              </a:lnSpc>
              <a:spcBef>
                <a:spcPts val="0"/>
              </a:spcBef>
              <a:spcAft>
                <a:spcPts val="0"/>
              </a:spcAft>
              <a:buSzPts val="1400"/>
              <a:buChar char="●"/>
              <a:defRPr sz="1867"/>
            </a:lvl1pPr>
            <a:lvl2pPr marL="1219170" lvl="1" indent="-423323" algn="ctr" rtl="0">
              <a:lnSpc>
                <a:spcPct val="100000"/>
              </a:lnSpc>
              <a:spcBef>
                <a:spcPts val="0"/>
              </a:spcBef>
              <a:spcAft>
                <a:spcPts val="0"/>
              </a:spcAft>
              <a:buSzPts val="1400"/>
              <a:buChar char="○"/>
              <a:defRPr sz="1867"/>
            </a:lvl2pPr>
            <a:lvl3pPr marL="1828754" lvl="2" indent="-414856" algn="ctr" rtl="0">
              <a:lnSpc>
                <a:spcPct val="100000"/>
              </a:lnSpc>
              <a:spcBef>
                <a:spcPts val="0"/>
              </a:spcBef>
              <a:spcAft>
                <a:spcPts val="0"/>
              </a:spcAft>
              <a:buSzPts val="1300"/>
              <a:buChar char="■"/>
              <a:defRPr sz="1733"/>
            </a:lvl3pPr>
            <a:lvl4pPr marL="2438339" lvl="3" indent="-414856" algn="ctr" rtl="0">
              <a:lnSpc>
                <a:spcPct val="100000"/>
              </a:lnSpc>
              <a:spcBef>
                <a:spcPts val="0"/>
              </a:spcBef>
              <a:spcAft>
                <a:spcPts val="0"/>
              </a:spcAft>
              <a:buSzPts val="1300"/>
              <a:buChar char="●"/>
              <a:defRPr sz="1733"/>
            </a:lvl4pPr>
            <a:lvl5pPr marL="3047924" lvl="4" indent="-406390" algn="ctr" rtl="0">
              <a:lnSpc>
                <a:spcPct val="100000"/>
              </a:lnSpc>
              <a:spcBef>
                <a:spcPts val="0"/>
              </a:spcBef>
              <a:spcAft>
                <a:spcPts val="0"/>
              </a:spcAft>
              <a:buSzPts val="1200"/>
              <a:buChar char="○"/>
              <a:defRPr sz="1600"/>
            </a:lvl5pPr>
            <a:lvl6pPr marL="3657509" lvl="5" indent="-406390" algn="ctr" rtl="0">
              <a:lnSpc>
                <a:spcPct val="100000"/>
              </a:lnSpc>
              <a:spcBef>
                <a:spcPts val="0"/>
              </a:spcBef>
              <a:spcAft>
                <a:spcPts val="0"/>
              </a:spcAft>
              <a:buSzPts val="1200"/>
              <a:buChar char="■"/>
              <a:defRPr sz="1600"/>
            </a:lvl6pPr>
            <a:lvl7pPr marL="4267093" lvl="6" indent="-397923" algn="ctr" rtl="0">
              <a:lnSpc>
                <a:spcPct val="100000"/>
              </a:lnSpc>
              <a:spcBef>
                <a:spcPts val="0"/>
              </a:spcBef>
              <a:spcAft>
                <a:spcPts val="0"/>
              </a:spcAft>
              <a:buSzPts val="1100"/>
              <a:buChar char="●"/>
              <a:defRPr sz="1467"/>
            </a:lvl7pPr>
            <a:lvl8pPr marL="4876678" lvl="7" indent="-397923" algn="ctr" rtl="0">
              <a:lnSpc>
                <a:spcPct val="100000"/>
              </a:lnSpc>
              <a:spcBef>
                <a:spcPts val="0"/>
              </a:spcBef>
              <a:spcAft>
                <a:spcPts val="0"/>
              </a:spcAft>
              <a:buSzPts val="1100"/>
              <a:buChar char="○"/>
              <a:defRPr sz="1467"/>
            </a:lvl8pPr>
            <a:lvl9pPr marL="5486263" lvl="8" indent="-389457" algn="ctr" rtl="0">
              <a:lnSpc>
                <a:spcPct val="100000"/>
              </a:lnSpc>
              <a:spcBef>
                <a:spcPts val="0"/>
              </a:spcBef>
              <a:spcAft>
                <a:spcPts val="0"/>
              </a:spcAft>
              <a:buSzPts val="1000"/>
              <a:buChar char="■"/>
              <a:defRPr sz="1333"/>
            </a:lvl9pPr>
          </a:lstStyle>
          <a:p>
            <a:endParaRPr/>
          </a:p>
        </p:txBody>
      </p:sp>
      <p:sp>
        <p:nvSpPr>
          <p:cNvPr id="54" name="Google Shape;54;p8"/>
          <p:cNvSpPr txBox="1">
            <a:spLocks noGrp="1"/>
          </p:cNvSpPr>
          <p:nvPr>
            <p:ph type="sldNum" idx="12"/>
          </p:nvPr>
        </p:nvSpPr>
        <p:spPr>
          <a:xfrm>
            <a:off x="11398211" y="6217623"/>
            <a:ext cx="731600" cy="524800"/>
          </a:xfrm>
          <a:prstGeom prst="rect">
            <a:avLst/>
          </a:prstGeom>
        </p:spPr>
        <p:txBody>
          <a:bodyPr spcFirstLastPara="1" wrap="square" lIns="91425" tIns="91425" rIns="91425" bIns="91425" anchor="ctr" anchorCtr="0">
            <a:noAutofit/>
          </a:bodyPr>
          <a:lstStyle>
            <a:lvl1pPr lvl="0" rtl="0">
              <a:buNone/>
              <a:defRPr sz="1600">
                <a:solidFill>
                  <a:schemeClr val="lt2"/>
                </a:solidFill>
                <a:latin typeface="Arvo"/>
                <a:ea typeface="Arvo"/>
                <a:cs typeface="Arvo"/>
                <a:sym typeface="Arvo"/>
              </a:defRPr>
            </a:lvl1pPr>
            <a:lvl2pPr lvl="1" rtl="0">
              <a:buNone/>
              <a:defRPr sz="1600">
                <a:solidFill>
                  <a:schemeClr val="lt2"/>
                </a:solidFill>
                <a:latin typeface="Arvo"/>
                <a:ea typeface="Arvo"/>
                <a:cs typeface="Arvo"/>
                <a:sym typeface="Arvo"/>
              </a:defRPr>
            </a:lvl2pPr>
            <a:lvl3pPr lvl="2" rtl="0">
              <a:buNone/>
              <a:defRPr sz="1600">
                <a:solidFill>
                  <a:schemeClr val="lt2"/>
                </a:solidFill>
                <a:latin typeface="Arvo"/>
                <a:ea typeface="Arvo"/>
                <a:cs typeface="Arvo"/>
                <a:sym typeface="Arvo"/>
              </a:defRPr>
            </a:lvl3pPr>
            <a:lvl4pPr lvl="3" rtl="0">
              <a:buNone/>
              <a:defRPr sz="1600">
                <a:solidFill>
                  <a:schemeClr val="lt2"/>
                </a:solidFill>
                <a:latin typeface="Arvo"/>
                <a:ea typeface="Arvo"/>
                <a:cs typeface="Arvo"/>
                <a:sym typeface="Arvo"/>
              </a:defRPr>
            </a:lvl4pPr>
            <a:lvl5pPr lvl="4" rtl="0">
              <a:buNone/>
              <a:defRPr sz="1600">
                <a:solidFill>
                  <a:schemeClr val="lt2"/>
                </a:solidFill>
                <a:latin typeface="Arvo"/>
                <a:ea typeface="Arvo"/>
                <a:cs typeface="Arvo"/>
                <a:sym typeface="Arvo"/>
              </a:defRPr>
            </a:lvl5pPr>
            <a:lvl6pPr lvl="5" rtl="0">
              <a:buNone/>
              <a:defRPr sz="1600">
                <a:solidFill>
                  <a:schemeClr val="lt2"/>
                </a:solidFill>
                <a:latin typeface="Arvo"/>
                <a:ea typeface="Arvo"/>
                <a:cs typeface="Arvo"/>
                <a:sym typeface="Arvo"/>
              </a:defRPr>
            </a:lvl6pPr>
            <a:lvl7pPr lvl="6" rtl="0">
              <a:buNone/>
              <a:defRPr sz="1600">
                <a:solidFill>
                  <a:schemeClr val="lt2"/>
                </a:solidFill>
                <a:latin typeface="Arvo"/>
                <a:ea typeface="Arvo"/>
                <a:cs typeface="Arvo"/>
                <a:sym typeface="Arvo"/>
              </a:defRPr>
            </a:lvl7pPr>
            <a:lvl8pPr lvl="7" rtl="0">
              <a:buNone/>
              <a:defRPr sz="1600">
                <a:solidFill>
                  <a:schemeClr val="lt2"/>
                </a:solidFill>
                <a:latin typeface="Arvo"/>
                <a:ea typeface="Arvo"/>
                <a:cs typeface="Arvo"/>
                <a:sym typeface="Arvo"/>
              </a:defRPr>
            </a:lvl8pPr>
            <a:lvl9pPr lvl="8" rtl="0">
              <a:buNone/>
              <a:defRPr sz="1600">
                <a:solidFill>
                  <a:schemeClr val="lt2"/>
                </a:solidFill>
                <a:latin typeface="Arvo"/>
                <a:ea typeface="Arvo"/>
                <a:cs typeface="Arvo"/>
                <a:sym typeface="Arvo"/>
              </a:defRPr>
            </a:lvl9pPr>
          </a:lstStyle>
          <a:p>
            <a:pPr algn="l"/>
            <a:fld id="{00000000-1234-1234-1234-123412341234}" type="slidenum">
              <a:rPr lang="es" smtClean="0"/>
              <a:pPr algn="l"/>
              <a:t>‹#›</a:t>
            </a:fld>
            <a:endParaRPr lang="es"/>
          </a:p>
        </p:txBody>
      </p:sp>
      <p:cxnSp>
        <p:nvCxnSpPr>
          <p:cNvPr id="55" name="Google Shape;55;p8"/>
          <p:cNvCxnSpPr/>
          <p:nvPr/>
        </p:nvCxnSpPr>
        <p:spPr>
          <a:xfrm>
            <a:off x="5645200" y="1631467"/>
            <a:ext cx="901600" cy="0"/>
          </a:xfrm>
          <a:prstGeom prst="straightConnector1">
            <a:avLst/>
          </a:prstGeom>
          <a:noFill/>
          <a:ln w="76200"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164833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mp; 2 columns slide" type="twoColTx">
  <p:cSld name="Title &amp; 2 columns slide">
    <p:bg>
      <p:bgPr>
        <a:solidFill>
          <a:srgbClr val="FFFFFF"/>
        </a:solidFill>
        <a:effectLst/>
      </p:bgPr>
    </p:bg>
    <p:spTree>
      <p:nvGrpSpPr>
        <p:cNvPr id="1" name="Shape 67"/>
        <p:cNvGrpSpPr/>
        <p:nvPr/>
      </p:nvGrpSpPr>
      <p:grpSpPr>
        <a:xfrm>
          <a:off x="0" y="0"/>
          <a:ext cx="0" cy="0"/>
          <a:chOff x="0" y="0"/>
          <a:chExt cx="0" cy="0"/>
        </a:xfrm>
      </p:grpSpPr>
      <p:sp>
        <p:nvSpPr>
          <p:cNvPr id="68" name="Google Shape;68;p11"/>
          <p:cNvSpPr/>
          <p:nvPr/>
        </p:nvSpPr>
        <p:spPr>
          <a:xfrm>
            <a:off x="542600" y="469600"/>
            <a:ext cx="11106800" cy="5748000"/>
          </a:xfrm>
          <a:prstGeom prst="rect">
            <a:avLst/>
          </a:prstGeom>
          <a:noFill/>
          <a:ln w="38100" cap="flat" cmpd="sng">
            <a:solidFill>
              <a:srgbClr val="81ECEC"/>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69" name="Google Shape;69;p11"/>
          <p:cNvCxnSpPr/>
          <p:nvPr/>
        </p:nvCxnSpPr>
        <p:spPr>
          <a:xfrm>
            <a:off x="6067400" y="2588567"/>
            <a:ext cx="0" cy="2570000"/>
          </a:xfrm>
          <a:prstGeom prst="straightConnector1">
            <a:avLst/>
          </a:prstGeom>
          <a:noFill/>
          <a:ln w="38100" cap="flat" cmpd="sng">
            <a:solidFill>
              <a:srgbClr val="81ECEC"/>
            </a:solidFill>
            <a:prstDash val="solid"/>
            <a:round/>
            <a:headEnd type="none" w="med" len="med"/>
            <a:tailEnd type="none" w="med" len="med"/>
          </a:ln>
        </p:spPr>
      </p:cxnSp>
      <p:sp>
        <p:nvSpPr>
          <p:cNvPr id="70" name="Google Shape;70;p11"/>
          <p:cNvSpPr txBox="1">
            <a:spLocks noGrp="1"/>
          </p:cNvSpPr>
          <p:nvPr>
            <p:ph type="sldNum" idx="12"/>
          </p:nvPr>
        </p:nvSpPr>
        <p:spPr>
          <a:xfrm>
            <a:off x="11398211" y="6217623"/>
            <a:ext cx="731600" cy="524800"/>
          </a:xfrm>
          <a:prstGeom prst="rect">
            <a:avLst/>
          </a:prstGeom>
        </p:spPr>
        <p:txBody>
          <a:bodyPr spcFirstLastPara="1" wrap="square" lIns="91425" tIns="91425" rIns="91425" bIns="91425" anchor="ctr" anchorCtr="0">
            <a:noAutofit/>
          </a:bodyPr>
          <a:lstStyle>
            <a:lvl1pPr lvl="0" rtl="0">
              <a:buNone/>
              <a:defRPr sz="1600">
                <a:solidFill>
                  <a:schemeClr val="lt2"/>
                </a:solidFill>
                <a:latin typeface="Arvo"/>
                <a:ea typeface="Arvo"/>
                <a:cs typeface="Arvo"/>
                <a:sym typeface="Arvo"/>
              </a:defRPr>
            </a:lvl1pPr>
            <a:lvl2pPr lvl="1" rtl="0">
              <a:buNone/>
              <a:defRPr sz="1600">
                <a:solidFill>
                  <a:schemeClr val="lt2"/>
                </a:solidFill>
                <a:latin typeface="Arvo"/>
                <a:ea typeface="Arvo"/>
                <a:cs typeface="Arvo"/>
                <a:sym typeface="Arvo"/>
              </a:defRPr>
            </a:lvl2pPr>
            <a:lvl3pPr lvl="2" rtl="0">
              <a:buNone/>
              <a:defRPr sz="1600">
                <a:solidFill>
                  <a:schemeClr val="lt2"/>
                </a:solidFill>
                <a:latin typeface="Arvo"/>
                <a:ea typeface="Arvo"/>
                <a:cs typeface="Arvo"/>
                <a:sym typeface="Arvo"/>
              </a:defRPr>
            </a:lvl3pPr>
            <a:lvl4pPr lvl="3" rtl="0">
              <a:buNone/>
              <a:defRPr sz="1600">
                <a:solidFill>
                  <a:schemeClr val="lt2"/>
                </a:solidFill>
                <a:latin typeface="Arvo"/>
                <a:ea typeface="Arvo"/>
                <a:cs typeface="Arvo"/>
                <a:sym typeface="Arvo"/>
              </a:defRPr>
            </a:lvl4pPr>
            <a:lvl5pPr lvl="4" rtl="0">
              <a:buNone/>
              <a:defRPr sz="1600">
                <a:solidFill>
                  <a:schemeClr val="lt2"/>
                </a:solidFill>
                <a:latin typeface="Arvo"/>
                <a:ea typeface="Arvo"/>
                <a:cs typeface="Arvo"/>
                <a:sym typeface="Arvo"/>
              </a:defRPr>
            </a:lvl5pPr>
            <a:lvl6pPr lvl="5" rtl="0">
              <a:buNone/>
              <a:defRPr sz="1600">
                <a:solidFill>
                  <a:schemeClr val="lt2"/>
                </a:solidFill>
                <a:latin typeface="Arvo"/>
                <a:ea typeface="Arvo"/>
                <a:cs typeface="Arvo"/>
                <a:sym typeface="Arvo"/>
              </a:defRPr>
            </a:lvl6pPr>
            <a:lvl7pPr lvl="6" rtl="0">
              <a:buNone/>
              <a:defRPr sz="1600">
                <a:solidFill>
                  <a:schemeClr val="lt2"/>
                </a:solidFill>
                <a:latin typeface="Arvo"/>
                <a:ea typeface="Arvo"/>
                <a:cs typeface="Arvo"/>
                <a:sym typeface="Arvo"/>
              </a:defRPr>
            </a:lvl7pPr>
            <a:lvl8pPr lvl="7" rtl="0">
              <a:buNone/>
              <a:defRPr sz="1600">
                <a:solidFill>
                  <a:schemeClr val="lt2"/>
                </a:solidFill>
                <a:latin typeface="Arvo"/>
                <a:ea typeface="Arvo"/>
                <a:cs typeface="Arvo"/>
                <a:sym typeface="Arvo"/>
              </a:defRPr>
            </a:lvl8pPr>
            <a:lvl9pPr lvl="8" rtl="0">
              <a:buNone/>
              <a:defRPr sz="1600">
                <a:solidFill>
                  <a:schemeClr val="lt2"/>
                </a:solidFill>
                <a:latin typeface="Arvo"/>
                <a:ea typeface="Arvo"/>
                <a:cs typeface="Arvo"/>
                <a:sym typeface="Arvo"/>
              </a:defRPr>
            </a:lvl9pPr>
          </a:lstStyle>
          <a:p>
            <a:pPr algn="l"/>
            <a:fld id="{00000000-1234-1234-1234-123412341234}" type="slidenum">
              <a:rPr lang="es" smtClean="0"/>
              <a:pPr algn="l"/>
              <a:t>‹#›</a:t>
            </a:fld>
            <a:endParaRPr lang="es"/>
          </a:p>
        </p:txBody>
      </p:sp>
      <p:sp>
        <p:nvSpPr>
          <p:cNvPr id="71" name="Google Shape;71;p11"/>
          <p:cNvSpPr txBox="1">
            <a:spLocks noGrp="1"/>
          </p:cNvSpPr>
          <p:nvPr>
            <p:ph type="ctrTitle"/>
          </p:nvPr>
        </p:nvSpPr>
        <p:spPr>
          <a:xfrm>
            <a:off x="1484304" y="2095400"/>
            <a:ext cx="4226000" cy="859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666666"/>
              </a:buClr>
              <a:buSzPts val="1800"/>
              <a:buNone/>
              <a:defRPr sz="2400">
                <a:solidFill>
                  <a:srgbClr val="666666"/>
                </a:solidFill>
              </a:defRPr>
            </a:lvl1pPr>
            <a:lvl2pPr lvl="1" rtl="0">
              <a:spcBef>
                <a:spcPts val="0"/>
              </a:spcBef>
              <a:spcAft>
                <a:spcPts val="0"/>
              </a:spcAft>
              <a:buClr>
                <a:srgbClr val="666666"/>
              </a:buClr>
              <a:buSzPts val="1600"/>
              <a:buNone/>
              <a:defRPr sz="2133">
                <a:solidFill>
                  <a:srgbClr val="666666"/>
                </a:solidFill>
              </a:defRPr>
            </a:lvl2pPr>
            <a:lvl3pPr lvl="2" rtl="0">
              <a:spcBef>
                <a:spcPts val="0"/>
              </a:spcBef>
              <a:spcAft>
                <a:spcPts val="0"/>
              </a:spcAft>
              <a:buClr>
                <a:srgbClr val="666666"/>
              </a:buClr>
              <a:buSzPts val="1600"/>
              <a:buNone/>
              <a:defRPr sz="2133">
                <a:solidFill>
                  <a:srgbClr val="666666"/>
                </a:solidFill>
              </a:defRPr>
            </a:lvl3pPr>
            <a:lvl4pPr lvl="3" rtl="0">
              <a:spcBef>
                <a:spcPts val="0"/>
              </a:spcBef>
              <a:spcAft>
                <a:spcPts val="0"/>
              </a:spcAft>
              <a:buClr>
                <a:srgbClr val="666666"/>
              </a:buClr>
              <a:buSzPts val="1600"/>
              <a:buNone/>
              <a:defRPr sz="2133">
                <a:solidFill>
                  <a:srgbClr val="666666"/>
                </a:solidFill>
              </a:defRPr>
            </a:lvl4pPr>
            <a:lvl5pPr lvl="4" rtl="0">
              <a:spcBef>
                <a:spcPts val="0"/>
              </a:spcBef>
              <a:spcAft>
                <a:spcPts val="0"/>
              </a:spcAft>
              <a:buClr>
                <a:srgbClr val="666666"/>
              </a:buClr>
              <a:buSzPts val="1600"/>
              <a:buNone/>
              <a:defRPr sz="2133">
                <a:solidFill>
                  <a:srgbClr val="666666"/>
                </a:solidFill>
              </a:defRPr>
            </a:lvl5pPr>
            <a:lvl6pPr lvl="5" rtl="0">
              <a:spcBef>
                <a:spcPts val="0"/>
              </a:spcBef>
              <a:spcAft>
                <a:spcPts val="0"/>
              </a:spcAft>
              <a:buClr>
                <a:srgbClr val="666666"/>
              </a:buClr>
              <a:buSzPts val="1600"/>
              <a:buNone/>
              <a:defRPr sz="2133">
                <a:solidFill>
                  <a:srgbClr val="666666"/>
                </a:solidFill>
              </a:defRPr>
            </a:lvl6pPr>
            <a:lvl7pPr lvl="6" rtl="0">
              <a:spcBef>
                <a:spcPts val="0"/>
              </a:spcBef>
              <a:spcAft>
                <a:spcPts val="0"/>
              </a:spcAft>
              <a:buClr>
                <a:srgbClr val="666666"/>
              </a:buClr>
              <a:buSzPts val="1600"/>
              <a:buNone/>
              <a:defRPr sz="2133">
                <a:solidFill>
                  <a:srgbClr val="666666"/>
                </a:solidFill>
              </a:defRPr>
            </a:lvl7pPr>
            <a:lvl8pPr lvl="7" rtl="0">
              <a:spcBef>
                <a:spcPts val="0"/>
              </a:spcBef>
              <a:spcAft>
                <a:spcPts val="0"/>
              </a:spcAft>
              <a:buClr>
                <a:srgbClr val="666666"/>
              </a:buClr>
              <a:buSzPts val="1600"/>
              <a:buNone/>
              <a:defRPr sz="2133">
                <a:solidFill>
                  <a:srgbClr val="666666"/>
                </a:solidFill>
              </a:defRPr>
            </a:lvl8pPr>
            <a:lvl9pPr lvl="8" rtl="0">
              <a:spcBef>
                <a:spcPts val="0"/>
              </a:spcBef>
              <a:spcAft>
                <a:spcPts val="0"/>
              </a:spcAft>
              <a:buClr>
                <a:srgbClr val="666666"/>
              </a:buClr>
              <a:buSzPts val="1600"/>
              <a:buNone/>
              <a:defRPr sz="2133">
                <a:solidFill>
                  <a:srgbClr val="666666"/>
                </a:solidFill>
              </a:defRPr>
            </a:lvl9pPr>
          </a:lstStyle>
          <a:p>
            <a:endParaRPr/>
          </a:p>
        </p:txBody>
      </p:sp>
      <p:sp>
        <p:nvSpPr>
          <p:cNvPr id="72" name="Google Shape;72;p11"/>
          <p:cNvSpPr txBox="1">
            <a:spLocks noGrp="1"/>
          </p:cNvSpPr>
          <p:nvPr>
            <p:ph type="subTitle" idx="1"/>
          </p:nvPr>
        </p:nvSpPr>
        <p:spPr>
          <a:xfrm>
            <a:off x="1484305" y="2902667"/>
            <a:ext cx="41352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sz="1867"/>
            </a:lvl3pPr>
            <a:lvl4pPr lvl="3" rtl="0">
              <a:lnSpc>
                <a:spcPct val="100000"/>
              </a:lnSpc>
              <a:spcBef>
                <a:spcPts val="0"/>
              </a:spcBef>
              <a:spcAft>
                <a:spcPts val="0"/>
              </a:spcAft>
              <a:buSzPts val="1400"/>
              <a:buNone/>
              <a:defRPr sz="1867"/>
            </a:lvl4pPr>
            <a:lvl5pPr lvl="4" rtl="0">
              <a:lnSpc>
                <a:spcPct val="100000"/>
              </a:lnSpc>
              <a:spcBef>
                <a:spcPts val="0"/>
              </a:spcBef>
              <a:spcAft>
                <a:spcPts val="0"/>
              </a:spcAft>
              <a:buSzPts val="1400"/>
              <a:buNone/>
              <a:defRPr sz="1867"/>
            </a:lvl5pPr>
            <a:lvl6pPr lvl="5" rtl="0">
              <a:lnSpc>
                <a:spcPct val="100000"/>
              </a:lnSpc>
              <a:spcBef>
                <a:spcPts val="0"/>
              </a:spcBef>
              <a:spcAft>
                <a:spcPts val="0"/>
              </a:spcAft>
              <a:buSzPts val="1400"/>
              <a:buNone/>
              <a:defRPr sz="1867"/>
            </a:lvl6pPr>
            <a:lvl7pPr lvl="6" rtl="0">
              <a:lnSpc>
                <a:spcPct val="100000"/>
              </a:lnSpc>
              <a:spcBef>
                <a:spcPts val="0"/>
              </a:spcBef>
              <a:spcAft>
                <a:spcPts val="0"/>
              </a:spcAft>
              <a:buSzPts val="1400"/>
              <a:buNone/>
              <a:defRPr sz="1867"/>
            </a:lvl7pPr>
            <a:lvl8pPr lvl="7" rtl="0">
              <a:lnSpc>
                <a:spcPct val="100000"/>
              </a:lnSpc>
              <a:spcBef>
                <a:spcPts val="0"/>
              </a:spcBef>
              <a:spcAft>
                <a:spcPts val="0"/>
              </a:spcAft>
              <a:buSzPts val="1400"/>
              <a:buNone/>
              <a:defRPr sz="1867"/>
            </a:lvl8pPr>
            <a:lvl9pPr lvl="8" rtl="0">
              <a:lnSpc>
                <a:spcPct val="100000"/>
              </a:lnSpc>
              <a:spcBef>
                <a:spcPts val="0"/>
              </a:spcBef>
              <a:spcAft>
                <a:spcPts val="0"/>
              </a:spcAft>
              <a:buSzPts val="1400"/>
              <a:buNone/>
              <a:defRPr sz="1867"/>
            </a:lvl9pPr>
          </a:lstStyle>
          <a:p>
            <a:endParaRPr/>
          </a:p>
        </p:txBody>
      </p:sp>
      <p:sp>
        <p:nvSpPr>
          <p:cNvPr id="73" name="Google Shape;73;p11"/>
          <p:cNvSpPr txBox="1">
            <a:spLocks noGrp="1"/>
          </p:cNvSpPr>
          <p:nvPr>
            <p:ph type="ctrTitle" idx="2"/>
          </p:nvPr>
        </p:nvSpPr>
        <p:spPr>
          <a:xfrm>
            <a:off x="6424504" y="2095400"/>
            <a:ext cx="4226000" cy="859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666666"/>
              </a:buClr>
              <a:buSzPts val="1800"/>
              <a:buNone/>
              <a:defRPr sz="2400">
                <a:solidFill>
                  <a:srgbClr val="666666"/>
                </a:solidFill>
              </a:defRPr>
            </a:lvl1pPr>
            <a:lvl2pPr lvl="1" rtl="0">
              <a:spcBef>
                <a:spcPts val="0"/>
              </a:spcBef>
              <a:spcAft>
                <a:spcPts val="0"/>
              </a:spcAft>
              <a:buClr>
                <a:srgbClr val="666666"/>
              </a:buClr>
              <a:buSzPts val="1600"/>
              <a:buNone/>
              <a:defRPr sz="2133">
                <a:solidFill>
                  <a:srgbClr val="666666"/>
                </a:solidFill>
              </a:defRPr>
            </a:lvl2pPr>
            <a:lvl3pPr lvl="2" rtl="0">
              <a:spcBef>
                <a:spcPts val="0"/>
              </a:spcBef>
              <a:spcAft>
                <a:spcPts val="0"/>
              </a:spcAft>
              <a:buClr>
                <a:srgbClr val="666666"/>
              </a:buClr>
              <a:buSzPts val="1600"/>
              <a:buNone/>
              <a:defRPr sz="2133">
                <a:solidFill>
                  <a:srgbClr val="666666"/>
                </a:solidFill>
              </a:defRPr>
            </a:lvl3pPr>
            <a:lvl4pPr lvl="3" rtl="0">
              <a:spcBef>
                <a:spcPts val="0"/>
              </a:spcBef>
              <a:spcAft>
                <a:spcPts val="0"/>
              </a:spcAft>
              <a:buClr>
                <a:srgbClr val="666666"/>
              </a:buClr>
              <a:buSzPts val="1600"/>
              <a:buNone/>
              <a:defRPr sz="2133">
                <a:solidFill>
                  <a:srgbClr val="666666"/>
                </a:solidFill>
              </a:defRPr>
            </a:lvl4pPr>
            <a:lvl5pPr lvl="4" rtl="0">
              <a:spcBef>
                <a:spcPts val="0"/>
              </a:spcBef>
              <a:spcAft>
                <a:spcPts val="0"/>
              </a:spcAft>
              <a:buClr>
                <a:srgbClr val="666666"/>
              </a:buClr>
              <a:buSzPts val="1600"/>
              <a:buNone/>
              <a:defRPr sz="2133">
                <a:solidFill>
                  <a:srgbClr val="666666"/>
                </a:solidFill>
              </a:defRPr>
            </a:lvl5pPr>
            <a:lvl6pPr lvl="5" rtl="0">
              <a:spcBef>
                <a:spcPts val="0"/>
              </a:spcBef>
              <a:spcAft>
                <a:spcPts val="0"/>
              </a:spcAft>
              <a:buClr>
                <a:srgbClr val="666666"/>
              </a:buClr>
              <a:buSzPts val="1600"/>
              <a:buNone/>
              <a:defRPr sz="2133">
                <a:solidFill>
                  <a:srgbClr val="666666"/>
                </a:solidFill>
              </a:defRPr>
            </a:lvl6pPr>
            <a:lvl7pPr lvl="6" rtl="0">
              <a:spcBef>
                <a:spcPts val="0"/>
              </a:spcBef>
              <a:spcAft>
                <a:spcPts val="0"/>
              </a:spcAft>
              <a:buClr>
                <a:srgbClr val="666666"/>
              </a:buClr>
              <a:buSzPts val="1600"/>
              <a:buNone/>
              <a:defRPr sz="2133">
                <a:solidFill>
                  <a:srgbClr val="666666"/>
                </a:solidFill>
              </a:defRPr>
            </a:lvl7pPr>
            <a:lvl8pPr lvl="7" rtl="0">
              <a:spcBef>
                <a:spcPts val="0"/>
              </a:spcBef>
              <a:spcAft>
                <a:spcPts val="0"/>
              </a:spcAft>
              <a:buClr>
                <a:srgbClr val="666666"/>
              </a:buClr>
              <a:buSzPts val="1600"/>
              <a:buNone/>
              <a:defRPr sz="2133">
                <a:solidFill>
                  <a:srgbClr val="666666"/>
                </a:solidFill>
              </a:defRPr>
            </a:lvl8pPr>
            <a:lvl9pPr lvl="8" rtl="0">
              <a:spcBef>
                <a:spcPts val="0"/>
              </a:spcBef>
              <a:spcAft>
                <a:spcPts val="0"/>
              </a:spcAft>
              <a:buClr>
                <a:srgbClr val="666666"/>
              </a:buClr>
              <a:buSzPts val="1600"/>
              <a:buNone/>
              <a:defRPr sz="2133">
                <a:solidFill>
                  <a:srgbClr val="666666"/>
                </a:solidFill>
              </a:defRPr>
            </a:lvl9pPr>
          </a:lstStyle>
          <a:p>
            <a:endParaRPr/>
          </a:p>
        </p:txBody>
      </p:sp>
      <p:sp>
        <p:nvSpPr>
          <p:cNvPr id="74" name="Google Shape;74;p11"/>
          <p:cNvSpPr txBox="1">
            <a:spLocks noGrp="1"/>
          </p:cNvSpPr>
          <p:nvPr>
            <p:ph type="subTitle" idx="3"/>
          </p:nvPr>
        </p:nvSpPr>
        <p:spPr>
          <a:xfrm>
            <a:off x="6424505" y="2902667"/>
            <a:ext cx="41352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sz="1867"/>
            </a:lvl3pPr>
            <a:lvl4pPr lvl="3" rtl="0">
              <a:lnSpc>
                <a:spcPct val="100000"/>
              </a:lnSpc>
              <a:spcBef>
                <a:spcPts val="0"/>
              </a:spcBef>
              <a:spcAft>
                <a:spcPts val="0"/>
              </a:spcAft>
              <a:buSzPts val="1400"/>
              <a:buNone/>
              <a:defRPr sz="1867"/>
            </a:lvl4pPr>
            <a:lvl5pPr lvl="4" rtl="0">
              <a:lnSpc>
                <a:spcPct val="100000"/>
              </a:lnSpc>
              <a:spcBef>
                <a:spcPts val="0"/>
              </a:spcBef>
              <a:spcAft>
                <a:spcPts val="0"/>
              </a:spcAft>
              <a:buSzPts val="1400"/>
              <a:buNone/>
              <a:defRPr sz="1867"/>
            </a:lvl5pPr>
            <a:lvl6pPr lvl="5" rtl="0">
              <a:lnSpc>
                <a:spcPct val="100000"/>
              </a:lnSpc>
              <a:spcBef>
                <a:spcPts val="0"/>
              </a:spcBef>
              <a:spcAft>
                <a:spcPts val="0"/>
              </a:spcAft>
              <a:buSzPts val="1400"/>
              <a:buNone/>
              <a:defRPr sz="1867"/>
            </a:lvl6pPr>
            <a:lvl7pPr lvl="6" rtl="0">
              <a:lnSpc>
                <a:spcPct val="100000"/>
              </a:lnSpc>
              <a:spcBef>
                <a:spcPts val="0"/>
              </a:spcBef>
              <a:spcAft>
                <a:spcPts val="0"/>
              </a:spcAft>
              <a:buSzPts val="1400"/>
              <a:buNone/>
              <a:defRPr sz="1867"/>
            </a:lvl7pPr>
            <a:lvl8pPr lvl="7" rtl="0">
              <a:lnSpc>
                <a:spcPct val="100000"/>
              </a:lnSpc>
              <a:spcBef>
                <a:spcPts val="0"/>
              </a:spcBef>
              <a:spcAft>
                <a:spcPts val="0"/>
              </a:spcAft>
              <a:buSzPts val="1400"/>
              <a:buNone/>
              <a:defRPr sz="1867"/>
            </a:lvl8pPr>
            <a:lvl9pPr lvl="8" rtl="0">
              <a:lnSpc>
                <a:spcPct val="100000"/>
              </a:lnSpc>
              <a:spcBef>
                <a:spcPts val="0"/>
              </a:spcBef>
              <a:spcAft>
                <a:spcPts val="0"/>
              </a:spcAft>
              <a:buSzPts val="1400"/>
              <a:buNone/>
              <a:defRPr sz="1867"/>
            </a:lvl9pPr>
          </a:lstStyle>
          <a:p>
            <a:endParaRPr/>
          </a:p>
        </p:txBody>
      </p:sp>
      <p:sp>
        <p:nvSpPr>
          <p:cNvPr id="75" name="Google Shape;75;p11"/>
          <p:cNvSpPr txBox="1">
            <a:spLocks noGrp="1"/>
          </p:cNvSpPr>
          <p:nvPr>
            <p:ph type="title" idx="4"/>
          </p:nvPr>
        </p:nvSpPr>
        <p:spPr>
          <a:xfrm>
            <a:off x="-15800" y="1236100"/>
            <a:ext cx="12192000" cy="64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933"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extLst>
      <p:ext uri="{BB962C8B-B14F-4D97-AF65-F5344CB8AC3E}">
        <p14:creationId xmlns:p14="http://schemas.microsoft.com/office/powerpoint/2010/main" val="1658928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ubtitle">
  <p:cSld name="Title and subtitle">
    <p:bg>
      <p:bgPr>
        <a:solidFill>
          <a:srgbClr val="FFFFFF"/>
        </a:solid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131867" y="1030800"/>
            <a:ext cx="5184000" cy="1608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3" name="Google Shape;63;p10"/>
          <p:cNvSpPr txBox="1">
            <a:spLocks noGrp="1"/>
          </p:cNvSpPr>
          <p:nvPr>
            <p:ph type="sldNum" idx="12"/>
          </p:nvPr>
        </p:nvSpPr>
        <p:spPr>
          <a:xfrm>
            <a:off x="11398211" y="6217623"/>
            <a:ext cx="731600" cy="524800"/>
          </a:xfrm>
          <a:prstGeom prst="rect">
            <a:avLst/>
          </a:prstGeom>
        </p:spPr>
        <p:txBody>
          <a:bodyPr spcFirstLastPara="1" wrap="square" lIns="91425" tIns="91425" rIns="91425" bIns="91425" anchor="ctr" anchorCtr="0">
            <a:noAutofit/>
          </a:bodyPr>
          <a:lstStyle>
            <a:lvl1pPr lvl="0" rtl="0">
              <a:buNone/>
              <a:defRPr sz="1600">
                <a:solidFill>
                  <a:schemeClr val="lt2"/>
                </a:solidFill>
                <a:latin typeface="Arvo"/>
                <a:ea typeface="Arvo"/>
                <a:cs typeface="Arvo"/>
                <a:sym typeface="Arvo"/>
              </a:defRPr>
            </a:lvl1pPr>
            <a:lvl2pPr lvl="1" rtl="0">
              <a:buNone/>
              <a:defRPr sz="1600">
                <a:solidFill>
                  <a:schemeClr val="lt2"/>
                </a:solidFill>
                <a:latin typeface="Arvo"/>
                <a:ea typeface="Arvo"/>
                <a:cs typeface="Arvo"/>
                <a:sym typeface="Arvo"/>
              </a:defRPr>
            </a:lvl2pPr>
            <a:lvl3pPr lvl="2" rtl="0">
              <a:buNone/>
              <a:defRPr sz="1600">
                <a:solidFill>
                  <a:schemeClr val="lt2"/>
                </a:solidFill>
                <a:latin typeface="Arvo"/>
                <a:ea typeface="Arvo"/>
                <a:cs typeface="Arvo"/>
                <a:sym typeface="Arvo"/>
              </a:defRPr>
            </a:lvl3pPr>
            <a:lvl4pPr lvl="3" rtl="0">
              <a:buNone/>
              <a:defRPr sz="1600">
                <a:solidFill>
                  <a:schemeClr val="lt2"/>
                </a:solidFill>
                <a:latin typeface="Arvo"/>
                <a:ea typeface="Arvo"/>
                <a:cs typeface="Arvo"/>
                <a:sym typeface="Arvo"/>
              </a:defRPr>
            </a:lvl4pPr>
            <a:lvl5pPr lvl="4" rtl="0">
              <a:buNone/>
              <a:defRPr sz="1600">
                <a:solidFill>
                  <a:schemeClr val="lt2"/>
                </a:solidFill>
                <a:latin typeface="Arvo"/>
                <a:ea typeface="Arvo"/>
                <a:cs typeface="Arvo"/>
                <a:sym typeface="Arvo"/>
              </a:defRPr>
            </a:lvl5pPr>
            <a:lvl6pPr lvl="5" rtl="0">
              <a:buNone/>
              <a:defRPr sz="1600">
                <a:solidFill>
                  <a:schemeClr val="lt2"/>
                </a:solidFill>
                <a:latin typeface="Arvo"/>
                <a:ea typeface="Arvo"/>
                <a:cs typeface="Arvo"/>
                <a:sym typeface="Arvo"/>
              </a:defRPr>
            </a:lvl6pPr>
            <a:lvl7pPr lvl="6" rtl="0">
              <a:buNone/>
              <a:defRPr sz="1600">
                <a:solidFill>
                  <a:schemeClr val="lt2"/>
                </a:solidFill>
                <a:latin typeface="Arvo"/>
                <a:ea typeface="Arvo"/>
                <a:cs typeface="Arvo"/>
                <a:sym typeface="Arvo"/>
              </a:defRPr>
            </a:lvl7pPr>
            <a:lvl8pPr lvl="7" rtl="0">
              <a:buNone/>
              <a:defRPr sz="1600">
                <a:solidFill>
                  <a:schemeClr val="lt2"/>
                </a:solidFill>
                <a:latin typeface="Arvo"/>
                <a:ea typeface="Arvo"/>
                <a:cs typeface="Arvo"/>
                <a:sym typeface="Arvo"/>
              </a:defRPr>
            </a:lvl8pPr>
            <a:lvl9pPr lvl="8" rtl="0">
              <a:buNone/>
              <a:defRPr sz="1600">
                <a:solidFill>
                  <a:schemeClr val="lt2"/>
                </a:solidFill>
                <a:latin typeface="Arvo"/>
                <a:ea typeface="Arvo"/>
                <a:cs typeface="Arvo"/>
                <a:sym typeface="Arvo"/>
              </a:defRPr>
            </a:lvl9pPr>
          </a:lstStyle>
          <a:p>
            <a:pPr algn="l"/>
            <a:fld id="{00000000-1234-1234-1234-123412341234}" type="slidenum">
              <a:rPr lang="es" smtClean="0"/>
              <a:pPr algn="l"/>
              <a:t>‹#›</a:t>
            </a:fld>
            <a:endParaRPr lang="es"/>
          </a:p>
        </p:txBody>
      </p:sp>
      <p:sp>
        <p:nvSpPr>
          <p:cNvPr id="64" name="Google Shape;64;p10"/>
          <p:cNvSpPr/>
          <p:nvPr/>
        </p:nvSpPr>
        <p:spPr>
          <a:xfrm>
            <a:off x="0" y="0"/>
            <a:ext cx="5679600" cy="6858000"/>
          </a:xfrm>
          <a:prstGeom prst="snip2DiagRect">
            <a:avLst>
              <a:gd name="adj1" fmla="val 0"/>
              <a:gd name="adj2" fmla="val 50000"/>
            </a:avLst>
          </a:prstGeom>
          <a:solidFill>
            <a:srgbClr val="81ECE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10"/>
          <p:cNvSpPr txBox="1">
            <a:spLocks noGrp="1"/>
          </p:cNvSpPr>
          <p:nvPr>
            <p:ph type="subTitle" idx="1"/>
          </p:nvPr>
        </p:nvSpPr>
        <p:spPr>
          <a:xfrm>
            <a:off x="6131867" y="3957605"/>
            <a:ext cx="3894400" cy="770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67"/>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66" name="Google Shape;66;p10"/>
          <p:cNvCxnSpPr/>
          <p:nvPr/>
        </p:nvCxnSpPr>
        <p:spPr>
          <a:xfrm>
            <a:off x="6370933" y="3707500"/>
            <a:ext cx="901600" cy="0"/>
          </a:xfrm>
          <a:prstGeom prst="straightConnector1">
            <a:avLst/>
          </a:prstGeom>
          <a:noFill/>
          <a:ln w="76200"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5058979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with frame  1">
  <p:cSld name="Title with frame  1">
    <p:bg>
      <p:bgPr>
        <a:solidFill>
          <a:srgbClr val="81ECEC"/>
        </a:solidFill>
        <a:effectLst/>
      </p:bgPr>
    </p:bg>
    <p:spTree>
      <p:nvGrpSpPr>
        <p:cNvPr id="1" name="Shape 176"/>
        <p:cNvGrpSpPr/>
        <p:nvPr/>
      </p:nvGrpSpPr>
      <p:grpSpPr>
        <a:xfrm>
          <a:off x="0" y="0"/>
          <a:ext cx="0" cy="0"/>
          <a:chOff x="0" y="0"/>
          <a:chExt cx="0" cy="0"/>
        </a:xfrm>
      </p:grpSpPr>
      <p:sp>
        <p:nvSpPr>
          <p:cNvPr id="177" name="Google Shape;177;p27"/>
          <p:cNvSpPr/>
          <p:nvPr/>
        </p:nvSpPr>
        <p:spPr>
          <a:xfrm>
            <a:off x="542600" y="555000"/>
            <a:ext cx="11106800" cy="574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8" name="Google Shape;178;p27"/>
          <p:cNvSpPr txBox="1">
            <a:spLocks noGrp="1"/>
          </p:cNvSpPr>
          <p:nvPr>
            <p:ph type="sldNum" idx="12"/>
          </p:nvPr>
        </p:nvSpPr>
        <p:spPr>
          <a:xfrm>
            <a:off x="11398211" y="6217623"/>
            <a:ext cx="731600" cy="524800"/>
          </a:xfrm>
          <a:prstGeom prst="rect">
            <a:avLst/>
          </a:prstGeom>
        </p:spPr>
        <p:txBody>
          <a:bodyPr spcFirstLastPara="1" wrap="square" lIns="91425" tIns="91425" rIns="91425" bIns="91425" anchor="ctr" anchorCtr="0">
            <a:noAutofit/>
          </a:bodyPr>
          <a:lstStyle>
            <a:lvl1pPr lvl="0" rtl="0">
              <a:buNone/>
              <a:defRPr sz="1600">
                <a:solidFill>
                  <a:srgbClr val="FFFFFF"/>
                </a:solidFill>
                <a:latin typeface="Arvo"/>
                <a:ea typeface="Arvo"/>
                <a:cs typeface="Arvo"/>
                <a:sym typeface="Arvo"/>
              </a:defRPr>
            </a:lvl1pPr>
            <a:lvl2pPr lvl="1" rtl="0">
              <a:buNone/>
              <a:defRPr sz="1600">
                <a:solidFill>
                  <a:srgbClr val="FFFFFF"/>
                </a:solidFill>
                <a:latin typeface="Arvo"/>
                <a:ea typeface="Arvo"/>
                <a:cs typeface="Arvo"/>
                <a:sym typeface="Arvo"/>
              </a:defRPr>
            </a:lvl2pPr>
            <a:lvl3pPr lvl="2" rtl="0">
              <a:buNone/>
              <a:defRPr sz="1600">
                <a:solidFill>
                  <a:srgbClr val="FFFFFF"/>
                </a:solidFill>
                <a:latin typeface="Arvo"/>
                <a:ea typeface="Arvo"/>
                <a:cs typeface="Arvo"/>
                <a:sym typeface="Arvo"/>
              </a:defRPr>
            </a:lvl3pPr>
            <a:lvl4pPr lvl="3" rtl="0">
              <a:buNone/>
              <a:defRPr sz="1600">
                <a:solidFill>
                  <a:srgbClr val="FFFFFF"/>
                </a:solidFill>
                <a:latin typeface="Arvo"/>
                <a:ea typeface="Arvo"/>
                <a:cs typeface="Arvo"/>
                <a:sym typeface="Arvo"/>
              </a:defRPr>
            </a:lvl4pPr>
            <a:lvl5pPr lvl="4" rtl="0">
              <a:buNone/>
              <a:defRPr sz="1600">
                <a:solidFill>
                  <a:srgbClr val="FFFFFF"/>
                </a:solidFill>
                <a:latin typeface="Arvo"/>
                <a:ea typeface="Arvo"/>
                <a:cs typeface="Arvo"/>
                <a:sym typeface="Arvo"/>
              </a:defRPr>
            </a:lvl5pPr>
            <a:lvl6pPr lvl="5" rtl="0">
              <a:buNone/>
              <a:defRPr sz="1600">
                <a:solidFill>
                  <a:srgbClr val="FFFFFF"/>
                </a:solidFill>
                <a:latin typeface="Arvo"/>
                <a:ea typeface="Arvo"/>
                <a:cs typeface="Arvo"/>
                <a:sym typeface="Arvo"/>
              </a:defRPr>
            </a:lvl6pPr>
            <a:lvl7pPr lvl="6" rtl="0">
              <a:buNone/>
              <a:defRPr sz="1600">
                <a:solidFill>
                  <a:srgbClr val="FFFFFF"/>
                </a:solidFill>
                <a:latin typeface="Arvo"/>
                <a:ea typeface="Arvo"/>
                <a:cs typeface="Arvo"/>
                <a:sym typeface="Arvo"/>
              </a:defRPr>
            </a:lvl7pPr>
            <a:lvl8pPr lvl="7" rtl="0">
              <a:buNone/>
              <a:defRPr sz="1600">
                <a:solidFill>
                  <a:srgbClr val="FFFFFF"/>
                </a:solidFill>
                <a:latin typeface="Arvo"/>
                <a:ea typeface="Arvo"/>
                <a:cs typeface="Arvo"/>
                <a:sym typeface="Arvo"/>
              </a:defRPr>
            </a:lvl8pPr>
            <a:lvl9pPr lvl="8" rtl="0">
              <a:buNone/>
              <a:defRPr sz="1600">
                <a:solidFill>
                  <a:srgbClr val="FFFFFF"/>
                </a:solidFill>
                <a:latin typeface="Arvo"/>
                <a:ea typeface="Arvo"/>
                <a:cs typeface="Arvo"/>
                <a:sym typeface="Arvo"/>
              </a:defRPr>
            </a:lvl9pPr>
          </a:lstStyle>
          <a:p>
            <a:pPr algn="l"/>
            <a:fld id="{00000000-1234-1234-1234-123412341234}" type="slidenum">
              <a:rPr lang="es" smtClean="0"/>
              <a:pPr algn="l"/>
              <a:t>‹#›</a:t>
            </a:fld>
            <a:endParaRPr lang="es"/>
          </a:p>
        </p:txBody>
      </p:sp>
      <p:sp>
        <p:nvSpPr>
          <p:cNvPr id="179" name="Google Shape;179;p27"/>
          <p:cNvSpPr txBox="1">
            <a:spLocks noGrp="1"/>
          </p:cNvSpPr>
          <p:nvPr>
            <p:ph type="title"/>
          </p:nvPr>
        </p:nvSpPr>
        <p:spPr>
          <a:xfrm>
            <a:off x="1044700" y="828667"/>
            <a:ext cx="10157600" cy="52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b="1"/>
            </a:lvl1pPr>
            <a:lvl2pPr lvl="1" rtl="0">
              <a:lnSpc>
                <a:spcPct val="100000"/>
              </a:lnSpc>
              <a:spcBef>
                <a:spcPts val="0"/>
              </a:spcBef>
              <a:spcAft>
                <a:spcPts val="0"/>
              </a:spcAft>
              <a:buSzPts val="4000"/>
              <a:buNone/>
              <a:defRPr sz="5333"/>
            </a:lvl2pPr>
            <a:lvl3pPr lvl="2" rtl="0">
              <a:lnSpc>
                <a:spcPct val="100000"/>
              </a:lnSpc>
              <a:spcBef>
                <a:spcPts val="0"/>
              </a:spcBef>
              <a:spcAft>
                <a:spcPts val="0"/>
              </a:spcAft>
              <a:buSzPts val="4000"/>
              <a:buNone/>
              <a:defRPr sz="5333"/>
            </a:lvl3pPr>
            <a:lvl4pPr lvl="3" rtl="0">
              <a:lnSpc>
                <a:spcPct val="100000"/>
              </a:lnSpc>
              <a:spcBef>
                <a:spcPts val="0"/>
              </a:spcBef>
              <a:spcAft>
                <a:spcPts val="0"/>
              </a:spcAft>
              <a:buSzPts val="4000"/>
              <a:buNone/>
              <a:defRPr sz="5333"/>
            </a:lvl4pPr>
            <a:lvl5pPr lvl="4" rtl="0">
              <a:lnSpc>
                <a:spcPct val="100000"/>
              </a:lnSpc>
              <a:spcBef>
                <a:spcPts val="0"/>
              </a:spcBef>
              <a:spcAft>
                <a:spcPts val="0"/>
              </a:spcAft>
              <a:buSzPts val="4000"/>
              <a:buNone/>
              <a:defRPr sz="5333"/>
            </a:lvl5pPr>
            <a:lvl6pPr lvl="5" rtl="0">
              <a:lnSpc>
                <a:spcPct val="100000"/>
              </a:lnSpc>
              <a:spcBef>
                <a:spcPts val="0"/>
              </a:spcBef>
              <a:spcAft>
                <a:spcPts val="0"/>
              </a:spcAft>
              <a:buSzPts val="4000"/>
              <a:buNone/>
              <a:defRPr sz="5333"/>
            </a:lvl6pPr>
            <a:lvl7pPr lvl="6" rtl="0">
              <a:lnSpc>
                <a:spcPct val="100000"/>
              </a:lnSpc>
              <a:spcBef>
                <a:spcPts val="0"/>
              </a:spcBef>
              <a:spcAft>
                <a:spcPts val="0"/>
              </a:spcAft>
              <a:buSzPts val="4000"/>
              <a:buNone/>
              <a:defRPr sz="5333"/>
            </a:lvl7pPr>
            <a:lvl8pPr lvl="7" rtl="0">
              <a:lnSpc>
                <a:spcPct val="100000"/>
              </a:lnSpc>
              <a:spcBef>
                <a:spcPts val="0"/>
              </a:spcBef>
              <a:spcAft>
                <a:spcPts val="0"/>
              </a:spcAft>
              <a:buSzPts val="4000"/>
              <a:buNone/>
              <a:defRPr sz="5333"/>
            </a:lvl8pPr>
            <a:lvl9pPr lvl="8" rtl="0">
              <a:lnSpc>
                <a:spcPct val="100000"/>
              </a:lnSpc>
              <a:spcBef>
                <a:spcPts val="0"/>
              </a:spcBef>
              <a:spcAft>
                <a:spcPts val="0"/>
              </a:spcAft>
              <a:buSzPts val="4000"/>
              <a:buNone/>
              <a:defRPr sz="5333"/>
            </a:lvl9pPr>
          </a:lstStyle>
          <a:p>
            <a:endParaRPr/>
          </a:p>
        </p:txBody>
      </p:sp>
    </p:spTree>
    <p:extLst>
      <p:ext uri="{BB962C8B-B14F-4D97-AF65-F5344CB8AC3E}">
        <p14:creationId xmlns:p14="http://schemas.microsoft.com/office/powerpoint/2010/main" val="39513931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design 1">
  <p:cSld name="Title design 1">
    <p:bg>
      <p:bgPr>
        <a:solidFill>
          <a:srgbClr val="FFFFFF"/>
        </a:solidFill>
        <a:effectLst/>
      </p:bgPr>
    </p:bg>
    <p:spTree>
      <p:nvGrpSpPr>
        <p:cNvPr id="1" name="Shape 56"/>
        <p:cNvGrpSpPr/>
        <p:nvPr/>
      </p:nvGrpSpPr>
      <p:grpSpPr>
        <a:xfrm>
          <a:off x="0" y="0"/>
          <a:ext cx="0" cy="0"/>
          <a:chOff x="0" y="0"/>
          <a:chExt cx="0" cy="0"/>
        </a:xfrm>
      </p:grpSpPr>
      <p:sp>
        <p:nvSpPr>
          <p:cNvPr id="57" name="Google Shape;57;p9"/>
          <p:cNvSpPr/>
          <p:nvPr/>
        </p:nvSpPr>
        <p:spPr>
          <a:xfrm>
            <a:off x="542600" y="469600"/>
            <a:ext cx="11106800" cy="5748000"/>
          </a:xfrm>
          <a:prstGeom prst="rect">
            <a:avLst/>
          </a:prstGeom>
          <a:noFill/>
          <a:ln w="3810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9"/>
          <p:cNvSpPr txBox="1">
            <a:spLocks noGrp="1"/>
          </p:cNvSpPr>
          <p:nvPr>
            <p:ph type="title"/>
          </p:nvPr>
        </p:nvSpPr>
        <p:spPr>
          <a:xfrm>
            <a:off x="0" y="288300"/>
            <a:ext cx="12192000" cy="121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933" b="1"/>
            </a:lvl1pPr>
            <a:lvl2pPr lvl="1" algn="ctr" rtl="0">
              <a:spcBef>
                <a:spcPts val="0"/>
              </a:spcBef>
              <a:spcAft>
                <a:spcPts val="0"/>
              </a:spcAft>
              <a:buSzPts val="2400"/>
              <a:buFont typeface="Bodoni"/>
              <a:buNone/>
              <a:defRPr b="1">
                <a:latin typeface="Bodoni"/>
                <a:ea typeface="Bodoni"/>
                <a:cs typeface="Bodoni"/>
                <a:sym typeface="Bodoni"/>
              </a:defRPr>
            </a:lvl2pPr>
            <a:lvl3pPr lvl="2" algn="ctr" rtl="0">
              <a:spcBef>
                <a:spcPts val="0"/>
              </a:spcBef>
              <a:spcAft>
                <a:spcPts val="0"/>
              </a:spcAft>
              <a:buSzPts val="2400"/>
              <a:buFont typeface="Bodoni"/>
              <a:buNone/>
              <a:defRPr b="1">
                <a:latin typeface="Bodoni"/>
                <a:ea typeface="Bodoni"/>
                <a:cs typeface="Bodoni"/>
                <a:sym typeface="Bodoni"/>
              </a:defRPr>
            </a:lvl3pPr>
            <a:lvl4pPr lvl="3" algn="ctr" rtl="0">
              <a:spcBef>
                <a:spcPts val="0"/>
              </a:spcBef>
              <a:spcAft>
                <a:spcPts val="0"/>
              </a:spcAft>
              <a:buSzPts val="2400"/>
              <a:buFont typeface="Bodoni"/>
              <a:buNone/>
              <a:defRPr b="1">
                <a:latin typeface="Bodoni"/>
                <a:ea typeface="Bodoni"/>
                <a:cs typeface="Bodoni"/>
                <a:sym typeface="Bodoni"/>
              </a:defRPr>
            </a:lvl4pPr>
            <a:lvl5pPr lvl="4" algn="ctr" rtl="0">
              <a:spcBef>
                <a:spcPts val="0"/>
              </a:spcBef>
              <a:spcAft>
                <a:spcPts val="0"/>
              </a:spcAft>
              <a:buSzPts val="2400"/>
              <a:buFont typeface="Bodoni"/>
              <a:buNone/>
              <a:defRPr b="1">
                <a:latin typeface="Bodoni"/>
                <a:ea typeface="Bodoni"/>
                <a:cs typeface="Bodoni"/>
                <a:sym typeface="Bodoni"/>
              </a:defRPr>
            </a:lvl5pPr>
            <a:lvl6pPr lvl="5" algn="ctr" rtl="0">
              <a:spcBef>
                <a:spcPts val="0"/>
              </a:spcBef>
              <a:spcAft>
                <a:spcPts val="0"/>
              </a:spcAft>
              <a:buSzPts val="2400"/>
              <a:buFont typeface="Bodoni"/>
              <a:buNone/>
              <a:defRPr b="1">
                <a:latin typeface="Bodoni"/>
                <a:ea typeface="Bodoni"/>
                <a:cs typeface="Bodoni"/>
                <a:sym typeface="Bodoni"/>
              </a:defRPr>
            </a:lvl6pPr>
            <a:lvl7pPr lvl="6" algn="ctr" rtl="0">
              <a:spcBef>
                <a:spcPts val="0"/>
              </a:spcBef>
              <a:spcAft>
                <a:spcPts val="0"/>
              </a:spcAft>
              <a:buSzPts val="2400"/>
              <a:buFont typeface="Bodoni"/>
              <a:buNone/>
              <a:defRPr b="1">
                <a:latin typeface="Bodoni"/>
                <a:ea typeface="Bodoni"/>
                <a:cs typeface="Bodoni"/>
                <a:sym typeface="Bodoni"/>
              </a:defRPr>
            </a:lvl7pPr>
            <a:lvl8pPr lvl="7" algn="ctr" rtl="0">
              <a:spcBef>
                <a:spcPts val="0"/>
              </a:spcBef>
              <a:spcAft>
                <a:spcPts val="0"/>
              </a:spcAft>
              <a:buSzPts val="2400"/>
              <a:buFont typeface="Bodoni"/>
              <a:buNone/>
              <a:defRPr b="1">
                <a:latin typeface="Bodoni"/>
                <a:ea typeface="Bodoni"/>
                <a:cs typeface="Bodoni"/>
                <a:sym typeface="Bodoni"/>
              </a:defRPr>
            </a:lvl8pPr>
            <a:lvl9pPr lvl="8" algn="ctr" rtl="0">
              <a:spcBef>
                <a:spcPts val="0"/>
              </a:spcBef>
              <a:spcAft>
                <a:spcPts val="0"/>
              </a:spcAft>
              <a:buSzPts val="2400"/>
              <a:buFont typeface="Bodoni"/>
              <a:buNone/>
              <a:defRPr b="1">
                <a:latin typeface="Bodoni"/>
                <a:ea typeface="Bodoni"/>
                <a:cs typeface="Bodoni"/>
                <a:sym typeface="Bodoni"/>
              </a:defRPr>
            </a:lvl9pPr>
          </a:lstStyle>
          <a:p>
            <a:endParaRPr/>
          </a:p>
        </p:txBody>
      </p:sp>
      <p:sp>
        <p:nvSpPr>
          <p:cNvPr id="59" name="Google Shape;59;p9"/>
          <p:cNvSpPr txBox="1">
            <a:spLocks noGrp="1"/>
          </p:cNvSpPr>
          <p:nvPr>
            <p:ph type="sldNum" idx="12"/>
          </p:nvPr>
        </p:nvSpPr>
        <p:spPr>
          <a:xfrm>
            <a:off x="11398211" y="6217623"/>
            <a:ext cx="731600" cy="524800"/>
          </a:xfrm>
          <a:prstGeom prst="rect">
            <a:avLst/>
          </a:prstGeom>
        </p:spPr>
        <p:txBody>
          <a:bodyPr spcFirstLastPara="1" wrap="square" lIns="91425" tIns="91425" rIns="91425" bIns="91425" anchor="ctr" anchorCtr="0">
            <a:noAutofit/>
          </a:bodyPr>
          <a:lstStyle>
            <a:lvl1pPr lvl="0" rtl="0">
              <a:buNone/>
              <a:defRPr sz="1600">
                <a:solidFill>
                  <a:schemeClr val="lt2"/>
                </a:solidFill>
                <a:latin typeface="Arvo"/>
                <a:ea typeface="Arvo"/>
                <a:cs typeface="Arvo"/>
                <a:sym typeface="Arvo"/>
              </a:defRPr>
            </a:lvl1pPr>
            <a:lvl2pPr lvl="1" rtl="0">
              <a:buNone/>
              <a:defRPr sz="1600">
                <a:solidFill>
                  <a:schemeClr val="lt2"/>
                </a:solidFill>
                <a:latin typeface="Arvo"/>
                <a:ea typeface="Arvo"/>
                <a:cs typeface="Arvo"/>
                <a:sym typeface="Arvo"/>
              </a:defRPr>
            </a:lvl2pPr>
            <a:lvl3pPr lvl="2" rtl="0">
              <a:buNone/>
              <a:defRPr sz="1600">
                <a:solidFill>
                  <a:schemeClr val="lt2"/>
                </a:solidFill>
                <a:latin typeface="Arvo"/>
                <a:ea typeface="Arvo"/>
                <a:cs typeface="Arvo"/>
                <a:sym typeface="Arvo"/>
              </a:defRPr>
            </a:lvl3pPr>
            <a:lvl4pPr lvl="3" rtl="0">
              <a:buNone/>
              <a:defRPr sz="1600">
                <a:solidFill>
                  <a:schemeClr val="lt2"/>
                </a:solidFill>
                <a:latin typeface="Arvo"/>
                <a:ea typeface="Arvo"/>
                <a:cs typeface="Arvo"/>
                <a:sym typeface="Arvo"/>
              </a:defRPr>
            </a:lvl4pPr>
            <a:lvl5pPr lvl="4" rtl="0">
              <a:buNone/>
              <a:defRPr sz="1600">
                <a:solidFill>
                  <a:schemeClr val="lt2"/>
                </a:solidFill>
                <a:latin typeface="Arvo"/>
                <a:ea typeface="Arvo"/>
                <a:cs typeface="Arvo"/>
                <a:sym typeface="Arvo"/>
              </a:defRPr>
            </a:lvl5pPr>
            <a:lvl6pPr lvl="5" rtl="0">
              <a:buNone/>
              <a:defRPr sz="1600">
                <a:solidFill>
                  <a:schemeClr val="lt2"/>
                </a:solidFill>
                <a:latin typeface="Arvo"/>
                <a:ea typeface="Arvo"/>
                <a:cs typeface="Arvo"/>
                <a:sym typeface="Arvo"/>
              </a:defRPr>
            </a:lvl6pPr>
            <a:lvl7pPr lvl="6" rtl="0">
              <a:buNone/>
              <a:defRPr sz="1600">
                <a:solidFill>
                  <a:schemeClr val="lt2"/>
                </a:solidFill>
                <a:latin typeface="Arvo"/>
                <a:ea typeface="Arvo"/>
                <a:cs typeface="Arvo"/>
                <a:sym typeface="Arvo"/>
              </a:defRPr>
            </a:lvl7pPr>
            <a:lvl8pPr lvl="7" rtl="0">
              <a:buNone/>
              <a:defRPr sz="1600">
                <a:solidFill>
                  <a:schemeClr val="lt2"/>
                </a:solidFill>
                <a:latin typeface="Arvo"/>
                <a:ea typeface="Arvo"/>
                <a:cs typeface="Arvo"/>
                <a:sym typeface="Arvo"/>
              </a:defRPr>
            </a:lvl8pPr>
            <a:lvl9pPr lvl="8" rtl="0">
              <a:buNone/>
              <a:defRPr sz="1600">
                <a:solidFill>
                  <a:schemeClr val="lt2"/>
                </a:solidFill>
                <a:latin typeface="Arvo"/>
                <a:ea typeface="Arvo"/>
                <a:cs typeface="Arvo"/>
                <a:sym typeface="Arvo"/>
              </a:defRPr>
            </a:lvl9pPr>
          </a:lstStyle>
          <a:p>
            <a:pPr algn="l"/>
            <a:fld id="{00000000-1234-1234-1234-123412341234}" type="slidenum">
              <a:rPr lang="es" smtClean="0"/>
              <a:pPr algn="l"/>
              <a:t>‹#›</a:t>
            </a:fld>
            <a:endParaRPr lang="es"/>
          </a:p>
        </p:txBody>
      </p:sp>
      <p:cxnSp>
        <p:nvCxnSpPr>
          <p:cNvPr id="60" name="Google Shape;60;p9"/>
          <p:cNvCxnSpPr/>
          <p:nvPr/>
        </p:nvCxnSpPr>
        <p:spPr>
          <a:xfrm>
            <a:off x="5645200" y="1631467"/>
            <a:ext cx="901600" cy="0"/>
          </a:xfrm>
          <a:prstGeom prst="straightConnector1">
            <a:avLst/>
          </a:prstGeom>
          <a:noFill/>
          <a:ln w="76200"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93599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2857807-CF0D-4D46-B388-DBBD1F2F82B2}" type="datetimeFigureOut">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473EB8-7C7C-4C1E-875D-96E1773440A4}" type="slidenum">
              <a:rPr lang="en-IN" smtClean="0"/>
              <a:t>‹#›</a:t>
            </a:fld>
            <a:endParaRPr lang="en-IN"/>
          </a:p>
        </p:txBody>
      </p:sp>
    </p:spTree>
    <p:extLst>
      <p:ext uri="{BB962C8B-B14F-4D97-AF65-F5344CB8AC3E}">
        <p14:creationId xmlns:p14="http://schemas.microsoft.com/office/powerpoint/2010/main" val="27260007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mp; 6 columns slide">
  <p:cSld name="Title &amp; 6 columns slide">
    <p:bg>
      <p:bgPr>
        <a:solidFill>
          <a:srgbClr val="FFFFFF"/>
        </a:solidFill>
        <a:effectLst/>
      </p:bgPr>
    </p:bg>
    <p:spTree>
      <p:nvGrpSpPr>
        <p:cNvPr id="1" name="Shape 97"/>
        <p:cNvGrpSpPr/>
        <p:nvPr/>
      </p:nvGrpSpPr>
      <p:grpSpPr>
        <a:xfrm>
          <a:off x="0" y="0"/>
          <a:ext cx="0" cy="0"/>
          <a:chOff x="0" y="0"/>
          <a:chExt cx="0" cy="0"/>
        </a:xfrm>
      </p:grpSpPr>
      <p:sp>
        <p:nvSpPr>
          <p:cNvPr id="98" name="Google Shape;98;p14"/>
          <p:cNvSpPr/>
          <p:nvPr/>
        </p:nvSpPr>
        <p:spPr>
          <a:xfrm>
            <a:off x="542600" y="469600"/>
            <a:ext cx="11106800" cy="5748000"/>
          </a:xfrm>
          <a:prstGeom prst="rect">
            <a:avLst/>
          </a:prstGeom>
          <a:noFill/>
          <a:ln w="38100" cap="flat" cmpd="sng">
            <a:solidFill>
              <a:srgbClr val="81ECEC"/>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 name="Google Shape;99;p14"/>
          <p:cNvSpPr txBox="1">
            <a:spLocks noGrp="1"/>
          </p:cNvSpPr>
          <p:nvPr>
            <p:ph type="ctrTitle"/>
          </p:nvPr>
        </p:nvSpPr>
        <p:spPr>
          <a:xfrm>
            <a:off x="1473801" y="3687467"/>
            <a:ext cx="2818000" cy="859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666666"/>
              </a:buClr>
              <a:buSzPts val="1400"/>
              <a:buNone/>
              <a:defRPr sz="1867">
                <a:solidFill>
                  <a:srgbClr val="666666"/>
                </a:solidFill>
              </a:defRPr>
            </a:lvl1pPr>
            <a:lvl2pPr lvl="1" algn="ctr" rtl="0">
              <a:spcBef>
                <a:spcPts val="0"/>
              </a:spcBef>
              <a:spcAft>
                <a:spcPts val="0"/>
              </a:spcAft>
              <a:buClr>
                <a:srgbClr val="666666"/>
              </a:buClr>
              <a:buSzPts val="1600"/>
              <a:buNone/>
              <a:defRPr sz="2133">
                <a:solidFill>
                  <a:srgbClr val="666666"/>
                </a:solidFill>
              </a:defRPr>
            </a:lvl2pPr>
            <a:lvl3pPr lvl="2" algn="ctr" rtl="0">
              <a:spcBef>
                <a:spcPts val="0"/>
              </a:spcBef>
              <a:spcAft>
                <a:spcPts val="0"/>
              </a:spcAft>
              <a:buClr>
                <a:srgbClr val="666666"/>
              </a:buClr>
              <a:buSzPts val="1600"/>
              <a:buNone/>
              <a:defRPr sz="2133">
                <a:solidFill>
                  <a:srgbClr val="666666"/>
                </a:solidFill>
              </a:defRPr>
            </a:lvl3pPr>
            <a:lvl4pPr lvl="3" algn="ctr" rtl="0">
              <a:spcBef>
                <a:spcPts val="0"/>
              </a:spcBef>
              <a:spcAft>
                <a:spcPts val="0"/>
              </a:spcAft>
              <a:buClr>
                <a:srgbClr val="666666"/>
              </a:buClr>
              <a:buSzPts val="1600"/>
              <a:buNone/>
              <a:defRPr sz="2133">
                <a:solidFill>
                  <a:srgbClr val="666666"/>
                </a:solidFill>
              </a:defRPr>
            </a:lvl4pPr>
            <a:lvl5pPr lvl="4" algn="ctr" rtl="0">
              <a:spcBef>
                <a:spcPts val="0"/>
              </a:spcBef>
              <a:spcAft>
                <a:spcPts val="0"/>
              </a:spcAft>
              <a:buClr>
                <a:srgbClr val="666666"/>
              </a:buClr>
              <a:buSzPts val="1600"/>
              <a:buNone/>
              <a:defRPr sz="2133">
                <a:solidFill>
                  <a:srgbClr val="666666"/>
                </a:solidFill>
              </a:defRPr>
            </a:lvl5pPr>
            <a:lvl6pPr lvl="5" algn="ctr" rtl="0">
              <a:spcBef>
                <a:spcPts val="0"/>
              </a:spcBef>
              <a:spcAft>
                <a:spcPts val="0"/>
              </a:spcAft>
              <a:buClr>
                <a:srgbClr val="666666"/>
              </a:buClr>
              <a:buSzPts val="1600"/>
              <a:buNone/>
              <a:defRPr sz="2133">
                <a:solidFill>
                  <a:srgbClr val="666666"/>
                </a:solidFill>
              </a:defRPr>
            </a:lvl6pPr>
            <a:lvl7pPr lvl="6" algn="ctr" rtl="0">
              <a:spcBef>
                <a:spcPts val="0"/>
              </a:spcBef>
              <a:spcAft>
                <a:spcPts val="0"/>
              </a:spcAft>
              <a:buClr>
                <a:srgbClr val="666666"/>
              </a:buClr>
              <a:buSzPts val="1600"/>
              <a:buNone/>
              <a:defRPr sz="2133">
                <a:solidFill>
                  <a:srgbClr val="666666"/>
                </a:solidFill>
              </a:defRPr>
            </a:lvl7pPr>
            <a:lvl8pPr lvl="7" algn="ctr" rtl="0">
              <a:spcBef>
                <a:spcPts val="0"/>
              </a:spcBef>
              <a:spcAft>
                <a:spcPts val="0"/>
              </a:spcAft>
              <a:buClr>
                <a:srgbClr val="666666"/>
              </a:buClr>
              <a:buSzPts val="1600"/>
              <a:buNone/>
              <a:defRPr sz="2133">
                <a:solidFill>
                  <a:srgbClr val="666666"/>
                </a:solidFill>
              </a:defRPr>
            </a:lvl8pPr>
            <a:lvl9pPr lvl="8" algn="ctr" rtl="0">
              <a:spcBef>
                <a:spcPts val="0"/>
              </a:spcBef>
              <a:spcAft>
                <a:spcPts val="0"/>
              </a:spcAft>
              <a:buClr>
                <a:srgbClr val="666666"/>
              </a:buClr>
              <a:buSzPts val="1600"/>
              <a:buNone/>
              <a:defRPr sz="2133">
                <a:solidFill>
                  <a:srgbClr val="666666"/>
                </a:solidFill>
              </a:defRPr>
            </a:lvl9pPr>
          </a:lstStyle>
          <a:p>
            <a:endParaRPr/>
          </a:p>
        </p:txBody>
      </p:sp>
      <p:sp>
        <p:nvSpPr>
          <p:cNvPr id="100" name="Google Shape;100;p14"/>
          <p:cNvSpPr txBox="1">
            <a:spLocks noGrp="1"/>
          </p:cNvSpPr>
          <p:nvPr>
            <p:ph type="subTitle" idx="1"/>
          </p:nvPr>
        </p:nvSpPr>
        <p:spPr>
          <a:xfrm>
            <a:off x="1307467" y="4494733"/>
            <a:ext cx="31508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endParaRPr/>
          </a:p>
        </p:txBody>
      </p:sp>
      <p:sp>
        <p:nvSpPr>
          <p:cNvPr id="101" name="Google Shape;101;p14"/>
          <p:cNvSpPr txBox="1">
            <a:spLocks noGrp="1"/>
          </p:cNvSpPr>
          <p:nvPr>
            <p:ph type="ctrTitle" idx="2"/>
          </p:nvPr>
        </p:nvSpPr>
        <p:spPr>
          <a:xfrm>
            <a:off x="4646201" y="3687467"/>
            <a:ext cx="2818000" cy="859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666666"/>
              </a:buClr>
              <a:buSzPts val="1400"/>
              <a:buNone/>
              <a:defRPr sz="1867">
                <a:solidFill>
                  <a:srgbClr val="666666"/>
                </a:solidFill>
              </a:defRPr>
            </a:lvl1pPr>
            <a:lvl2pPr lvl="1" algn="ctr" rtl="0">
              <a:spcBef>
                <a:spcPts val="0"/>
              </a:spcBef>
              <a:spcAft>
                <a:spcPts val="0"/>
              </a:spcAft>
              <a:buClr>
                <a:srgbClr val="666666"/>
              </a:buClr>
              <a:buSzPts val="1600"/>
              <a:buNone/>
              <a:defRPr sz="2133">
                <a:solidFill>
                  <a:srgbClr val="666666"/>
                </a:solidFill>
              </a:defRPr>
            </a:lvl2pPr>
            <a:lvl3pPr lvl="2" algn="ctr" rtl="0">
              <a:spcBef>
                <a:spcPts val="0"/>
              </a:spcBef>
              <a:spcAft>
                <a:spcPts val="0"/>
              </a:spcAft>
              <a:buClr>
                <a:srgbClr val="666666"/>
              </a:buClr>
              <a:buSzPts val="1600"/>
              <a:buNone/>
              <a:defRPr sz="2133">
                <a:solidFill>
                  <a:srgbClr val="666666"/>
                </a:solidFill>
              </a:defRPr>
            </a:lvl3pPr>
            <a:lvl4pPr lvl="3" algn="ctr" rtl="0">
              <a:spcBef>
                <a:spcPts val="0"/>
              </a:spcBef>
              <a:spcAft>
                <a:spcPts val="0"/>
              </a:spcAft>
              <a:buClr>
                <a:srgbClr val="666666"/>
              </a:buClr>
              <a:buSzPts val="1600"/>
              <a:buNone/>
              <a:defRPr sz="2133">
                <a:solidFill>
                  <a:srgbClr val="666666"/>
                </a:solidFill>
              </a:defRPr>
            </a:lvl4pPr>
            <a:lvl5pPr lvl="4" algn="ctr" rtl="0">
              <a:spcBef>
                <a:spcPts val="0"/>
              </a:spcBef>
              <a:spcAft>
                <a:spcPts val="0"/>
              </a:spcAft>
              <a:buClr>
                <a:srgbClr val="666666"/>
              </a:buClr>
              <a:buSzPts val="1600"/>
              <a:buNone/>
              <a:defRPr sz="2133">
                <a:solidFill>
                  <a:srgbClr val="666666"/>
                </a:solidFill>
              </a:defRPr>
            </a:lvl5pPr>
            <a:lvl6pPr lvl="5" algn="ctr" rtl="0">
              <a:spcBef>
                <a:spcPts val="0"/>
              </a:spcBef>
              <a:spcAft>
                <a:spcPts val="0"/>
              </a:spcAft>
              <a:buClr>
                <a:srgbClr val="666666"/>
              </a:buClr>
              <a:buSzPts val="1600"/>
              <a:buNone/>
              <a:defRPr sz="2133">
                <a:solidFill>
                  <a:srgbClr val="666666"/>
                </a:solidFill>
              </a:defRPr>
            </a:lvl6pPr>
            <a:lvl7pPr lvl="6" algn="ctr" rtl="0">
              <a:spcBef>
                <a:spcPts val="0"/>
              </a:spcBef>
              <a:spcAft>
                <a:spcPts val="0"/>
              </a:spcAft>
              <a:buClr>
                <a:srgbClr val="666666"/>
              </a:buClr>
              <a:buSzPts val="1600"/>
              <a:buNone/>
              <a:defRPr sz="2133">
                <a:solidFill>
                  <a:srgbClr val="666666"/>
                </a:solidFill>
              </a:defRPr>
            </a:lvl7pPr>
            <a:lvl8pPr lvl="7" algn="ctr" rtl="0">
              <a:spcBef>
                <a:spcPts val="0"/>
              </a:spcBef>
              <a:spcAft>
                <a:spcPts val="0"/>
              </a:spcAft>
              <a:buClr>
                <a:srgbClr val="666666"/>
              </a:buClr>
              <a:buSzPts val="1600"/>
              <a:buNone/>
              <a:defRPr sz="2133">
                <a:solidFill>
                  <a:srgbClr val="666666"/>
                </a:solidFill>
              </a:defRPr>
            </a:lvl8pPr>
            <a:lvl9pPr lvl="8" algn="ctr" rtl="0">
              <a:spcBef>
                <a:spcPts val="0"/>
              </a:spcBef>
              <a:spcAft>
                <a:spcPts val="0"/>
              </a:spcAft>
              <a:buClr>
                <a:srgbClr val="666666"/>
              </a:buClr>
              <a:buSzPts val="1600"/>
              <a:buNone/>
              <a:defRPr sz="2133">
                <a:solidFill>
                  <a:srgbClr val="666666"/>
                </a:solidFill>
              </a:defRPr>
            </a:lvl9pPr>
          </a:lstStyle>
          <a:p>
            <a:endParaRPr/>
          </a:p>
        </p:txBody>
      </p:sp>
      <p:sp>
        <p:nvSpPr>
          <p:cNvPr id="102" name="Google Shape;102;p14"/>
          <p:cNvSpPr txBox="1">
            <a:spLocks noGrp="1"/>
          </p:cNvSpPr>
          <p:nvPr>
            <p:ph type="subTitle" idx="3"/>
          </p:nvPr>
        </p:nvSpPr>
        <p:spPr>
          <a:xfrm>
            <a:off x="4559967" y="4494733"/>
            <a:ext cx="2990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endParaRPr/>
          </a:p>
        </p:txBody>
      </p:sp>
      <p:sp>
        <p:nvSpPr>
          <p:cNvPr id="103" name="Google Shape;103;p14"/>
          <p:cNvSpPr txBox="1">
            <a:spLocks noGrp="1"/>
          </p:cNvSpPr>
          <p:nvPr>
            <p:ph type="ctrTitle" idx="4"/>
          </p:nvPr>
        </p:nvSpPr>
        <p:spPr>
          <a:xfrm>
            <a:off x="7840335" y="3687467"/>
            <a:ext cx="2818000" cy="859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666666"/>
              </a:buClr>
              <a:buSzPts val="1400"/>
              <a:buNone/>
              <a:defRPr sz="1867">
                <a:solidFill>
                  <a:srgbClr val="666666"/>
                </a:solidFill>
              </a:defRPr>
            </a:lvl1pPr>
            <a:lvl2pPr lvl="1" algn="ctr" rtl="0">
              <a:spcBef>
                <a:spcPts val="0"/>
              </a:spcBef>
              <a:spcAft>
                <a:spcPts val="0"/>
              </a:spcAft>
              <a:buClr>
                <a:srgbClr val="666666"/>
              </a:buClr>
              <a:buSzPts val="1600"/>
              <a:buNone/>
              <a:defRPr sz="2133">
                <a:solidFill>
                  <a:srgbClr val="666666"/>
                </a:solidFill>
              </a:defRPr>
            </a:lvl2pPr>
            <a:lvl3pPr lvl="2" algn="ctr" rtl="0">
              <a:spcBef>
                <a:spcPts val="0"/>
              </a:spcBef>
              <a:spcAft>
                <a:spcPts val="0"/>
              </a:spcAft>
              <a:buClr>
                <a:srgbClr val="666666"/>
              </a:buClr>
              <a:buSzPts val="1600"/>
              <a:buNone/>
              <a:defRPr sz="2133">
                <a:solidFill>
                  <a:srgbClr val="666666"/>
                </a:solidFill>
              </a:defRPr>
            </a:lvl3pPr>
            <a:lvl4pPr lvl="3" algn="ctr" rtl="0">
              <a:spcBef>
                <a:spcPts val="0"/>
              </a:spcBef>
              <a:spcAft>
                <a:spcPts val="0"/>
              </a:spcAft>
              <a:buClr>
                <a:srgbClr val="666666"/>
              </a:buClr>
              <a:buSzPts val="1600"/>
              <a:buNone/>
              <a:defRPr sz="2133">
                <a:solidFill>
                  <a:srgbClr val="666666"/>
                </a:solidFill>
              </a:defRPr>
            </a:lvl4pPr>
            <a:lvl5pPr lvl="4" algn="ctr" rtl="0">
              <a:spcBef>
                <a:spcPts val="0"/>
              </a:spcBef>
              <a:spcAft>
                <a:spcPts val="0"/>
              </a:spcAft>
              <a:buClr>
                <a:srgbClr val="666666"/>
              </a:buClr>
              <a:buSzPts val="1600"/>
              <a:buNone/>
              <a:defRPr sz="2133">
                <a:solidFill>
                  <a:srgbClr val="666666"/>
                </a:solidFill>
              </a:defRPr>
            </a:lvl5pPr>
            <a:lvl6pPr lvl="5" algn="ctr" rtl="0">
              <a:spcBef>
                <a:spcPts val="0"/>
              </a:spcBef>
              <a:spcAft>
                <a:spcPts val="0"/>
              </a:spcAft>
              <a:buClr>
                <a:srgbClr val="666666"/>
              </a:buClr>
              <a:buSzPts val="1600"/>
              <a:buNone/>
              <a:defRPr sz="2133">
                <a:solidFill>
                  <a:srgbClr val="666666"/>
                </a:solidFill>
              </a:defRPr>
            </a:lvl6pPr>
            <a:lvl7pPr lvl="6" algn="ctr" rtl="0">
              <a:spcBef>
                <a:spcPts val="0"/>
              </a:spcBef>
              <a:spcAft>
                <a:spcPts val="0"/>
              </a:spcAft>
              <a:buClr>
                <a:srgbClr val="666666"/>
              </a:buClr>
              <a:buSzPts val="1600"/>
              <a:buNone/>
              <a:defRPr sz="2133">
                <a:solidFill>
                  <a:srgbClr val="666666"/>
                </a:solidFill>
              </a:defRPr>
            </a:lvl7pPr>
            <a:lvl8pPr lvl="7" algn="ctr" rtl="0">
              <a:spcBef>
                <a:spcPts val="0"/>
              </a:spcBef>
              <a:spcAft>
                <a:spcPts val="0"/>
              </a:spcAft>
              <a:buClr>
                <a:srgbClr val="666666"/>
              </a:buClr>
              <a:buSzPts val="1600"/>
              <a:buNone/>
              <a:defRPr sz="2133">
                <a:solidFill>
                  <a:srgbClr val="666666"/>
                </a:solidFill>
              </a:defRPr>
            </a:lvl8pPr>
            <a:lvl9pPr lvl="8" algn="ctr" rtl="0">
              <a:spcBef>
                <a:spcPts val="0"/>
              </a:spcBef>
              <a:spcAft>
                <a:spcPts val="0"/>
              </a:spcAft>
              <a:buClr>
                <a:srgbClr val="666666"/>
              </a:buClr>
              <a:buSzPts val="1600"/>
              <a:buNone/>
              <a:defRPr sz="2133">
                <a:solidFill>
                  <a:srgbClr val="666666"/>
                </a:solidFill>
              </a:defRPr>
            </a:lvl9pPr>
          </a:lstStyle>
          <a:p>
            <a:endParaRPr/>
          </a:p>
        </p:txBody>
      </p:sp>
      <p:sp>
        <p:nvSpPr>
          <p:cNvPr id="104" name="Google Shape;104;p14"/>
          <p:cNvSpPr txBox="1">
            <a:spLocks noGrp="1"/>
          </p:cNvSpPr>
          <p:nvPr>
            <p:ph type="subTitle" idx="5"/>
          </p:nvPr>
        </p:nvSpPr>
        <p:spPr>
          <a:xfrm>
            <a:off x="7840333" y="4494733"/>
            <a:ext cx="28180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endParaRPr/>
          </a:p>
        </p:txBody>
      </p:sp>
      <p:sp>
        <p:nvSpPr>
          <p:cNvPr id="105" name="Google Shape;105;p14"/>
          <p:cNvSpPr txBox="1">
            <a:spLocks noGrp="1"/>
          </p:cNvSpPr>
          <p:nvPr>
            <p:ph type="title" idx="6"/>
          </p:nvPr>
        </p:nvSpPr>
        <p:spPr>
          <a:xfrm>
            <a:off x="1031800" y="850767"/>
            <a:ext cx="10230000" cy="64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933"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06" name="Google Shape;106;p14"/>
          <p:cNvSpPr txBox="1">
            <a:spLocks noGrp="1"/>
          </p:cNvSpPr>
          <p:nvPr>
            <p:ph type="sldNum" idx="12"/>
          </p:nvPr>
        </p:nvSpPr>
        <p:spPr>
          <a:xfrm>
            <a:off x="11398211" y="6217623"/>
            <a:ext cx="731600" cy="524800"/>
          </a:xfrm>
          <a:prstGeom prst="rect">
            <a:avLst/>
          </a:prstGeom>
        </p:spPr>
        <p:txBody>
          <a:bodyPr spcFirstLastPara="1" wrap="square" lIns="91425" tIns="91425" rIns="91425" bIns="91425" anchor="ctr" anchorCtr="0">
            <a:noAutofit/>
          </a:bodyPr>
          <a:lstStyle>
            <a:lvl1pPr lvl="0" rtl="0">
              <a:buNone/>
              <a:defRPr sz="1600">
                <a:solidFill>
                  <a:schemeClr val="lt2"/>
                </a:solidFill>
                <a:latin typeface="Arvo"/>
                <a:ea typeface="Arvo"/>
                <a:cs typeface="Arvo"/>
                <a:sym typeface="Arvo"/>
              </a:defRPr>
            </a:lvl1pPr>
            <a:lvl2pPr lvl="1" rtl="0">
              <a:buNone/>
              <a:defRPr sz="1600">
                <a:solidFill>
                  <a:schemeClr val="lt2"/>
                </a:solidFill>
                <a:latin typeface="Arvo"/>
                <a:ea typeface="Arvo"/>
                <a:cs typeface="Arvo"/>
                <a:sym typeface="Arvo"/>
              </a:defRPr>
            </a:lvl2pPr>
            <a:lvl3pPr lvl="2" rtl="0">
              <a:buNone/>
              <a:defRPr sz="1600">
                <a:solidFill>
                  <a:schemeClr val="lt2"/>
                </a:solidFill>
                <a:latin typeface="Arvo"/>
                <a:ea typeface="Arvo"/>
                <a:cs typeface="Arvo"/>
                <a:sym typeface="Arvo"/>
              </a:defRPr>
            </a:lvl3pPr>
            <a:lvl4pPr lvl="3" rtl="0">
              <a:buNone/>
              <a:defRPr sz="1600">
                <a:solidFill>
                  <a:schemeClr val="lt2"/>
                </a:solidFill>
                <a:latin typeface="Arvo"/>
                <a:ea typeface="Arvo"/>
                <a:cs typeface="Arvo"/>
                <a:sym typeface="Arvo"/>
              </a:defRPr>
            </a:lvl4pPr>
            <a:lvl5pPr lvl="4" rtl="0">
              <a:buNone/>
              <a:defRPr sz="1600">
                <a:solidFill>
                  <a:schemeClr val="lt2"/>
                </a:solidFill>
                <a:latin typeface="Arvo"/>
                <a:ea typeface="Arvo"/>
                <a:cs typeface="Arvo"/>
                <a:sym typeface="Arvo"/>
              </a:defRPr>
            </a:lvl5pPr>
            <a:lvl6pPr lvl="5" rtl="0">
              <a:buNone/>
              <a:defRPr sz="1600">
                <a:solidFill>
                  <a:schemeClr val="lt2"/>
                </a:solidFill>
                <a:latin typeface="Arvo"/>
                <a:ea typeface="Arvo"/>
                <a:cs typeface="Arvo"/>
                <a:sym typeface="Arvo"/>
              </a:defRPr>
            </a:lvl6pPr>
            <a:lvl7pPr lvl="6" rtl="0">
              <a:buNone/>
              <a:defRPr sz="1600">
                <a:solidFill>
                  <a:schemeClr val="lt2"/>
                </a:solidFill>
                <a:latin typeface="Arvo"/>
                <a:ea typeface="Arvo"/>
                <a:cs typeface="Arvo"/>
                <a:sym typeface="Arvo"/>
              </a:defRPr>
            </a:lvl7pPr>
            <a:lvl8pPr lvl="7" rtl="0">
              <a:buNone/>
              <a:defRPr sz="1600">
                <a:solidFill>
                  <a:schemeClr val="lt2"/>
                </a:solidFill>
                <a:latin typeface="Arvo"/>
                <a:ea typeface="Arvo"/>
                <a:cs typeface="Arvo"/>
                <a:sym typeface="Arvo"/>
              </a:defRPr>
            </a:lvl8pPr>
            <a:lvl9pPr lvl="8" rtl="0">
              <a:buNone/>
              <a:defRPr sz="1600">
                <a:solidFill>
                  <a:schemeClr val="lt2"/>
                </a:solidFill>
                <a:latin typeface="Arvo"/>
                <a:ea typeface="Arvo"/>
                <a:cs typeface="Arvo"/>
                <a:sym typeface="Arvo"/>
              </a:defRPr>
            </a:lvl9pPr>
          </a:lstStyle>
          <a:p>
            <a:pPr algn="l"/>
            <a:fld id="{00000000-1234-1234-1234-123412341234}" type="slidenum">
              <a:rPr lang="es" smtClean="0"/>
              <a:pPr algn="l"/>
              <a:t>‹#›</a:t>
            </a:fld>
            <a:endParaRPr lang="es"/>
          </a:p>
        </p:txBody>
      </p:sp>
      <p:cxnSp>
        <p:nvCxnSpPr>
          <p:cNvPr id="107" name="Google Shape;107;p14"/>
          <p:cNvCxnSpPr/>
          <p:nvPr/>
        </p:nvCxnSpPr>
        <p:spPr>
          <a:xfrm>
            <a:off x="4458128" y="2136900"/>
            <a:ext cx="0" cy="3279600"/>
          </a:xfrm>
          <a:prstGeom prst="straightConnector1">
            <a:avLst/>
          </a:prstGeom>
          <a:noFill/>
          <a:ln w="38100" cap="flat" cmpd="sng">
            <a:solidFill>
              <a:srgbClr val="81ECEC"/>
            </a:solidFill>
            <a:prstDash val="solid"/>
            <a:round/>
            <a:headEnd type="none" w="med" len="med"/>
            <a:tailEnd type="none" w="med" len="med"/>
          </a:ln>
        </p:spPr>
      </p:cxnSp>
      <p:cxnSp>
        <p:nvCxnSpPr>
          <p:cNvPr id="108" name="Google Shape;108;p14"/>
          <p:cNvCxnSpPr/>
          <p:nvPr/>
        </p:nvCxnSpPr>
        <p:spPr>
          <a:xfrm>
            <a:off x="7652261" y="2136900"/>
            <a:ext cx="0" cy="3279600"/>
          </a:xfrm>
          <a:prstGeom prst="straightConnector1">
            <a:avLst/>
          </a:prstGeom>
          <a:noFill/>
          <a:ln w="38100" cap="flat" cmpd="sng">
            <a:solidFill>
              <a:srgbClr val="81ECEC"/>
            </a:solidFill>
            <a:prstDash val="solid"/>
            <a:round/>
            <a:headEnd type="none" w="med" len="med"/>
            <a:tailEnd type="none" w="med" len="med"/>
          </a:ln>
        </p:spPr>
      </p:cxnSp>
      <p:cxnSp>
        <p:nvCxnSpPr>
          <p:cNvPr id="109" name="Google Shape;109;p14"/>
          <p:cNvCxnSpPr/>
          <p:nvPr/>
        </p:nvCxnSpPr>
        <p:spPr>
          <a:xfrm>
            <a:off x="5645200" y="1493967"/>
            <a:ext cx="901600" cy="0"/>
          </a:xfrm>
          <a:prstGeom prst="straightConnector1">
            <a:avLst/>
          </a:prstGeom>
          <a:noFill/>
          <a:ln w="76200" cap="flat" cmpd="sng">
            <a:solidFill>
              <a:srgbClr val="81ECEC"/>
            </a:solidFill>
            <a:prstDash val="solid"/>
            <a:round/>
            <a:headEnd type="none" w="med" len="med"/>
            <a:tailEnd type="none" w="med" len="med"/>
          </a:ln>
        </p:spPr>
      </p:cxnSp>
      <p:cxnSp>
        <p:nvCxnSpPr>
          <p:cNvPr id="110" name="Google Shape;110;p14"/>
          <p:cNvCxnSpPr/>
          <p:nvPr/>
        </p:nvCxnSpPr>
        <p:spPr>
          <a:xfrm>
            <a:off x="1400600" y="3890667"/>
            <a:ext cx="9390800" cy="0"/>
          </a:xfrm>
          <a:prstGeom prst="straightConnector1">
            <a:avLst/>
          </a:prstGeom>
          <a:noFill/>
          <a:ln w="38100" cap="flat" cmpd="sng">
            <a:solidFill>
              <a:srgbClr val="81ECEC"/>
            </a:solidFill>
            <a:prstDash val="solid"/>
            <a:round/>
            <a:headEnd type="none" w="med" len="med"/>
            <a:tailEnd type="none" w="med" len="med"/>
          </a:ln>
        </p:spPr>
      </p:cxnSp>
      <p:sp>
        <p:nvSpPr>
          <p:cNvPr id="111" name="Google Shape;111;p14"/>
          <p:cNvSpPr txBox="1">
            <a:spLocks noGrp="1"/>
          </p:cNvSpPr>
          <p:nvPr>
            <p:ph type="ctrTitle" idx="7"/>
          </p:nvPr>
        </p:nvSpPr>
        <p:spPr>
          <a:xfrm>
            <a:off x="1473801" y="1915167"/>
            <a:ext cx="2818000" cy="859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666666"/>
              </a:buClr>
              <a:buSzPts val="1400"/>
              <a:buNone/>
              <a:defRPr sz="1867">
                <a:solidFill>
                  <a:srgbClr val="666666"/>
                </a:solidFill>
              </a:defRPr>
            </a:lvl1pPr>
            <a:lvl2pPr lvl="1" algn="ctr" rtl="0">
              <a:spcBef>
                <a:spcPts val="0"/>
              </a:spcBef>
              <a:spcAft>
                <a:spcPts val="0"/>
              </a:spcAft>
              <a:buClr>
                <a:srgbClr val="666666"/>
              </a:buClr>
              <a:buSzPts val="1600"/>
              <a:buNone/>
              <a:defRPr sz="2133">
                <a:solidFill>
                  <a:srgbClr val="666666"/>
                </a:solidFill>
              </a:defRPr>
            </a:lvl2pPr>
            <a:lvl3pPr lvl="2" algn="ctr" rtl="0">
              <a:spcBef>
                <a:spcPts val="0"/>
              </a:spcBef>
              <a:spcAft>
                <a:spcPts val="0"/>
              </a:spcAft>
              <a:buClr>
                <a:srgbClr val="666666"/>
              </a:buClr>
              <a:buSzPts val="1600"/>
              <a:buNone/>
              <a:defRPr sz="2133">
                <a:solidFill>
                  <a:srgbClr val="666666"/>
                </a:solidFill>
              </a:defRPr>
            </a:lvl3pPr>
            <a:lvl4pPr lvl="3" algn="ctr" rtl="0">
              <a:spcBef>
                <a:spcPts val="0"/>
              </a:spcBef>
              <a:spcAft>
                <a:spcPts val="0"/>
              </a:spcAft>
              <a:buClr>
                <a:srgbClr val="666666"/>
              </a:buClr>
              <a:buSzPts val="1600"/>
              <a:buNone/>
              <a:defRPr sz="2133">
                <a:solidFill>
                  <a:srgbClr val="666666"/>
                </a:solidFill>
              </a:defRPr>
            </a:lvl4pPr>
            <a:lvl5pPr lvl="4" algn="ctr" rtl="0">
              <a:spcBef>
                <a:spcPts val="0"/>
              </a:spcBef>
              <a:spcAft>
                <a:spcPts val="0"/>
              </a:spcAft>
              <a:buClr>
                <a:srgbClr val="666666"/>
              </a:buClr>
              <a:buSzPts val="1600"/>
              <a:buNone/>
              <a:defRPr sz="2133">
                <a:solidFill>
                  <a:srgbClr val="666666"/>
                </a:solidFill>
              </a:defRPr>
            </a:lvl5pPr>
            <a:lvl6pPr lvl="5" algn="ctr" rtl="0">
              <a:spcBef>
                <a:spcPts val="0"/>
              </a:spcBef>
              <a:spcAft>
                <a:spcPts val="0"/>
              </a:spcAft>
              <a:buClr>
                <a:srgbClr val="666666"/>
              </a:buClr>
              <a:buSzPts val="1600"/>
              <a:buNone/>
              <a:defRPr sz="2133">
                <a:solidFill>
                  <a:srgbClr val="666666"/>
                </a:solidFill>
              </a:defRPr>
            </a:lvl6pPr>
            <a:lvl7pPr lvl="6" algn="ctr" rtl="0">
              <a:spcBef>
                <a:spcPts val="0"/>
              </a:spcBef>
              <a:spcAft>
                <a:spcPts val="0"/>
              </a:spcAft>
              <a:buClr>
                <a:srgbClr val="666666"/>
              </a:buClr>
              <a:buSzPts val="1600"/>
              <a:buNone/>
              <a:defRPr sz="2133">
                <a:solidFill>
                  <a:srgbClr val="666666"/>
                </a:solidFill>
              </a:defRPr>
            </a:lvl7pPr>
            <a:lvl8pPr lvl="7" algn="ctr" rtl="0">
              <a:spcBef>
                <a:spcPts val="0"/>
              </a:spcBef>
              <a:spcAft>
                <a:spcPts val="0"/>
              </a:spcAft>
              <a:buClr>
                <a:srgbClr val="666666"/>
              </a:buClr>
              <a:buSzPts val="1600"/>
              <a:buNone/>
              <a:defRPr sz="2133">
                <a:solidFill>
                  <a:srgbClr val="666666"/>
                </a:solidFill>
              </a:defRPr>
            </a:lvl8pPr>
            <a:lvl9pPr lvl="8" algn="ctr" rtl="0">
              <a:spcBef>
                <a:spcPts val="0"/>
              </a:spcBef>
              <a:spcAft>
                <a:spcPts val="0"/>
              </a:spcAft>
              <a:buClr>
                <a:srgbClr val="666666"/>
              </a:buClr>
              <a:buSzPts val="1600"/>
              <a:buNone/>
              <a:defRPr sz="2133">
                <a:solidFill>
                  <a:srgbClr val="666666"/>
                </a:solidFill>
              </a:defRPr>
            </a:lvl9pPr>
          </a:lstStyle>
          <a:p>
            <a:endParaRPr/>
          </a:p>
        </p:txBody>
      </p:sp>
      <p:sp>
        <p:nvSpPr>
          <p:cNvPr id="112" name="Google Shape;112;p14"/>
          <p:cNvSpPr txBox="1">
            <a:spLocks noGrp="1"/>
          </p:cNvSpPr>
          <p:nvPr>
            <p:ph type="subTitle" idx="8"/>
          </p:nvPr>
        </p:nvSpPr>
        <p:spPr>
          <a:xfrm>
            <a:off x="1430867" y="2722433"/>
            <a:ext cx="29040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endParaRPr/>
          </a:p>
        </p:txBody>
      </p:sp>
      <p:sp>
        <p:nvSpPr>
          <p:cNvPr id="113" name="Google Shape;113;p14"/>
          <p:cNvSpPr txBox="1">
            <a:spLocks noGrp="1"/>
          </p:cNvSpPr>
          <p:nvPr>
            <p:ph type="ctrTitle" idx="9"/>
          </p:nvPr>
        </p:nvSpPr>
        <p:spPr>
          <a:xfrm>
            <a:off x="4646201" y="1915167"/>
            <a:ext cx="2818000" cy="859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666666"/>
              </a:buClr>
              <a:buSzPts val="1400"/>
              <a:buNone/>
              <a:defRPr sz="1867">
                <a:solidFill>
                  <a:srgbClr val="666666"/>
                </a:solidFill>
              </a:defRPr>
            </a:lvl1pPr>
            <a:lvl2pPr lvl="1" algn="ctr" rtl="0">
              <a:spcBef>
                <a:spcPts val="0"/>
              </a:spcBef>
              <a:spcAft>
                <a:spcPts val="0"/>
              </a:spcAft>
              <a:buClr>
                <a:srgbClr val="666666"/>
              </a:buClr>
              <a:buSzPts val="1600"/>
              <a:buNone/>
              <a:defRPr sz="2133">
                <a:solidFill>
                  <a:srgbClr val="666666"/>
                </a:solidFill>
              </a:defRPr>
            </a:lvl2pPr>
            <a:lvl3pPr lvl="2" algn="ctr" rtl="0">
              <a:spcBef>
                <a:spcPts val="0"/>
              </a:spcBef>
              <a:spcAft>
                <a:spcPts val="0"/>
              </a:spcAft>
              <a:buClr>
                <a:srgbClr val="666666"/>
              </a:buClr>
              <a:buSzPts val="1600"/>
              <a:buNone/>
              <a:defRPr sz="2133">
                <a:solidFill>
                  <a:srgbClr val="666666"/>
                </a:solidFill>
              </a:defRPr>
            </a:lvl3pPr>
            <a:lvl4pPr lvl="3" algn="ctr" rtl="0">
              <a:spcBef>
                <a:spcPts val="0"/>
              </a:spcBef>
              <a:spcAft>
                <a:spcPts val="0"/>
              </a:spcAft>
              <a:buClr>
                <a:srgbClr val="666666"/>
              </a:buClr>
              <a:buSzPts val="1600"/>
              <a:buNone/>
              <a:defRPr sz="2133">
                <a:solidFill>
                  <a:srgbClr val="666666"/>
                </a:solidFill>
              </a:defRPr>
            </a:lvl4pPr>
            <a:lvl5pPr lvl="4" algn="ctr" rtl="0">
              <a:spcBef>
                <a:spcPts val="0"/>
              </a:spcBef>
              <a:spcAft>
                <a:spcPts val="0"/>
              </a:spcAft>
              <a:buClr>
                <a:srgbClr val="666666"/>
              </a:buClr>
              <a:buSzPts val="1600"/>
              <a:buNone/>
              <a:defRPr sz="2133">
                <a:solidFill>
                  <a:srgbClr val="666666"/>
                </a:solidFill>
              </a:defRPr>
            </a:lvl5pPr>
            <a:lvl6pPr lvl="5" algn="ctr" rtl="0">
              <a:spcBef>
                <a:spcPts val="0"/>
              </a:spcBef>
              <a:spcAft>
                <a:spcPts val="0"/>
              </a:spcAft>
              <a:buClr>
                <a:srgbClr val="666666"/>
              </a:buClr>
              <a:buSzPts val="1600"/>
              <a:buNone/>
              <a:defRPr sz="2133">
                <a:solidFill>
                  <a:srgbClr val="666666"/>
                </a:solidFill>
              </a:defRPr>
            </a:lvl6pPr>
            <a:lvl7pPr lvl="6" algn="ctr" rtl="0">
              <a:spcBef>
                <a:spcPts val="0"/>
              </a:spcBef>
              <a:spcAft>
                <a:spcPts val="0"/>
              </a:spcAft>
              <a:buClr>
                <a:srgbClr val="666666"/>
              </a:buClr>
              <a:buSzPts val="1600"/>
              <a:buNone/>
              <a:defRPr sz="2133">
                <a:solidFill>
                  <a:srgbClr val="666666"/>
                </a:solidFill>
              </a:defRPr>
            </a:lvl7pPr>
            <a:lvl8pPr lvl="7" algn="ctr" rtl="0">
              <a:spcBef>
                <a:spcPts val="0"/>
              </a:spcBef>
              <a:spcAft>
                <a:spcPts val="0"/>
              </a:spcAft>
              <a:buClr>
                <a:srgbClr val="666666"/>
              </a:buClr>
              <a:buSzPts val="1600"/>
              <a:buNone/>
              <a:defRPr sz="2133">
                <a:solidFill>
                  <a:srgbClr val="666666"/>
                </a:solidFill>
              </a:defRPr>
            </a:lvl8pPr>
            <a:lvl9pPr lvl="8" algn="ctr" rtl="0">
              <a:spcBef>
                <a:spcPts val="0"/>
              </a:spcBef>
              <a:spcAft>
                <a:spcPts val="0"/>
              </a:spcAft>
              <a:buClr>
                <a:srgbClr val="666666"/>
              </a:buClr>
              <a:buSzPts val="1600"/>
              <a:buNone/>
              <a:defRPr sz="2133">
                <a:solidFill>
                  <a:srgbClr val="666666"/>
                </a:solidFill>
              </a:defRPr>
            </a:lvl9pPr>
          </a:lstStyle>
          <a:p>
            <a:endParaRPr/>
          </a:p>
        </p:txBody>
      </p:sp>
      <p:sp>
        <p:nvSpPr>
          <p:cNvPr id="114" name="Google Shape;114;p14"/>
          <p:cNvSpPr txBox="1">
            <a:spLocks noGrp="1"/>
          </p:cNvSpPr>
          <p:nvPr>
            <p:ph type="subTitle" idx="13"/>
          </p:nvPr>
        </p:nvSpPr>
        <p:spPr>
          <a:xfrm>
            <a:off x="4603200" y="2722433"/>
            <a:ext cx="29040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endParaRPr/>
          </a:p>
        </p:txBody>
      </p:sp>
      <p:sp>
        <p:nvSpPr>
          <p:cNvPr id="115" name="Google Shape;115;p14"/>
          <p:cNvSpPr txBox="1">
            <a:spLocks noGrp="1"/>
          </p:cNvSpPr>
          <p:nvPr>
            <p:ph type="ctrTitle" idx="14"/>
          </p:nvPr>
        </p:nvSpPr>
        <p:spPr>
          <a:xfrm>
            <a:off x="7840335" y="1915167"/>
            <a:ext cx="2818000" cy="859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666666"/>
              </a:buClr>
              <a:buSzPts val="1400"/>
              <a:buNone/>
              <a:defRPr sz="1867">
                <a:solidFill>
                  <a:srgbClr val="666666"/>
                </a:solidFill>
              </a:defRPr>
            </a:lvl1pPr>
            <a:lvl2pPr lvl="1" algn="ctr" rtl="0">
              <a:spcBef>
                <a:spcPts val="0"/>
              </a:spcBef>
              <a:spcAft>
                <a:spcPts val="0"/>
              </a:spcAft>
              <a:buClr>
                <a:srgbClr val="666666"/>
              </a:buClr>
              <a:buSzPts val="1600"/>
              <a:buNone/>
              <a:defRPr sz="2133">
                <a:solidFill>
                  <a:srgbClr val="666666"/>
                </a:solidFill>
              </a:defRPr>
            </a:lvl2pPr>
            <a:lvl3pPr lvl="2" algn="ctr" rtl="0">
              <a:spcBef>
                <a:spcPts val="0"/>
              </a:spcBef>
              <a:spcAft>
                <a:spcPts val="0"/>
              </a:spcAft>
              <a:buClr>
                <a:srgbClr val="666666"/>
              </a:buClr>
              <a:buSzPts val="1600"/>
              <a:buNone/>
              <a:defRPr sz="2133">
                <a:solidFill>
                  <a:srgbClr val="666666"/>
                </a:solidFill>
              </a:defRPr>
            </a:lvl3pPr>
            <a:lvl4pPr lvl="3" algn="ctr" rtl="0">
              <a:spcBef>
                <a:spcPts val="0"/>
              </a:spcBef>
              <a:spcAft>
                <a:spcPts val="0"/>
              </a:spcAft>
              <a:buClr>
                <a:srgbClr val="666666"/>
              </a:buClr>
              <a:buSzPts val="1600"/>
              <a:buNone/>
              <a:defRPr sz="2133">
                <a:solidFill>
                  <a:srgbClr val="666666"/>
                </a:solidFill>
              </a:defRPr>
            </a:lvl4pPr>
            <a:lvl5pPr lvl="4" algn="ctr" rtl="0">
              <a:spcBef>
                <a:spcPts val="0"/>
              </a:spcBef>
              <a:spcAft>
                <a:spcPts val="0"/>
              </a:spcAft>
              <a:buClr>
                <a:srgbClr val="666666"/>
              </a:buClr>
              <a:buSzPts val="1600"/>
              <a:buNone/>
              <a:defRPr sz="2133">
                <a:solidFill>
                  <a:srgbClr val="666666"/>
                </a:solidFill>
              </a:defRPr>
            </a:lvl5pPr>
            <a:lvl6pPr lvl="5" algn="ctr" rtl="0">
              <a:spcBef>
                <a:spcPts val="0"/>
              </a:spcBef>
              <a:spcAft>
                <a:spcPts val="0"/>
              </a:spcAft>
              <a:buClr>
                <a:srgbClr val="666666"/>
              </a:buClr>
              <a:buSzPts val="1600"/>
              <a:buNone/>
              <a:defRPr sz="2133">
                <a:solidFill>
                  <a:srgbClr val="666666"/>
                </a:solidFill>
              </a:defRPr>
            </a:lvl6pPr>
            <a:lvl7pPr lvl="6" algn="ctr" rtl="0">
              <a:spcBef>
                <a:spcPts val="0"/>
              </a:spcBef>
              <a:spcAft>
                <a:spcPts val="0"/>
              </a:spcAft>
              <a:buClr>
                <a:srgbClr val="666666"/>
              </a:buClr>
              <a:buSzPts val="1600"/>
              <a:buNone/>
              <a:defRPr sz="2133">
                <a:solidFill>
                  <a:srgbClr val="666666"/>
                </a:solidFill>
              </a:defRPr>
            </a:lvl7pPr>
            <a:lvl8pPr lvl="7" algn="ctr" rtl="0">
              <a:spcBef>
                <a:spcPts val="0"/>
              </a:spcBef>
              <a:spcAft>
                <a:spcPts val="0"/>
              </a:spcAft>
              <a:buClr>
                <a:srgbClr val="666666"/>
              </a:buClr>
              <a:buSzPts val="1600"/>
              <a:buNone/>
              <a:defRPr sz="2133">
                <a:solidFill>
                  <a:srgbClr val="666666"/>
                </a:solidFill>
              </a:defRPr>
            </a:lvl8pPr>
            <a:lvl9pPr lvl="8" algn="ctr" rtl="0">
              <a:spcBef>
                <a:spcPts val="0"/>
              </a:spcBef>
              <a:spcAft>
                <a:spcPts val="0"/>
              </a:spcAft>
              <a:buClr>
                <a:srgbClr val="666666"/>
              </a:buClr>
              <a:buSzPts val="1600"/>
              <a:buNone/>
              <a:defRPr sz="2133">
                <a:solidFill>
                  <a:srgbClr val="666666"/>
                </a:solidFill>
              </a:defRPr>
            </a:lvl9pPr>
          </a:lstStyle>
          <a:p>
            <a:endParaRPr/>
          </a:p>
        </p:txBody>
      </p:sp>
      <p:sp>
        <p:nvSpPr>
          <p:cNvPr id="116" name="Google Shape;116;p14"/>
          <p:cNvSpPr txBox="1">
            <a:spLocks noGrp="1"/>
          </p:cNvSpPr>
          <p:nvPr>
            <p:ph type="subTitle" idx="15"/>
          </p:nvPr>
        </p:nvSpPr>
        <p:spPr>
          <a:xfrm>
            <a:off x="7775533" y="2722433"/>
            <a:ext cx="29476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endParaRPr/>
          </a:p>
        </p:txBody>
      </p:sp>
    </p:spTree>
    <p:extLst>
      <p:ext uri="{BB962C8B-B14F-4D97-AF65-F5344CB8AC3E}">
        <p14:creationId xmlns:p14="http://schemas.microsoft.com/office/powerpoint/2010/main" val="20205944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Title slide" type="title">
  <p:cSld name="BIG Title slide">
    <p:bg>
      <p:bgPr>
        <a:solidFill>
          <a:srgbClr val="FFFFFF"/>
        </a:solidFill>
        <a:effectLst/>
      </p:bgPr>
    </p:bg>
    <p:spTree>
      <p:nvGrpSpPr>
        <p:cNvPr id="1" name="Shape 9"/>
        <p:cNvGrpSpPr/>
        <p:nvPr/>
      </p:nvGrpSpPr>
      <p:grpSpPr>
        <a:xfrm>
          <a:off x="0" y="0"/>
          <a:ext cx="0" cy="0"/>
          <a:chOff x="0" y="0"/>
          <a:chExt cx="0" cy="0"/>
        </a:xfrm>
      </p:grpSpPr>
      <p:sp>
        <p:nvSpPr>
          <p:cNvPr id="10" name="Google Shape;10;p2"/>
          <p:cNvSpPr/>
          <p:nvPr/>
        </p:nvSpPr>
        <p:spPr>
          <a:xfrm>
            <a:off x="901733" y="428267"/>
            <a:ext cx="6514000" cy="5908800"/>
          </a:xfrm>
          <a:prstGeom prst="rect">
            <a:avLst/>
          </a:prstGeom>
          <a:solidFill>
            <a:srgbClr val="81ECE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434343"/>
              </a:solidFill>
            </a:endParaRPr>
          </a:p>
        </p:txBody>
      </p:sp>
      <p:sp>
        <p:nvSpPr>
          <p:cNvPr id="11" name="Google Shape;11;p2"/>
          <p:cNvSpPr txBox="1">
            <a:spLocks noGrp="1"/>
          </p:cNvSpPr>
          <p:nvPr>
            <p:ph type="ctrTitle"/>
          </p:nvPr>
        </p:nvSpPr>
        <p:spPr>
          <a:xfrm>
            <a:off x="2147533" y="2475033"/>
            <a:ext cx="8210400" cy="1167600"/>
          </a:xfrm>
          <a:prstGeom prst="rect">
            <a:avLst/>
          </a:prstGeom>
          <a:ln w="38100" cap="flat" cmpd="sng">
            <a:solidFill>
              <a:srgbClr val="53535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600"/>
              <a:buNone/>
              <a:defRPr sz="4800" b="1"/>
            </a:lvl1pPr>
            <a:lvl2pPr lvl="1" algn="ctr" rtl="0">
              <a:spcBef>
                <a:spcPts val="0"/>
              </a:spcBef>
              <a:spcAft>
                <a:spcPts val="0"/>
              </a:spcAft>
              <a:buClr>
                <a:srgbClr val="434343"/>
              </a:buClr>
              <a:buSzPts val="6000"/>
              <a:buNone/>
              <a:defRPr sz="8000">
                <a:solidFill>
                  <a:srgbClr val="434343"/>
                </a:solidFill>
              </a:defRPr>
            </a:lvl2pPr>
            <a:lvl3pPr lvl="2" algn="ctr" rtl="0">
              <a:spcBef>
                <a:spcPts val="0"/>
              </a:spcBef>
              <a:spcAft>
                <a:spcPts val="0"/>
              </a:spcAft>
              <a:buClr>
                <a:srgbClr val="434343"/>
              </a:buClr>
              <a:buSzPts val="6000"/>
              <a:buNone/>
              <a:defRPr sz="8000">
                <a:solidFill>
                  <a:srgbClr val="434343"/>
                </a:solidFill>
              </a:defRPr>
            </a:lvl3pPr>
            <a:lvl4pPr lvl="3" algn="ctr" rtl="0">
              <a:spcBef>
                <a:spcPts val="0"/>
              </a:spcBef>
              <a:spcAft>
                <a:spcPts val="0"/>
              </a:spcAft>
              <a:buClr>
                <a:srgbClr val="434343"/>
              </a:buClr>
              <a:buSzPts val="6000"/>
              <a:buNone/>
              <a:defRPr sz="8000">
                <a:solidFill>
                  <a:srgbClr val="434343"/>
                </a:solidFill>
              </a:defRPr>
            </a:lvl4pPr>
            <a:lvl5pPr lvl="4" algn="ctr" rtl="0">
              <a:spcBef>
                <a:spcPts val="0"/>
              </a:spcBef>
              <a:spcAft>
                <a:spcPts val="0"/>
              </a:spcAft>
              <a:buClr>
                <a:srgbClr val="434343"/>
              </a:buClr>
              <a:buSzPts val="6000"/>
              <a:buNone/>
              <a:defRPr sz="8000">
                <a:solidFill>
                  <a:srgbClr val="434343"/>
                </a:solidFill>
              </a:defRPr>
            </a:lvl5pPr>
            <a:lvl6pPr lvl="5" algn="ctr" rtl="0">
              <a:spcBef>
                <a:spcPts val="0"/>
              </a:spcBef>
              <a:spcAft>
                <a:spcPts val="0"/>
              </a:spcAft>
              <a:buClr>
                <a:srgbClr val="434343"/>
              </a:buClr>
              <a:buSzPts val="6000"/>
              <a:buNone/>
              <a:defRPr sz="8000">
                <a:solidFill>
                  <a:srgbClr val="434343"/>
                </a:solidFill>
              </a:defRPr>
            </a:lvl6pPr>
            <a:lvl7pPr lvl="6" algn="ctr" rtl="0">
              <a:spcBef>
                <a:spcPts val="0"/>
              </a:spcBef>
              <a:spcAft>
                <a:spcPts val="0"/>
              </a:spcAft>
              <a:buClr>
                <a:srgbClr val="434343"/>
              </a:buClr>
              <a:buSzPts val="6000"/>
              <a:buNone/>
              <a:defRPr sz="8000">
                <a:solidFill>
                  <a:srgbClr val="434343"/>
                </a:solidFill>
              </a:defRPr>
            </a:lvl7pPr>
            <a:lvl8pPr lvl="7" algn="ctr" rtl="0">
              <a:spcBef>
                <a:spcPts val="0"/>
              </a:spcBef>
              <a:spcAft>
                <a:spcPts val="0"/>
              </a:spcAft>
              <a:buClr>
                <a:srgbClr val="434343"/>
              </a:buClr>
              <a:buSzPts val="6000"/>
              <a:buNone/>
              <a:defRPr sz="8000">
                <a:solidFill>
                  <a:srgbClr val="434343"/>
                </a:solidFill>
              </a:defRPr>
            </a:lvl8pPr>
            <a:lvl9pPr lvl="8" algn="ctr" rtl="0">
              <a:spcBef>
                <a:spcPts val="0"/>
              </a:spcBef>
              <a:spcAft>
                <a:spcPts val="0"/>
              </a:spcAft>
              <a:buClr>
                <a:srgbClr val="434343"/>
              </a:buClr>
              <a:buSzPts val="6000"/>
              <a:buNone/>
              <a:defRPr sz="8000">
                <a:solidFill>
                  <a:srgbClr val="434343"/>
                </a:solidFill>
              </a:defRPr>
            </a:lvl9pPr>
          </a:lstStyle>
          <a:p>
            <a:endParaRPr/>
          </a:p>
        </p:txBody>
      </p:sp>
    </p:spTree>
    <p:extLst>
      <p:ext uri="{BB962C8B-B14F-4D97-AF65-F5344CB8AC3E}">
        <p14:creationId xmlns:p14="http://schemas.microsoft.com/office/powerpoint/2010/main" val="10337585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Title slide" type="title">
  <p:cSld name="BIG Title slide">
    <p:bg>
      <p:bgPr>
        <a:solidFill>
          <a:srgbClr val="FFFFFF"/>
        </a:solidFill>
        <a:effectLst/>
      </p:bgPr>
    </p:bg>
    <p:spTree>
      <p:nvGrpSpPr>
        <p:cNvPr id="1" name="Shape 9"/>
        <p:cNvGrpSpPr/>
        <p:nvPr/>
      </p:nvGrpSpPr>
      <p:grpSpPr>
        <a:xfrm>
          <a:off x="0" y="0"/>
          <a:ext cx="0" cy="0"/>
          <a:chOff x="0" y="0"/>
          <a:chExt cx="0" cy="0"/>
        </a:xfrm>
      </p:grpSpPr>
      <p:sp>
        <p:nvSpPr>
          <p:cNvPr id="10" name="Google Shape;10;p2"/>
          <p:cNvSpPr/>
          <p:nvPr/>
        </p:nvSpPr>
        <p:spPr>
          <a:xfrm>
            <a:off x="901733" y="428267"/>
            <a:ext cx="6514000" cy="5908800"/>
          </a:xfrm>
          <a:prstGeom prst="rect">
            <a:avLst/>
          </a:prstGeom>
          <a:solidFill>
            <a:srgbClr val="81ECE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434343"/>
              </a:solidFill>
              <a:cs typeface="Arial"/>
              <a:sym typeface="Arial"/>
            </a:endParaRPr>
          </a:p>
        </p:txBody>
      </p:sp>
      <p:sp>
        <p:nvSpPr>
          <p:cNvPr id="11" name="Google Shape;11;p2"/>
          <p:cNvSpPr txBox="1">
            <a:spLocks noGrp="1"/>
          </p:cNvSpPr>
          <p:nvPr>
            <p:ph type="ctrTitle"/>
          </p:nvPr>
        </p:nvSpPr>
        <p:spPr>
          <a:xfrm>
            <a:off x="2147533" y="2475033"/>
            <a:ext cx="8210400" cy="1167600"/>
          </a:xfrm>
          <a:prstGeom prst="rect">
            <a:avLst/>
          </a:prstGeom>
          <a:ln w="38100" cap="flat" cmpd="sng">
            <a:solidFill>
              <a:srgbClr val="53535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600"/>
              <a:buNone/>
              <a:defRPr sz="4800" b="1"/>
            </a:lvl1pPr>
            <a:lvl2pPr lvl="1" algn="ctr" rtl="0">
              <a:spcBef>
                <a:spcPts val="0"/>
              </a:spcBef>
              <a:spcAft>
                <a:spcPts val="0"/>
              </a:spcAft>
              <a:buClr>
                <a:srgbClr val="434343"/>
              </a:buClr>
              <a:buSzPts val="6000"/>
              <a:buNone/>
              <a:defRPr sz="8000">
                <a:solidFill>
                  <a:srgbClr val="434343"/>
                </a:solidFill>
              </a:defRPr>
            </a:lvl2pPr>
            <a:lvl3pPr lvl="2" algn="ctr" rtl="0">
              <a:spcBef>
                <a:spcPts val="0"/>
              </a:spcBef>
              <a:spcAft>
                <a:spcPts val="0"/>
              </a:spcAft>
              <a:buClr>
                <a:srgbClr val="434343"/>
              </a:buClr>
              <a:buSzPts val="6000"/>
              <a:buNone/>
              <a:defRPr sz="8000">
                <a:solidFill>
                  <a:srgbClr val="434343"/>
                </a:solidFill>
              </a:defRPr>
            </a:lvl3pPr>
            <a:lvl4pPr lvl="3" algn="ctr" rtl="0">
              <a:spcBef>
                <a:spcPts val="0"/>
              </a:spcBef>
              <a:spcAft>
                <a:spcPts val="0"/>
              </a:spcAft>
              <a:buClr>
                <a:srgbClr val="434343"/>
              </a:buClr>
              <a:buSzPts val="6000"/>
              <a:buNone/>
              <a:defRPr sz="8000">
                <a:solidFill>
                  <a:srgbClr val="434343"/>
                </a:solidFill>
              </a:defRPr>
            </a:lvl4pPr>
            <a:lvl5pPr lvl="4" algn="ctr" rtl="0">
              <a:spcBef>
                <a:spcPts val="0"/>
              </a:spcBef>
              <a:spcAft>
                <a:spcPts val="0"/>
              </a:spcAft>
              <a:buClr>
                <a:srgbClr val="434343"/>
              </a:buClr>
              <a:buSzPts val="6000"/>
              <a:buNone/>
              <a:defRPr sz="8000">
                <a:solidFill>
                  <a:srgbClr val="434343"/>
                </a:solidFill>
              </a:defRPr>
            </a:lvl5pPr>
            <a:lvl6pPr lvl="5" algn="ctr" rtl="0">
              <a:spcBef>
                <a:spcPts val="0"/>
              </a:spcBef>
              <a:spcAft>
                <a:spcPts val="0"/>
              </a:spcAft>
              <a:buClr>
                <a:srgbClr val="434343"/>
              </a:buClr>
              <a:buSzPts val="6000"/>
              <a:buNone/>
              <a:defRPr sz="8000">
                <a:solidFill>
                  <a:srgbClr val="434343"/>
                </a:solidFill>
              </a:defRPr>
            </a:lvl6pPr>
            <a:lvl7pPr lvl="6" algn="ctr" rtl="0">
              <a:spcBef>
                <a:spcPts val="0"/>
              </a:spcBef>
              <a:spcAft>
                <a:spcPts val="0"/>
              </a:spcAft>
              <a:buClr>
                <a:srgbClr val="434343"/>
              </a:buClr>
              <a:buSzPts val="6000"/>
              <a:buNone/>
              <a:defRPr sz="8000">
                <a:solidFill>
                  <a:srgbClr val="434343"/>
                </a:solidFill>
              </a:defRPr>
            </a:lvl7pPr>
            <a:lvl8pPr lvl="7" algn="ctr" rtl="0">
              <a:spcBef>
                <a:spcPts val="0"/>
              </a:spcBef>
              <a:spcAft>
                <a:spcPts val="0"/>
              </a:spcAft>
              <a:buClr>
                <a:srgbClr val="434343"/>
              </a:buClr>
              <a:buSzPts val="6000"/>
              <a:buNone/>
              <a:defRPr sz="8000">
                <a:solidFill>
                  <a:srgbClr val="434343"/>
                </a:solidFill>
              </a:defRPr>
            </a:lvl8pPr>
            <a:lvl9pPr lvl="8" algn="ctr" rtl="0">
              <a:spcBef>
                <a:spcPts val="0"/>
              </a:spcBef>
              <a:spcAft>
                <a:spcPts val="0"/>
              </a:spcAft>
              <a:buClr>
                <a:srgbClr val="434343"/>
              </a:buClr>
              <a:buSzPts val="6000"/>
              <a:buNone/>
              <a:defRPr sz="8000">
                <a:solidFill>
                  <a:srgbClr val="434343"/>
                </a:solidFill>
              </a:defRPr>
            </a:lvl9pPr>
          </a:lstStyle>
          <a:p>
            <a:endParaRPr/>
          </a:p>
        </p:txBody>
      </p:sp>
    </p:spTree>
    <p:extLst>
      <p:ext uri="{BB962C8B-B14F-4D97-AF65-F5344CB8AC3E}">
        <p14:creationId xmlns:p14="http://schemas.microsoft.com/office/powerpoint/2010/main" val="12441602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Main Content" type="secHead">
  <p:cSld name="Main Content">
    <p:bg>
      <p:bgPr>
        <a:solidFill>
          <a:srgbClr val="FFFFFF"/>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6264367" y="253267"/>
            <a:ext cx="7081600" cy="1486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a:lvl1pPr>
            <a:lvl2pPr lvl="1" rtl="0">
              <a:spcBef>
                <a:spcPts val="0"/>
              </a:spcBef>
              <a:spcAft>
                <a:spcPts val="0"/>
              </a:spcAft>
              <a:buClr>
                <a:srgbClr val="FFFFFF"/>
              </a:buClr>
              <a:buSzPts val="4000"/>
              <a:buNone/>
              <a:defRPr sz="5333">
                <a:solidFill>
                  <a:srgbClr val="FFFFFF"/>
                </a:solidFill>
              </a:defRPr>
            </a:lvl2pPr>
            <a:lvl3pPr lvl="2" rtl="0">
              <a:spcBef>
                <a:spcPts val="0"/>
              </a:spcBef>
              <a:spcAft>
                <a:spcPts val="0"/>
              </a:spcAft>
              <a:buClr>
                <a:srgbClr val="FFFFFF"/>
              </a:buClr>
              <a:buSzPts val="4000"/>
              <a:buNone/>
              <a:defRPr sz="5333">
                <a:solidFill>
                  <a:srgbClr val="FFFFFF"/>
                </a:solidFill>
              </a:defRPr>
            </a:lvl3pPr>
            <a:lvl4pPr lvl="3" rtl="0">
              <a:spcBef>
                <a:spcPts val="0"/>
              </a:spcBef>
              <a:spcAft>
                <a:spcPts val="0"/>
              </a:spcAft>
              <a:buClr>
                <a:srgbClr val="FFFFFF"/>
              </a:buClr>
              <a:buSzPts val="4000"/>
              <a:buNone/>
              <a:defRPr sz="5333">
                <a:solidFill>
                  <a:srgbClr val="FFFFFF"/>
                </a:solidFill>
              </a:defRPr>
            </a:lvl4pPr>
            <a:lvl5pPr lvl="4" rtl="0">
              <a:spcBef>
                <a:spcPts val="0"/>
              </a:spcBef>
              <a:spcAft>
                <a:spcPts val="0"/>
              </a:spcAft>
              <a:buClr>
                <a:srgbClr val="FFFFFF"/>
              </a:buClr>
              <a:buSzPts val="4000"/>
              <a:buNone/>
              <a:defRPr sz="5333">
                <a:solidFill>
                  <a:srgbClr val="FFFFFF"/>
                </a:solidFill>
              </a:defRPr>
            </a:lvl5pPr>
            <a:lvl6pPr lvl="5" rtl="0">
              <a:spcBef>
                <a:spcPts val="0"/>
              </a:spcBef>
              <a:spcAft>
                <a:spcPts val="0"/>
              </a:spcAft>
              <a:buClr>
                <a:srgbClr val="FFFFFF"/>
              </a:buClr>
              <a:buSzPts val="4000"/>
              <a:buNone/>
              <a:defRPr sz="5333">
                <a:solidFill>
                  <a:srgbClr val="FFFFFF"/>
                </a:solidFill>
              </a:defRPr>
            </a:lvl6pPr>
            <a:lvl7pPr lvl="6" rtl="0">
              <a:spcBef>
                <a:spcPts val="0"/>
              </a:spcBef>
              <a:spcAft>
                <a:spcPts val="0"/>
              </a:spcAft>
              <a:buClr>
                <a:srgbClr val="FFFFFF"/>
              </a:buClr>
              <a:buSzPts val="4000"/>
              <a:buNone/>
              <a:defRPr sz="5333">
                <a:solidFill>
                  <a:srgbClr val="FFFFFF"/>
                </a:solidFill>
              </a:defRPr>
            </a:lvl7pPr>
            <a:lvl8pPr lvl="7" rtl="0">
              <a:spcBef>
                <a:spcPts val="0"/>
              </a:spcBef>
              <a:spcAft>
                <a:spcPts val="0"/>
              </a:spcAft>
              <a:buClr>
                <a:srgbClr val="FFFFFF"/>
              </a:buClr>
              <a:buSzPts val="4000"/>
              <a:buNone/>
              <a:defRPr sz="5333">
                <a:solidFill>
                  <a:srgbClr val="FFFFFF"/>
                </a:solidFill>
              </a:defRPr>
            </a:lvl8pPr>
            <a:lvl9pPr lvl="8" rtl="0">
              <a:spcBef>
                <a:spcPts val="0"/>
              </a:spcBef>
              <a:spcAft>
                <a:spcPts val="0"/>
              </a:spcAft>
              <a:buClr>
                <a:srgbClr val="FFFFFF"/>
              </a:buClr>
              <a:buSzPts val="4000"/>
              <a:buNone/>
              <a:defRPr sz="5333">
                <a:solidFill>
                  <a:srgbClr val="FFFFFF"/>
                </a:solidFill>
              </a:defRPr>
            </a:lvl9pPr>
          </a:lstStyle>
          <a:p>
            <a:endParaRPr/>
          </a:p>
        </p:txBody>
      </p:sp>
      <p:sp>
        <p:nvSpPr>
          <p:cNvPr id="14" name="Google Shape;14;p3"/>
          <p:cNvSpPr txBox="1">
            <a:spLocks noGrp="1"/>
          </p:cNvSpPr>
          <p:nvPr>
            <p:ph type="subTitle" idx="1"/>
          </p:nvPr>
        </p:nvSpPr>
        <p:spPr>
          <a:xfrm>
            <a:off x="6261632" y="2279256"/>
            <a:ext cx="4489600" cy="770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a:endParaRPr/>
          </a:p>
        </p:txBody>
      </p:sp>
      <p:sp>
        <p:nvSpPr>
          <p:cNvPr id="15" name="Google Shape;15;p3"/>
          <p:cNvSpPr txBox="1">
            <a:spLocks noGrp="1"/>
          </p:cNvSpPr>
          <p:nvPr>
            <p:ph type="sldNum" idx="12"/>
          </p:nvPr>
        </p:nvSpPr>
        <p:spPr>
          <a:xfrm>
            <a:off x="11398211" y="6217623"/>
            <a:ext cx="731600" cy="524800"/>
          </a:xfrm>
          <a:prstGeom prst="rect">
            <a:avLst/>
          </a:prstGeom>
        </p:spPr>
        <p:txBody>
          <a:bodyPr spcFirstLastPara="1" wrap="square" lIns="91425" tIns="91425" rIns="91425" bIns="91425" anchor="ctr" anchorCtr="0">
            <a:noAutofit/>
          </a:bodyPr>
          <a:lstStyle>
            <a:lvl1pPr lvl="0" rtl="0">
              <a:buNone/>
              <a:defRPr sz="1600">
                <a:solidFill>
                  <a:schemeClr val="lt2"/>
                </a:solidFill>
                <a:latin typeface="Arvo"/>
                <a:ea typeface="Arvo"/>
                <a:cs typeface="Arvo"/>
                <a:sym typeface="Arvo"/>
              </a:defRPr>
            </a:lvl1pPr>
            <a:lvl2pPr lvl="1" rtl="0">
              <a:buNone/>
              <a:defRPr sz="1600">
                <a:solidFill>
                  <a:schemeClr val="lt2"/>
                </a:solidFill>
                <a:latin typeface="Arvo"/>
                <a:ea typeface="Arvo"/>
                <a:cs typeface="Arvo"/>
                <a:sym typeface="Arvo"/>
              </a:defRPr>
            </a:lvl2pPr>
            <a:lvl3pPr lvl="2" rtl="0">
              <a:buNone/>
              <a:defRPr sz="1600">
                <a:solidFill>
                  <a:schemeClr val="lt2"/>
                </a:solidFill>
                <a:latin typeface="Arvo"/>
                <a:ea typeface="Arvo"/>
                <a:cs typeface="Arvo"/>
                <a:sym typeface="Arvo"/>
              </a:defRPr>
            </a:lvl3pPr>
            <a:lvl4pPr lvl="3" rtl="0">
              <a:buNone/>
              <a:defRPr sz="1600">
                <a:solidFill>
                  <a:schemeClr val="lt2"/>
                </a:solidFill>
                <a:latin typeface="Arvo"/>
                <a:ea typeface="Arvo"/>
                <a:cs typeface="Arvo"/>
                <a:sym typeface="Arvo"/>
              </a:defRPr>
            </a:lvl4pPr>
            <a:lvl5pPr lvl="4" rtl="0">
              <a:buNone/>
              <a:defRPr sz="1600">
                <a:solidFill>
                  <a:schemeClr val="lt2"/>
                </a:solidFill>
                <a:latin typeface="Arvo"/>
                <a:ea typeface="Arvo"/>
                <a:cs typeface="Arvo"/>
                <a:sym typeface="Arvo"/>
              </a:defRPr>
            </a:lvl5pPr>
            <a:lvl6pPr lvl="5" rtl="0">
              <a:buNone/>
              <a:defRPr sz="1600">
                <a:solidFill>
                  <a:schemeClr val="lt2"/>
                </a:solidFill>
                <a:latin typeface="Arvo"/>
                <a:ea typeface="Arvo"/>
                <a:cs typeface="Arvo"/>
                <a:sym typeface="Arvo"/>
              </a:defRPr>
            </a:lvl6pPr>
            <a:lvl7pPr lvl="6" rtl="0">
              <a:buNone/>
              <a:defRPr sz="1600">
                <a:solidFill>
                  <a:schemeClr val="lt2"/>
                </a:solidFill>
                <a:latin typeface="Arvo"/>
                <a:ea typeface="Arvo"/>
                <a:cs typeface="Arvo"/>
                <a:sym typeface="Arvo"/>
              </a:defRPr>
            </a:lvl7pPr>
            <a:lvl8pPr lvl="7" rtl="0">
              <a:buNone/>
              <a:defRPr sz="1600">
                <a:solidFill>
                  <a:schemeClr val="lt2"/>
                </a:solidFill>
                <a:latin typeface="Arvo"/>
                <a:ea typeface="Arvo"/>
                <a:cs typeface="Arvo"/>
                <a:sym typeface="Arvo"/>
              </a:defRPr>
            </a:lvl8pPr>
            <a:lvl9pPr lvl="8" rtl="0">
              <a:buNone/>
              <a:defRPr sz="1600">
                <a:solidFill>
                  <a:schemeClr val="lt2"/>
                </a:solidFill>
                <a:latin typeface="Arvo"/>
                <a:ea typeface="Arvo"/>
                <a:cs typeface="Arvo"/>
                <a:sym typeface="Arvo"/>
              </a:defRPr>
            </a:lvl9pPr>
          </a:lstStyle>
          <a:p>
            <a:fld id="{00000000-1234-1234-1234-123412341234}" type="slidenum">
              <a:rPr lang="es">
                <a:solidFill>
                  <a:srgbClr val="999999"/>
                </a:solidFill>
              </a:rPr>
              <a:pPr/>
              <a:t>‹#›</a:t>
            </a:fld>
            <a:endParaRPr>
              <a:solidFill>
                <a:srgbClr val="999999"/>
              </a:solidFill>
            </a:endParaRPr>
          </a:p>
        </p:txBody>
      </p:sp>
      <p:sp>
        <p:nvSpPr>
          <p:cNvPr id="16" name="Google Shape;16;p3"/>
          <p:cNvSpPr/>
          <p:nvPr/>
        </p:nvSpPr>
        <p:spPr>
          <a:xfrm>
            <a:off x="6096000" y="572467"/>
            <a:ext cx="3696000" cy="847600"/>
          </a:xfrm>
          <a:prstGeom prst="rect">
            <a:avLst/>
          </a:prstGeom>
          <a:noFill/>
          <a:ln w="38100"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434343"/>
              </a:solidFill>
              <a:cs typeface="Arial"/>
              <a:sym typeface="Arial"/>
            </a:endParaRPr>
          </a:p>
        </p:txBody>
      </p:sp>
      <p:sp>
        <p:nvSpPr>
          <p:cNvPr id="17" name="Google Shape;17;p3"/>
          <p:cNvSpPr txBox="1">
            <a:spLocks noGrp="1"/>
          </p:cNvSpPr>
          <p:nvPr>
            <p:ph type="title" idx="2"/>
          </p:nvPr>
        </p:nvSpPr>
        <p:spPr>
          <a:xfrm>
            <a:off x="6261633" y="1598384"/>
            <a:ext cx="7081600" cy="91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2400"/>
            </a:lvl1pPr>
            <a:lvl2pPr lvl="1" rtl="0">
              <a:lnSpc>
                <a:spcPct val="100000"/>
              </a:lnSpc>
              <a:spcBef>
                <a:spcPts val="0"/>
              </a:spcBef>
              <a:spcAft>
                <a:spcPts val="0"/>
              </a:spcAft>
              <a:buClr>
                <a:srgbClr val="FFFFFF"/>
              </a:buClr>
              <a:buSzPts val="1800"/>
              <a:buNone/>
              <a:defRPr sz="2400">
                <a:solidFill>
                  <a:srgbClr val="FFFFFF"/>
                </a:solidFill>
              </a:defRPr>
            </a:lvl2pPr>
            <a:lvl3pPr lvl="2" rtl="0">
              <a:lnSpc>
                <a:spcPct val="100000"/>
              </a:lnSpc>
              <a:spcBef>
                <a:spcPts val="0"/>
              </a:spcBef>
              <a:spcAft>
                <a:spcPts val="0"/>
              </a:spcAft>
              <a:buClr>
                <a:srgbClr val="FFFFFF"/>
              </a:buClr>
              <a:buSzPts val="1800"/>
              <a:buNone/>
              <a:defRPr sz="2400">
                <a:solidFill>
                  <a:srgbClr val="FFFFFF"/>
                </a:solidFill>
              </a:defRPr>
            </a:lvl3pPr>
            <a:lvl4pPr lvl="3" rtl="0">
              <a:lnSpc>
                <a:spcPct val="100000"/>
              </a:lnSpc>
              <a:spcBef>
                <a:spcPts val="0"/>
              </a:spcBef>
              <a:spcAft>
                <a:spcPts val="0"/>
              </a:spcAft>
              <a:buClr>
                <a:srgbClr val="FFFFFF"/>
              </a:buClr>
              <a:buSzPts val="1800"/>
              <a:buNone/>
              <a:defRPr sz="2400">
                <a:solidFill>
                  <a:srgbClr val="FFFFFF"/>
                </a:solidFill>
              </a:defRPr>
            </a:lvl4pPr>
            <a:lvl5pPr lvl="4" rtl="0">
              <a:lnSpc>
                <a:spcPct val="100000"/>
              </a:lnSpc>
              <a:spcBef>
                <a:spcPts val="0"/>
              </a:spcBef>
              <a:spcAft>
                <a:spcPts val="0"/>
              </a:spcAft>
              <a:buClr>
                <a:srgbClr val="FFFFFF"/>
              </a:buClr>
              <a:buSzPts val="1800"/>
              <a:buNone/>
              <a:defRPr sz="2400">
                <a:solidFill>
                  <a:srgbClr val="FFFFFF"/>
                </a:solidFill>
              </a:defRPr>
            </a:lvl5pPr>
            <a:lvl6pPr lvl="5" rtl="0">
              <a:lnSpc>
                <a:spcPct val="100000"/>
              </a:lnSpc>
              <a:spcBef>
                <a:spcPts val="0"/>
              </a:spcBef>
              <a:spcAft>
                <a:spcPts val="0"/>
              </a:spcAft>
              <a:buClr>
                <a:srgbClr val="FFFFFF"/>
              </a:buClr>
              <a:buSzPts val="1800"/>
              <a:buNone/>
              <a:defRPr sz="2400">
                <a:solidFill>
                  <a:srgbClr val="FFFFFF"/>
                </a:solidFill>
              </a:defRPr>
            </a:lvl6pPr>
            <a:lvl7pPr lvl="6" rtl="0">
              <a:lnSpc>
                <a:spcPct val="100000"/>
              </a:lnSpc>
              <a:spcBef>
                <a:spcPts val="0"/>
              </a:spcBef>
              <a:spcAft>
                <a:spcPts val="0"/>
              </a:spcAft>
              <a:buClr>
                <a:srgbClr val="FFFFFF"/>
              </a:buClr>
              <a:buSzPts val="1800"/>
              <a:buNone/>
              <a:defRPr sz="2400">
                <a:solidFill>
                  <a:srgbClr val="FFFFFF"/>
                </a:solidFill>
              </a:defRPr>
            </a:lvl7pPr>
            <a:lvl8pPr lvl="7" rtl="0">
              <a:lnSpc>
                <a:spcPct val="100000"/>
              </a:lnSpc>
              <a:spcBef>
                <a:spcPts val="0"/>
              </a:spcBef>
              <a:spcAft>
                <a:spcPts val="0"/>
              </a:spcAft>
              <a:buClr>
                <a:srgbClr val="FFFFFF"/>
              </a:buClr>
              <a:buSzPts val="1800"/>
              <a:buNone/>
              <a:defRPr sz="2400">
                <a:solidFill>
                  <a:srgbClr val="FFFFFF"/>
                </a:solidFill>
              </a:defRPr>
            </a:lvl8pPr>
            <a:lvl9pPr lvl="8" rtl="0">
              <a:lnSpc>
                <a:spcPct val="100000"/>
              </a:lnSpc>
              <a:spcBef>
                <a:spcPts val="0"/>
              </a:spcBef>
              <a:spcAft>
                <a:spcPts val="0"/>
              </a:spcAft>
              <a:buClr>
                <a:srgbClr val="FFFFFF"/>
              </a:buClr>
              <a:buSzPts val="1800"/>
              <a:buNone/>
              <a:defRPr sz="2400">
                <a:solidFill>
                  <a:srgbClr val="FFFFFF"/>
                </a:solidFill>
              </a:defRPr>
            </a:lvl9pPr>
          </a:lstStyle>
          <a:p>
            <a:endParaRPr/>
          </a:p>
        </p:txBody>
      </p:sp>
      <p:sp>
        <p:nvSpPr>
          <p:cNvPr id="18" name="Google Shape;18;p3"/>
          <p:cNvSpPr txBox="1">
            <a:spLocks noGrp="1"/>
          </p:cNvSpPr>
          <p:nvPr>
            <p:ph type="subTitle" idx="3"/>
          </p:nvPr>
        </p:nvSpPr>
        <p:spPr>
          <a:xfrm>
            <a:off x="6261632" y="3782229"/>
            <a:ext cx="4489600" cy="770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a:endParaRPr/>
          </a:p>
        </p:txBody>
      </p:sp>
      <p:sp>
        <p:nvSpPr>
          <p:cNvPr id="19" name="Google Shape;19;p3"/>
          <p:cNvSpPr txBox="1">
            <a:spLocks noGrp="1"/>
          </p:cNvSpPr>
          <p:nvPr>
            <p:ph type="title" idx="4"/>
          </p:nvPr>
        </p:nvSpPr>
        <p:spPr>
          <a:xfrm>
            <a:off x="6261633" y="3101351"/>
            <a:ext cx="7081600" cy="91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2400"/>
            </a:lvl1pPr>
            <a:lvl2pPr lvl="1" rtl="0">
              <a:lnSpc>
                <a:spcPct val="100000"/>
              </a:lnSpc>
              <a:spcBef>
                <a:spcPts val="0"/>
              </a:spcBef>
              <a:spcAft>
                <a:spcPts val="0"/>
              </a:spcAft>
              <a:buClr>
                <a:srgbClr val="FFFFFF"/>
              </a:buClr>
              <a:buSzPts val="1800"/>
              <a:buNone/>
              <a:defRPr sz="2400">
                <a:solidFill>
                  <a:srgbClr val="FFFFFF"/>
                </a:solidFill>
              </a:defRPr>
            </a:lvl2pPr>
            <a:lvl3pPr lvl="2" rtl="0">
              <a:lnSpc>
                <a:spcPct val="100000"/>
              </a:lnSpc>
              <a:spcBef>
                <a:spcPts val="0"/>
              </a:spcBef>
              <a:spcAft>
                <a:spcPts val="0"/>
              </a:spcAft>
              <a:buClr>
                <a:srgbClr val="FFFFFF"/>
              </a:buClr>
              <a:buSzPts val="1800"/>
              <a:buNone/>
              <a:defRPr sz="2400">
                <a:solidFill>
                  <a:srgbClr val="FFFFFF"/>
                </a:solidFill>
              </a:defRPr>
            </a:lvl3pPr>
            <a:lvl4pPr lvl="3" rtl="0">
              <a:lnSpc>
                <a:spcPct val="100000"/>
              </a:lnSpc>
              <a:spcBef>
                <a:spcPts val="0"/>
              </a:spcBef>
              <a:spcAft>
                <a:spcPts val="0"/>
              </a:spcAft>
              <a:buClr>
                <a:srgbClr val="FFFFFF"/>
              </a:buClr>
              <a:buSzPts val="1800"/>
              <a:buNone/>
              <a:defRPr sz="2400">
                <a:solidFill>
                  <a:srgbClr val="FFFFFF"/>
                </a:solidFill>
              </a:defRPr>
            </a:lvl4pPr>
            <a:lvl5pPr lvl="4" rtl="0">
              <a:lnSpc>
                <a:spcPct val="100000"/>
              </a:lnSpc>
              <a:spcBef>
                <a:spcPts val="0"/>
              </a:spcBef>
              <a:spcAft>
                <a:spcPts val="0"/>
              </a:spcAft>
              <a:buClr>
                <a:srgbClr val="FFFFFF"/>
              </a:buClr>
              <a:buSzPts val="1800"/>
              <a:buNone/>
              <a:defRPr sz="2400">
                <a:solidFill>
                  <a:srgbClr val="FFFFFF"/>
                </a:solidFill>
              </a:defRPr>
            </a:lvl5pPr>
            <a:lvl6pPr lvl="5" rtl="0">
              <a:lnSpc>
                <a:spcPct val="100000"/>
              </a:lnSpc>
              <a:spcBef>
                <a:spcPts val="0"/>
              </a:spcBef>
              <a:spcAft>
                <a:spcPts val="0"/>
              </a:spcAft>
              <a:buClr>
                <a:srgbClr val="FFFFFF"/>
              </a:buClr>
              <a:buSzPts val="1800"/>
              <a:buNone/>
              <a:defRPr sz="2400">
                <a:solidFill>
                  <a:srgbClr val="FFFFFF"/>
                </a:solidFill>
              </a:defRPr>
            </a:lvl6pPr>
            <a:lvl7pPr lvl="6" rtl="0">
              <a:lnSpc>
                <a:spcPct val="100000"/>
              </a:lnSpc>
              <a:spcBef>
                <a:spcPts val="0"/>
              </a:spcBef>
              <a:spcAft>
                <a:spcPts val="0"/>
              </a:spcAft>
              <a:buClr>
                <a:srgbClr val="FFFFFF"/>
              </a:buClr>
              <a:buSzPts val="1800"/>
              <a:buNone/>
              <a:defRPr sz="2400">
                <a:solidFill>
                  <a:srgbClr val="FFFFFF"/>
                </a:solidFill>
              </a:defRPr>
            </a:lvl7pPr>
            <a:lvl8pPr lvl="7" rtl="0">
              <a:lnSpc>
                <a:spcPct val="100000"/>
              </a:lnSpc>
              <a:spcBef>
                <a:spcPts val="0"/>
              </a:spcBef>
              <a:spcAft>
                <a:spcPts val="0"/>
              </a:spcAft>
              <a:buClr>
                <a:srgbClr val="FFFFFF"/>
              </a:buClr>
              <a:buSzPts val="1800"/>
              <a:buNone/>
              <a:defRPr sz="2400">
                <a:solidFill>
                  <a:srgbClr val="FFFFFF"/>
                </a:solidFill>
              </a:defRPr>
            </a:lvl8pPr>
            <a:lvl9pPr lvl="8" rtl="0">
              <a:lnSpc>
                <a:spcPct val="100000"/>
              </a:lnSpc>
              <a:spcBef>
                <a:spcPts val="0"/>
              </a:spcBef>
              <a:spcAft>
                <a:spcPts val="0"/>
              </a:spcAft>
              <a:buClr>
                <a:srgbClr val="FFFFFF"/>
              </a:buClr>
              <a:buSzPts val="1800"/>
              <a:buNone/>
              <a:defRPr sz="2400">
                <a:solidFill>
                  <a:srgbClr val="FFFFFF"/>
                </a:solidFill>
              </a:defRPr>
            </a:lvl9pPr>
          </a:lstStyle>
          <a:p>
            <a:endParaRPr/>
          </a:p>
        </p:txBody>
      </p:sp>
      <p:sp>
        <p:nvSpPr>
          <p:cNvPr id="20" name="Google Shape;20;p3"/>
          <p:cNvSpPr txBox="1">
            <a:spLocks noGrp="1"/>
          </p:cNvSpPr>
          <p:nvPr>
            <p:ph type="subTitle" idx="5"/>
          </p:nvPr>
        </p:nvSpPr>
        <p:spPr>
          <a:xfrm>
            <a:off x="6261632" y="5289987"/>
            <a:ext cx="4489600" cy="770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a:endParaRPr/>
          </a:p>
        </p:txBody>
      </p:sp>
      <p:sp>
        <p:nvSpPr>
          <p:cNvPr id="21" name="Google Shape;21;p3"/>
          <p:cNvSpPr txBox="1">
            <a:spLocks noGrp="1"/>
          </p:cNvSpPr>
          <p:nvPr>
            <p:ph type="title" idx="6"/>
          </p:nvPr>
        </p:nvSpPr>
        <p:spPr>
          <a:xfrm>
            <a:off x="6261633" y="4604339"/>
            <a:ext cx="7081600" cy="91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2400"/>
            </a:lvl1pPr>
            <a:lvl2pPr lvl="1" rtl="0">
              <a:lnSpc>
                <a:spcPct val="100000"/>
              </a:lnSpc>
              <a:spcBef>
                <a:spcPts val="0"/>
              </a:spcBef>
              <a:spcAft>
                <a:spcPts val="0"/>
              </a:spcAft>
              <a:buClr>
                <a:srgbClr val="FFFFFF"/>
              </a:buClr>
              <a:buSzPts val="1800"/>
              <a:buNone/>
              <a:defRPr sz="2400">
                <a:solidFill>
                  <a:srgbClr val="FFFFFF"/>
                </a:solidFill>
              </a:defRPr>
            </a:lvl2pPr>
            <a:lvl3pPr lvl="2" rtl="0">
              <a:lnSpc>
                <a:spcPct val="100000"/>
              </a:lnSpc>
              <a:spcBef>
                <a:spcPts val="0"/>
              </a:spcBef>
              <a:spcAft>
                <a:spcPts val="0"/>
              </a:spcAft>
              <a:buClr>
                <a:srgbClr val="FFFFFF"/>
              </a:buClr>
              <a:buSzPts val="1800"/>
              <a:buNone/>
              <a:defRPr sz="2400">
                <a:solidFill>
                  <a:srgbClr val="FFFFFF"/>
                </a:solidFill>
              </a:defRPr>
            </a:lvl3pPr>
            <a:lvl4pPr lvl="3" rtl="0">
              <a:lnSpc>
                <a:spcPct val="100000"/>
              </a:lnSpc>
              <a:spcBef>
                <a:spcPts val="0"/>
              </a:spcBef>
              <a:spcAft>
                <a:spcPts val="0"/>
              </a:spcAft>
              <a:buClr>
                <a:srgbClr val="FFFFFF"/>
              </a:buClr>
              <a:buSzPts val="1800"/>
              <a:buNone/>
              <a:defRPr sz="2400">
                <a:solidFill>
                  <a:srgbClr val="FFFFFF"/>
                </a:solidFill>
              </a:defRPr>
            </a:lvl4pPr>
            <a:lvl5pPr lvl="4" rtl="0">
              <a:lnSpc>
                <a:spcPct val="100000"/>
              </a:lnSpc>
              <a:spcBef>
                <a:spcPts val="0"/>
              </a:spcBef>
              <a:spcAft>
                <a:spcPts val="0"/>
              </a:spcAft>
              <a:buClr>
                <a:srgbClr val="FFFFFF"/>
              </a:buClr>
              <a:buSzPts val="1800"/>
              <a:buNone/>
              <a:defRPr sz="2400">
                <a:solidFill>
                  <a:srgbClr val="FFFFFF"/>
                </a:solidFill>
              </a:defRPr>
            </a:lvl5pPr>
            <a:lvl6pPr lvl="5" rtl="0">
              <a:lnSpc>
                <a:spcPct val="100000"/>
              </a:lnSpc>
              <a:spcBef>
                <a:spcPts val="0"/>
              </a:spcBef>
              <a:spcAft>
                <a:spcPts val="0"/>
              </a:spcAft>
              <a:buClr>
                <a:srgbClr val="FFFFFF"/>
              </a:buClr>
              <a:buSzPts val="1800"/>
              <a:buNone/>
              <a:defRPr sz="2400">
                <a:solidFill>
                  <a:srgbClr val="FFFFFF"/>
                </a:solidFill>
              </a:defRPr>
            </a:lvl6pPr>
            <a:lvl7pPr lvl="6" rtl="0">
              <a:lnSpc>
                <a:spcPct val="100000"/>
              </a:lnSpc>
              <a:spcBef>
                <a:spcPts val="0"/>
              </a:spcBef>
              <a:spcAft>
                <a:spcPts val="0"/>
              </a:spcAft>
              <a:buClr>
                <a:srgbClr val="FFFFFF"/>
              </a:buClr>
              <a:buSzPts val="1800"/>
              <a:buNone/>
              <a:defRPr sz="2400">
                <a:solidFill>
                  <a:srgbClr val="FFFFFF"/>
                </a:solidFill>
              </a:defRPr>
            </a:lvl7pPr>
            <a:lvl8pPr lvl="7" rtl="0">
              <a:lnSpc>
                <a:spcPct val="100000"/>
              </a:lnSpc>
              <a:spcBef>
                <a:spcPts val="0"/>
              </a:spcBef>
              <a:spcAft>
                <a:spcPts val="0"/>
              </a:spcAft>
              <a:buClr>
                <a:srgbClr val="FFFFFF"/>
              </a:buClr>
              <a:buSzPts val="1800"/>
              <a:buNone/>
              <a:defRPr sz="2400">
                <a:solidFill>
                  <a:srgbClr val="FFFFFF"/>
                </a:solidFill>
              </a:defRPr>
            </a:lvl8pPr>
            <a:lvl9pPr lvl="8" rtl="0">
              <a:lnSpc>
                <a:spcPct val="100000"/>
              </a:lnSpc>
              <a:spcBef>
                <a:spcPts val="0"/>
              </a:spcBef>
              <a:spcAft>
                <a:spcPts val="0"/>
              </a:spcAft>
              <a:buClr>
                <a:srgbClr val="FFFFFF"/>
              </a:buClr>
              <a:buSzPts val="1800"/>
              <a:buNone/>
              <a:defRPr sz="2400">
                <a:solidFill>
                  <a:srgbClr val="FFFFFF"/>
                </a:solidFill>
              </a:defRPr>
            </a:lvl9pPr>
          </a:lstStyle>
          <a:p>
            <a:endParaRPr/>
          </a:p>
        </p:txBody>
      </p:sp>
      <p:sp>
        <p:nvSpPr>
          <p:cNvPr id="22" name="Google Shape;22;p3"/>
          <p:cNvSpPr/>
          <p:nvPr/>
        </p:nvSpPr>
        <p:spPr>
          <a:xfrm>
            <a:off x="0" y="0"/>
            <a:ext cx="3807600" cy="6858000"/>
          </a:xfrm>
          <a:prstGeom prst="rect">
            <a:avLst/>
          </a:prstGeom>
          <a:solidFill>
            <a:srgbClr val="81ECE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 name="Google Shape;23;p3"/>
          <p:cNvSpPr/>
          <p:nvPr/>
        </p:nvSpPr>
        <p:spPr>
          <a:xfrm>
            <a:off x="4776300" y="1901567"/>
            <a:ext cx="1118400" cy="1093200"/>
          </a:xfrm>
          <a:prstGeom prst="rect">
            <a:avLst/>
          </a:prstGeom>
          <a:solidFill>
            <a:srgbClr val="81ECE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 name="Google Shape;24;p3"/>
          <p:cNvSpPr/>
          <p:nvPr/>
        </p:nvSpPr>
        <p:spPr>
          <a:xfrm>
            <a:off x="4776300" y="3404533"/>
            <a:ext cx="1118400" cy="1093200"/>
          </a:xfrm>
          <a:prstGeom prst="rect">
            <a:avLst/>
          </a:prstGeom>
          <a:solidFill>
            <a:srgbClr val="81ECE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 name="Google Shape;25;p3"/>
          <p:cNvSpPr/>
          <p:nvPr/>
        </p:nvSpPr>
        <p:spPr>
          <a:xfrm>
            <a:off x="4776300" y="4907500"/>
            <a:ext cx="1118400" cy="1093200"/>
          </a:xfrm>
          <a:prstGeom prst="rect">
            <a:avLst/>
          </a:prstGeom>
          <a:solidFill>
            <a:srgbClr val="81ECE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 name="Google Shape;26;p3"/>
          <p:cNvSpPr txBox="1">
            <a:spLocks noGrp="1"/>
          </p:cNvSpPr>
          <p:nvPr>
            <p:ph type="title" idx="7" hasCustomPrompt="1"/>
          </p:nvPr>
        </p:nvSpPr>
        <p:spPr>
          <a:xfrm>
            <a:off x="4496300" y="2024367"/>
            <a:ext cx="1678400" cy="8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733" b="1"/>
            </a:lvl1pPr>
            <a:lvl2pPr lvl="1" algn="ctr" rtl="0">
              <a:spcBef>
                <a:spcPts val="0"/>
              </a:spcBef>
              <a:spcAft>
                <a:spcPts val="0"/>
              </a:spcAft>
              <a:buSzPts val="2800"/>
              <a:buNone/>
              <a:defRPr sz="3733"/>
            </a:lvl2pPr>
            <a:lvl3pPr lvl="2" algn="ctr" rtl="0">
              <a:spcBef>
                <a:spcPts val="0"/>
              </a:spcBef>
              <a:spcAft>
                <a:spcPts val="0"/>
              </a:spcAft>
              <a:buSzPts val="2800"/>
              <a:buNone/>
              <a:defRPr sz="3733"/>
            </a:lvl3pPr>
            <a:lvl4pPr lvl="3" algn="ctr" rtl="0">
              <a:spcBef>
                <a:spcPts val="0"/>
              </a:spcBef>
              <a:spcAft>
                <a:spcPts val="0"/>
              </a:spcAft>
              <a:buSzPts val="2800"/>
              <a:buNone/>
              <a:defRPr sz="3733"/>
            </a:lvl4pPr>
            <a:lvl5pPr lvl="4" algn="ctr" rtl="0">
              <a:spcBef>
                <a:spcPts val="0"/>
              </a:spcBef>
              <a:spcAft>
                <a:spcPts val="0"/>
              </a:spcAft>
              <a:buSzPts val="2800"/>
              <a:buNone/>
              <a:defRPr sz="3733"/>
            </a:lvl5pPr>
            <a:lvl6pPr lvl="5" algn="ctr" rtl="0">
              <a:spcBef>
                <a:spcPts val="0"/>
              </a:spcBef>
              <a:spcAft>
                <a:spcPts val="0"/>
              </a:spcAft>
              <a:buSzPts val="2800"/>
              <a:buNone/>
              <a:defRPr sz="3733"/>
            </a:lvl6pPr>
            <a:lvl7pPr lvl="6" algn="ctr" rtl="0">
              <a:spcBef>
                <a:spcPts val="0"/>
              </a:spcBef>
              <a:spcAft>
                <a:spcPts val="0"/>
              </a:spcAft>
              <a:buSzPts val="2800"/>
              <a:buNone/>
              <a:defRPr sz="3733"/>
            </a:lvl7pPr>
            <a:lvl8pPr lvl="7" algn="ctr" rtl="0">
              <a:spcBef>
                <a:spcPts val="0"/>
              </a:spcBef>
              <a:spcAft>
                <a:spcPts val="0"/>
              </a:spcAft>
              <a:buSzPts val="2800"/>
              <a:buNone/>
              <a:defRPr sz="3733"/>
            </a:lvl8pPr>
            <a:lvl9pPr lvl="8" algn="ctr" rtl="0">
              <a:spcBef>
                <a:spcPts val="0"/>
              </a:spcBef>
              <a:spcAft>
                <a:spcPts val="0"/>
              </a:spcAft>
              <a:buSzPts val="2800"/>
              <a:buNone/>
              <a:defRPr sz="3733"/>
            </a:lvl9pPr>
          </a:lstStyle>
          <a:p>
            <a:r>
              <a:t>xx%</a:t>
            </a:r>
          </a:p>
        </p:txBody>
      </p:sp>
      <p:sp>
        <p:nvSpPr>
          <p:cNvPr id="27" name="Google Shape;27;p3"/>
          <p:cNvSpPr txBox="1">
            <a:spLocks noGrp="1"/>
          </p:cNvSpPr>
          <p:nvPr>
            <p:ph type="title" idx="8" hasCustomPrompt="1"/>
          </p:nvPr>
        </p:nvSpPr>
        <p:spPr>
          <a:xfrm>
            <a:off x="4496300" y="3527333"/>
            <a:ext cx="1678400" cy="8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733" b="1"/>
            </a:lvl1pPr>
            <a:lvl2pPr lvl="1" algn="ctr" rtl="0">
              <a:spcBef>
                <a:spcPts val="0"/>
              </a:spcBef>
              <a:spcAft>
                <a:spcPts val="0"/>
              </a:spcAft>
              <a:buSzPts val="2800"/>
              <a:buNone/>
              <a:defRPr sz="3733"/>
            </a:lvl2pPr>
            <a:lvl3pPr lvl="2" algn="ctr" rtl="0">
              <a:spcBef>
                <a:spcPts val="0"/>
              </a:spcBef>
              <a:spcAft>
                <a:spcPts val="0"/>
              </a:spcAft>
              <a:buSzPts val="2800"/>
              <a:buNone/>
              <a:defRPr sz="3733"/>
            </a:lvl3pPr>
            <a:lvl4pPr lvl="3" algn="ctr" rtl="0">
              <a:spcBef>
                <a:spcPts val="0"/>
              </a:spcBef>
              <a:spcAft>
                <a:spcPts val="0"/>
              </a:spcAft>
              <a:buSzPts val="2800"/>
              <a:buNone/>
              <a:defRPr sz="3733"/>
            </a:lvl4pPr>
            <a:lvl5pPr lvl="4" algn="ctr" rtl="0">
              <a:spcBef>
                <a:spcPts val="0"/>
              </a:spcBef>
              <a:spcAft>
                <a:spcPts val="0"/>
              </a:spcAft>
              <a:buSzPts val="2800"/>
              <a:buNone/>
              <a:defRPr sz="3733"/>
            </a:lvl5pPr>
            <a:lvl6pPr lvl="5" algn="ctr" rtl="0">
              <a:spcBef>
                <a:spcPts val="0"/>
              </a:spcBef>
              <a:spcAft>
                <a:spcPts val="0"/>
              </a:spcAft>
              <a:buSzPts val="2800"/>
              <a:buNone/>
              <a:defRPr sz="3733"/>
            </a:lvl6pPr>
            <a:lvl7pPr lvl="6" algn="ctr" rtl="0">
              <a:spcBef>
                <a:spcPts val="0"/>
              </a:spcBef>
              <a:spcAft>
                <a:spcPts val="0"/>
              </a:spcAft>
              <a:buSzPts val="2800"/>
              <a:buNone/>
              <a:defRPr sz="3733"/>
            </a:lvl7pPr>
            <a:lvl8pPr lvl="7" algn="ctr" rtl="0">
              <a:spcBef>
                <a:spcPts val="0"/>
              </a:spcBef>
              <a:spcAft>
                <a:spcPts val="0"/>
              </a:spcAft>
              <a:buSzPts val="2800"/>
              <a:buNone/>
              <a:defRPr sz="3733"/>
            </a:lvl8pPr>
            <a:lvl9pPr lvl="8" algn="ctr" rtl="0">
              <a:spcBef>
                <a:spcPts val="0"/>
              </a:spcBef>
              <a:spcAft>
                <a:spcPts val="0"/>
              </a:spcAft>
              <a:buSzPts val="2800"/>
              <a:buNone/>
              <a:defRPr sz="3733"/>
            </a:lvl9pPr>
          </a:lstStyle>
          <a:p>
            <a:r>
              <a:t>xx%</a:t>
            </a:r>
          </a:p>
        </p:txBody>
      </p:sp>
      <p:sp>
        <p:nvSpPr>
          <p:cNvPr id="28" name="Google Shape;28;p3"/>
          <p:cNvSpPr txBox="1">
            <a:spLocks noGrp="1"/>
          </p:cNvSpPr>
          <p:nvPr>
            <p:ph type="title" idx="9" hasCustomPrompt="1"/>
          </p:nvPr>
        </p:nvSpPr>
        <p:spPr>
          <a:xfrm>
            <a:off x="4496300" y="5030300"/>
            <a:ext cx="1678400" cy="8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733" b="1"/>
            </a:lvl1pPr>
            <a:lvl2pPr lvl="1" algn="ctr" rtl="0">
              <a:spcBef>
                <a:spcPts val="0"/>
              </a:spcBef>
              <a:spcAft>
                <a:spcPts val="0"/>
              </a:spcAft>
              <a:buSzPts val="2800"/>
              <a:buNone/>
              <a:defRPr sz="3733"/>
            </a:lvl2pPr>
            <a:lvl3pPr lvl="2" algn="ctr" rtl="0">
              <a:spcBef>
                <a:spcPts val="0"/>
              </a:spcBef>
              <a:spcAft>
                <a:spcPts val="0"/>
              </a:spcAft>
              <a:buSzPts val="2800"/>
              <a:buNone/>
              <a:defRPr sz="3733"/>
            </a:lvl3pPr>
            <a:lvl4pPr lvl="3" algn="ctr" rtl="0">
              <a:spcBef>
                <a:spcPts val="0"/>
              </a:spcBef>
              <a:spcAft>
                <a:spcPts val="0"/>
              </a:spcAft>
              <a:buSzPts val="2800"/>
              <a:buNone/>
              <a:defRPr sz="3733"/>
            </a:lvl4pPr>
            <a:lvl5pPr lvl="4" algn="ctr" rtl="0">
              <a:spcBef>
                <a:spcPts val="0"/>
              </a:spcBef>
              <a:spcAft>
                <a:spcPts val="0"/>
              </a:spcAft>
              <a:buSzPts val="2800"/>
              <a:buNone/>
              <a:defRPr sz="3733"/>
            </a:lvl5pPr>
            <a:lvl6pPr lvl="5" algn="ctr" rtl="0">
              <a:spcBef>
                <a:spcPts val="0"/>
              </a:spcBef>
              <a:spcAft>
                <a:spcPts val="0"/>
              </a:spcAft>
              <a:buSzPts val="2800"/>
              <a:buNone/>
              <a:defRPr sz="3733"/>
            </a:lvl6pPr>
            <a:lvl7pPr lvl="6" algn="ctr" rtl="0">
              <a:spcBef>
                <a:spcPts val="0"/>
              </a:spcBef>
              <a:spcAft>
                <a:spcPts val="0"/>
              </a:spcAft>
              <a:buSzPts val="2800"/>
              <a:buNone/>
              <a:defRPr sz="3733"/>
            </a:lvl7pPr>
            <a:lvl8pPr lvl="7" algn="ctr" rtl="0">
              <a:spcBef>
                <a:spcPts val="0"/>
              </a:spcBef>
              <a:spcAft>
                <a:spcPts val="0"/>
              </a:spcAft>
              <a:buSzPts val="2800"/>
              <a:buNone/>
              <a:defRPr sz="3733"/>
            </a:lvl8pPr>
            <a:lvl9pPr lvl="8" algn="ctr" rtl="0">
              <a:spcBef>
                <a:spcPts val="0"/>
              </a:spcBef>
              <a:spcAft>
                <a:spcPts val="0"/>
              </a:spcAft>
              <a:buSzPts val="2800"/>
              <a:buNone/>
              <a:defRPr sz="3733"/>
            </a:lvl9pPr>
          </a:lstStyle>
          <a:p>
            <a:r>
              <a:t>xx%</a:t>
            </a:r>
          </a:p>
        </p:txBody>
      </p:sp>
    </p:spTree>
    <p:extLst>
      <p:ext uri="{BB962C8B-B14F-4D97-AF65-F5344CB8AC3E}">
        <p14:creationId xmlns:p14="http://schemas.microsoft.com/office/powerpoint/2010/main" val="13125838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ubtitle">
  <p:cSld name="Title and subtitle">
    <p:bg>
      <p:bgPr>
        <a:solidFill>
          <a:srgbClr val="FFFFFF"/>
        </a:solidFill>
        <a:effectLst/>
      </p:bgPr>
    </p:bg>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1275028" y="253267"/>
            <a:ext cx="7081600" cy="1486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a:lvl1pPr>
            <a:lvl2pPr lvl="1" rtl="0">
              <a:spcBef>
                <a:spcPts val="0"/>
              </a:spcBef>
              <a:spcAft>
                <a:spcPts val="0"/>
              </a:spcAft>
              <a:buClr>
                <a:srgbClr val="FFFFFF"/>
              </a:buClr>
              <a:buSzPts val="4000"/>
              <a:buNone/>
              <a:defRPr sz="5333">
                <a:solidFill>
                  <a:srgbClr val="FFFFFF"/>
                </a:solidFill>
              </a:defRPr>
            </a:lvl2pPr>
            <a:lvl3pPr lvl="2" rtl="0">
              <a:spcBef>
                <a:spcPts val="0"/>
              </a:spcBef>
              <a:spcAft>
                <a:spcPts val="0"/>
              </a:spcAft>
              <a:buClr>
                <a:srgbClr val="FFFFFF"/>
              </a:buClr>
              <a:buSzPts val="4000"/>
              <a:buNone/>
              <a:defRPr sz="5333">
                <a:solidFill>
                  <a:srgbClr val="FFFFFF"/>
                </a:solidFill>
              </a:defRPr>
            </a:lvl3pPr>
            <a:lvl4pPr lvl="3" rtl="0">
              <a:spcBef>
                <a:spcPts val="0"/>
              </a:spcBef>
              <a:spcAft>
                <a:spcPts val="0"/>
              </a:spcAft>
              <a:buClr>
                <a:srgbClr val="FFFFFF"/>
              </a:buClr>
              <a:buSzPts val="4000"/>
              <a:buNone/>
              <a:defRPr sz="5333">
                <a:solidFill>
                  <a:srgbClr val="FFFFFF"/>
                </a:solidFill>
              </a:defRPr>
            </a:lvl4pPr>
            <a:lvl5pPr lvl="4" rtl="0">
              <a:spcBef>
                <a:spcPts val="0"/>
              </a:spcBef>
              <a:spcAft>
                <a:spcPts val="0"/>
              </a:spcAft>
              <a:buClr>
                <a:srgbClr val="FFFFFF"/>
              </a:buClr>
              <a:buSzPts val="4000"/>
              <a:buNone/>
              <a:defRPr sz="5333">
                <a:solidFill>
                  <a:srgbClr val="FFFFFF"/>
                </a:solidFill>
              </a:defRPr>
            </a:lvl5pPr>
            <a:lvl6pPr lvl="5" rtl="0">
              <a:spcBef>
                <a:spcPts val="0"/>
              </a:spcBef>
              <a:spcAft>
                <a:spcPts val="0"/>
              </a:spcAft>
              <a:buClr>
                <a:srgbClr val="FFFFFF"/>
              </a:buClr>
              <a:buSzPts val="4000"/>
              <a:buNone/>
              <a:defRPr sz="5333">
                <a:solidFill>
                  <a:srgbClr val="FFFFFF"/>
                </a:solidFill>
              </a:defRPr>
            </a:lvl6pPr>
            <a:lvl7pPr lvl="6" rtl="0">
              <a:spcBef>
                <a:spcPts val="0"/>
              </a:spcBef>
              <a:spcAft>
                <a:spcPts val="0"/>
              </a:spcAft>
              <a:buClr>
                <a:srgbClr val="FFFFFF"/>
              </a:buClr>
              <a:buSzPts val="4000"/>
              <a:buNone/>
              <a:defRPr sz="5333">
                <a:solidFill>
                  <a:srgbClr val="FFFFFF"/>
                </a:solidFill>
              </a:defRPr>
            </a:lvl7pPr>
            <a:lvl8pPr lvl="7" rtl="0">
              <a:spcBef>
                <a:spcPts val="0"/>
              </a:spcBef>
              <a:spcAft>
                <a:spcPts val="0"/>
              </a:spcAft>
              <a:buClr>
                <a:srgbClr val="FFFFFF"/>
              </a:buClr>
              <a:buSzPts val="4000"/>
              <a:buNone/>
              <a:defRPr sz="5333">
                <a:solidFill>
                  <a:srgbClr val="FFFFFF"/>
                </a:solidFill>
              </a:defRPr>
            </a:lvl8pPr>
            <a:lvl9pPr lvl="8" rtl="0">
              <a:spcBef>
                <a:spcPts val="0"/>
              </a:spcBef>
              <a:spcAft>
                <a:spcPts val="0"/>
              </a:spcAft>
              <a:buClr>
                <a:srgbClr val="FFFFFF"/>
              </a:buClr>
              <a:buSzPts val="4000"/>
              <a:buNone/>
              <a:defRPr sz="5333">
                <a:solidFill>
                  <a:srgbClr val="FFFFFF"/>
                </a:solidFill>
              </a:defRPr>
            </a:lvl9pPr>
          </a:lstStyle>
          <a:p>
            <a:endParaRPr/>
          </a:p>
        </p:txBody>
      </p:sp>
      <p:sp>
        <p:nvSpPr>
          <p:cNvPr id="31" name="Google Shape;31;p4"/>
          <p:cNvSpPr txBox="1">
            <a:spLocks noGrp="1"/>
          </p:cNvSpPr>
          <p:nvPr>
            <p:ph type="subTitle" idx="1"/>
          </p:nvPr>
        </p:nvSpPr>
        <p:spPr>
          <a:xfrm>
            <a:off x="1272300" y="2279300"/>
            <a:ext cx="4489600" cy="330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a:endParaRPr/>
          </a:p>
        </p:txBody>
      </p:sp>
      <p:sp>
        <p:nvSpPr>
          <p:cNvPr id="32" name="Google Shape;32;p4"/>
          <p:cNvSpPr txBox="1">
            <a:spLocks noGrp="1"/>
          </p:cNvSpPr>
          <p:nvPr>
            <p:ph type="sldNum" idx="12"/>
          </p:nvPr>
        </p:nvSpPr>
        <p:spPr>
          <a:xfrm>
            <a:off x="11398211" y="6217623"/>
            <a:ext cx="731600" cy="524800"/>
          </a:xfrm>
          <a:prstGeom prst="rect">
            <a:avLst/>
          </a:prstGeom>
        </p:spPr>
        <p:txBody>
          <a:bodyPr spcFirstLastPara="1" wrap="square" lIns="91425" tIns="91425" rIns="91425" bIns="91425" anchor="ctr" anchorCtr="0">
            <a:noAutofit/>
          </a:bodyPr>
          <a:lstStyle>
            <a:lvl1pPr lvl="0" rtl="0">
              <a:buNone/>
              <a:defRPr sz="1600">
                <a:solidFill>
                  <a:schemeClr val="lt2"/>
                </a:solidFill>
                <a:latin typeface="Arvo"/>
                <a:ea typeface="Arvo"/>
                <a:cs typeface="Arvo"/>
                <a:sym typeface="Arvo"/>
              </a:defRPr>
            </a:lvl1pPr>
            <a:lvl2pPr lvl="1" rtl="0">
              <a:buNone/>
              <a:defRPr sz="1600">
                <a:solidFill>
                  <a:schemeClr val="lt2"/>
                </a:solidFill>
                <a:latin typeface="Arvo"/>
                <a:ea typeface="Arvo"/>
                <a:cs typeface="Arvo"/>
                <a:sym typeface="Arvo"/>
              </a:defRPr>
            </a:lvl2pPr>
            <a:lvl3pPr lvl="2" rtl="0">
              <a:buNone/>
              <a:defRPr sz="1600">
                <a:solidFill>
                  <a:schemeClr val="lt2"/>
                </a:solidFill>
                <a:latin typeface="Arvo"/>
                <a:ea typeface="Arvo"/>
                <a:cs typeface="Arvo"/>
                <a:sym typeface="Arvo"/>
              </a:defRPr>
            </a:lvl3pPr>
            <a:lvl4pPr lvl="3" rtl="0">
              <a:buNone/>
              <a:defRPr sz="1600">
                <a:solidFill>
                  <a:schemeClr val="lt2"/>
                </a:solidFill>
                <a:latin typeface="Arvo"/>
                <a:ea typeface="Arvo"/>
                <a:cs typeface="Arvo"/>
                <a:sym typeface="Arvo"/>
              </a:defRPr>
            </a:lvl4pPr>
            <a:lvl5pPr lvl="4" rtl="0">
              <a:buNone/>
              <a:defRPr sz="1600">
                <a:solidFill>
                  <a:schemeClr val="lt2"/>
                </a:solidFill>
                <a:latin typeface="Arvo"/>
                <a:ea typeface="Arvo"/>
                <a:cs typeface="Arvo"/>
                <a:sym typeface="Arvo"/>
              </a:defRPr>
            </a:lvl5pPr>
            <a:lvl6pPr lvl="5" rtl="0">
              <a:buNone/>
              <a:defRPr sz="1600">
                <a:solidFill>
                  <a:schemeClr val="lt2"/>
                </a:solidFill>
                <a:latin typeface="Arvo"/>
                <a:ea typeface="Arvo"/>
                <a:cs typeface="Arvo"/>
                <a:sym typeface="Arvo"/>
              </a:defRPr>
            </a:lvl6pPr>
            <a:lvl7pPr lvl="6" rtl="0">
              <a:buNone/>
              <a:defRPr sz="1600">
                <a:solidFill>
                  <a:schemeClr val="lt2"/>
                </a:solidFill>
                <a:latin typeface="Arvo"/>
                <a:ea typeface="Arvo"/>
                <a:cs typeface="Arvo"/>
                <a:sym typeface="Arvo"/>
              </a:defRPr>
            </a:lvl7pPr>
            <a:lvl8pPr lvl="7" rtl="0">
              <a:buNone/>
              <a:defRPr sz="1600">
                <a:solidFill>
                  <a:schemeClr val="lt2"/>
                </a:solidFill>
                <a:latin typeface="Arvo"/>
                <a:ea typeface="Arvo"/>
                <a:cs typeface="Arvo"/>
                <a:sym typeface="Arvo"/>
              </a:defRPr>
            </a:lvl8pPr>
            <a:lvl9pPr lvl="8" rtl="0">
              <a:buNone/>
              <a:defRPr sz="1600">
                <a:solidFill>
                  <a:schemeClr val="lt2"/>
                </a:solidFill>
                <a:latin typeface="Arvo"/>
                <a:ea typeface="Arvo"/>
                <a:cs typeface="Arvo"/>
                <a:sym typeface="Arvo"/>
              </a:defRPr>
            </a:lvl9pPr>
          </a:lstStyle>
          <a:p>
            <a:fld id="{00000000-1234-1234-1234-123412341234}" type="slidenum">
              <a:rPr lang="es">
                <a:solidFill>
                  <a:srgbClr val="999999"/>
                </a:solidFill>
              </a:rPr>
              <a:pPr/>
              <a:t>‹#›</a:t>
            </a:fld>
            <a:endParaRPr>
              <a:solidFill>
                <a:srgbClr val="999999"/>
              </a:solidFill>
            </a:endParaRPr>
          </a:p>
        </p:txBody>
      </p:sp>
      <p:sp>
        <p:nvSpPr>
          <p:cNvPr id="33" name="Google Shape;33;p4"/>
          <p:cNvSpPr/>
          <p:nvPr/>
        </p:nvSpPr>
        <p:spPr>
          <a:xfrm>
            <a:off x="6902833" y="283867"/>
            <a:ext cx="4990400" cy="6245600"/>
          </a:xfrm>
          <a:prstGeom prst="rect">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 name="Google Shape;34;p4"/>
          <p:cNvSpPr/>
          <p:nvPr/>
        </p:nvSpPr>
        <p:spPr>
          <a:xfrm>
            <a:off x="6095996" y="5109900"/>
            <a:ext cx="1016000" cy="1558000"/>
          </a:xfrm>
          <a:prstGeom prst="rect">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cxnSp>
        <p:nvCxnSpPr>
          <p:cNvPr id="35" name="Google Shape;35;p4"/>
          <p:cNvCxnSpPr/>
          <p:nvPr/>
        </p:nvCxnSpPr>
        <p:spPr>
          <a:xfrm>
            <a:off x="1425000" y="1786867"/>
            <a:ext cx="901600" cy="0"/>
          </a:xfrm>
          <a:prstGeom prst="straightConnector1">
            <a:avLst/>
          </a:prstGeom>
          <a:noFill/>
          <a:ln w="76200" cap="flat" cmpd="sng">
            <a:solidFill>
              <a:srgbClr val="87EAD9"/>
            </a:solidFill>
            <a:prstDash val="solid"/>
            <a:round/>
            <a:headEnd type="none" w="med" len="med"/>
            <a:tailEnd type="none" w="med" len="med"/>
          </a:ln>
        </p:spPr>
      </p:cxnSp>
    </p:spTree>
    <p:extLst>
      <p:ext uri="{BB962C8B-B14F-4D97-AF65-F5344CB8AC3E}">
        <p14:creationId xmlns:p14="http://schemas.microsoft.com/office/powerpoint/2010/main" val="31889016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in Content 1 1">
  <p:cSld name="Main Content 1 1">
    <p:bg>
      <p:bgPr>
        <a:solidFill>
          <a:srgbClr val="FFFFFF"/>
        </a:solidFill>
        <a:effectLst/>
      </p:bgPr>
    </p:bg>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1275031" y="4626067"/>
            <a:ext cx="4644000" cy="1486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a:lvl1pPr>
            <a:lvl2pPr lvl="1" rtl="0">
              <a:spcBef>
                <a:spcPts val="0"/>
              </a:spcBef>
              <a:spcAft>
                <a:spcPts val="0"/>
              </a:spcAft>
              <a:buClr>
                <a:srgbClr val="FFFFFF"/>
              </a:buClr>
              <a:buSzPts val="4000"/>
              <a:buNone/>
              <a:defRPr sz="5333">
                <a:solidFill>
                  <a:srgbClr val="FFFFFF"/>
                </a:solidFill>
              </a:defRPr>
            </a:lvl2pPr>
            <a:lvl3pPr lvl="2" rtl="0">
              <a:spcBef>
                <a:spcPts val="0"/>
              </a:spcBef>
              <a:spcAft>
                <a:spcPts val="0"/>
              </a:spcAft>
              <a:buClr>
                <a:srgbClr val="FFFFFF"/>
              </a:buClr>
              <a:buSzPts val="4000"/>
              <a:buNone/>
              <a:defRPr sz="5333">
                <a:solidFill>
                  <a:srgbClr val="FFFFFF"/>
                </a:solidFill>
              </a:defRPr>
            </a:lvl3pPr>
            <a:lvl4pPr lvl="3" rtl="0">
              <a:spcBef>
                <a:spcPts val="0"/>
              </a:spcBef>
              <a:spcAft>
                <a:spcPts val="0"/>
              </a:spcAft>
              <a:buClr>
                <a:srgbClr val="FFFFFF"/>
              </a:buClr>
              <a:buSzPts val="4000"/>
              <a:buNone/>
              <a:defRPr sz="5333">
                <a:solidFill>
                  <a:srgbClr val="FFFFFF"/>
                </a:solidFill>
              </a:defRPr>
            </a:lvl4pPr>
            <a:lvl5pPr lvl="4" rtl="0">
              <a:spcBef>
                <a:spcPts val="0"/>
              </a:spcBef>
              <a:spcAft>
                <a:spcPts val="0"/>
              </a:spcAft>
              <a:buClr>
                <a:srgbClr val="FFFFFF"/>
              </a:buClr>
              <a:buSzPts val="4000"/>
              <a:buNone/>
              <a:defRPr sz="5333">
                <a:solidFill>
                  <a:srgbClr val="FFFFFF"/>
                </a:solidFill>
              </a:defRPr>
            </a:lvl5pPr>
            <a:lvl6pPr lvl="5" rtl="0">
              <a:spcBef>
                <a:spcPts val="0"/>
              </a:spcBef>
              <a:spcAft>
                <a:spcPts val="0"/>
              </a:spcAft>
              <a:buClr>
                <a:srgbClr val="FFFFFF"/>
              </a:buClr>
              <a:buSzPts val="4000"/>
              <a:buNone/>
              <a:defRPr sz="5333">
                <a:solidFill>
                  <a:srgbClr val="FFFFFF"/>
                </a:solidFill>
              </a:defRPr>
            </a:lvl6pPr>
            <a:lvl7pPr lvl="6" rtl="0">
              <a:spcBef>
                <a:spcPts val="0"/>
              </a:spcBef>
              <a:spcAft>
                <a:spcPts val="0"/>
              </a:spcAft>
              <a:buClr>
                <a:srgbClr val="FFFFFF"/>
              </a:buClr>
              <a:buSzPts val="4000"/>
              <a:buNone/>
              <a:defRPr sz="5333">
                <a:solidFill>
                  <a:srgbClr val="FFFFFF"/>
                </a:solidFill>
              </a:defRPr>
            </a:lvl7pPr>
            <a:lvl8pPr lvl="7" rtl="0">
              <a:spcBef>
                <a:spcPts val="0"/>
              </a:spcBef>
              <a:spcAft>
                <a:spcPts val="0"/>
              </a:spcAft>
              <a:buClr>
                <a:srgbClr val="FFFFFF"/>
              </a:buClr>
              <a:buSzPts val="4000"/>
              <a:buNone/>
              <a:defRPr sz="5333">
                <a:solidFill>
                  <a:srgbClr val="FFFFFF"/>
                </a:solidFill>
              </a:defRPr>
            </a:lvl8pPr>
            <a:lvl9pPr lvl="8" rtl="0">
              <a:spcBef>
                <a:spcPts val="0"/>
              </a:spcBef>
              <a:spcAft>
                <a:spcPts val="0"/>
              </a:spcAft>
              <a:buClr>
                <a:srgbClr val="FFFFFF"/>
              </a:buClr>
              <a:buSzPts val="4000"/>
              <a:buNone/>
              <a:defRPr sz="5333">
                <a:solidFill>
                  <a:srgbClr val="FFFFFF"/>
                </a:solidFill>
              </a:defRPr>
            </a:lvl9pPr>
          </a:lstStyle>
          <a:p>
            <a:endParaRPr/>
          </a:p>
        </p:txBody>
      </p:sp>
      <p:sp>
        <p:nvSpPr>
          <p:cNvPr id="38" name="Google Shape;38;p5"/>
          <p:cNvSpPr txBox="1">
            <a:spLocks noGrp="1"/>
          </p:cNvSpPr>
          <p:nvPr>
            <p:ph type="sldNum" idx="12"/>
          </p:nvPr>
        </p:nvSpPr>
        <p:spPr>
          <a:xfrm>
            <a:off x="11398211" y="6217623"/>
            <a:ext cx="731600" cy="524800"/>
          </a:xfrm>
          <a:prstGeom prst="rect">
            <a:avLst/>
          </a:prstGeom>
        </p:spPr>
        <p:txBody>
          <a:bodyPr spcFirstLastPara="1" wrap="square" lIns="91425" tIns="91425" rIns="91425" bIns="91425" anchor="ctr" anchorCtr="0">
            <a:noAutofit/>
          </a:bodyPr>
          <a:lstStyle>
            <a:lvl1pPr lvl="0" rtl="0">
              <a:buNone/>
              <a:defRPr sz="1600">
                <a:solidFill>
                  <a:schemeClr val="lt2"/>
                </a:solidFill>
                <a:latin typeface="Arvo"/>
                <a:ea typeface="Arvo"/>
                <a:cs typeface="Arvo"/>
                <a:sym typeface="Arvo"/>
              </a:defRPr>
            </a:lvl1pPr>
            <a:lvl2pPr lvl="1" rtl="0">
              <a:buNone/>
              <a:defRPr sz="1600">
                <a:solidFill>
                  <a:schemeClr val="lt2"/>
                </a:solidFill>
                <a:latin typeface="Arvo"/>
                <a:ea typeface="Arvo"/>
                <a:cs typeface="Arvo"/>
                <a:sym typeface="Arvo"/>
              </a:defRPr>
            </a:lvl2pPr>
            <a:lvl3pPr lvl="2" rtl="0">
              <a:buNone/>
              <a:defRPr sz="1600">
                <a:solidFill>
                  <a:schemeClr val="lt2"/>
                </a:solidFill>
                <a:latin typeface="Arvo"/>
                <a:ea typeface="Arvo"/>
                <a:cs typeface="Arvo"/>
                <a:sym typeface="Arvo"/>
              </a:defRPr>
            </a:lvl3pPr>
            <a:lvl4pPr lvl="3" rtl="0">
              <a:buNone/>
              <a:defRPr sz="1600">
                <a:solidFill>
                  <a:schemeClr val="lt2"/>
                </a:solidFill>
                <a:latin typeface="Arvo"/>
                <a:ea typeface="Arvo"/>
                <a:cs typeface="Arvo"/>
                <a:sym typeface="Arvo"/>
              </a:defRPr>
            </a:lvl4pPr>
            <a:lvl5pPr lvl="4" rtl="0">
              <a:buNone/>
              <a:defRPr sz="1600">
                <a:solidFill>
                  <a:schemeClr val="lt2"/>
                </a:solidFill>
                <a:latin typeface="Arvo"/>
                <a:ea typeface="Arvo"/>
                <a:cs typeface="Arvo"/>
                <a:sym typeface="Arvo"/>
              </a:defRPr>
            </a:lvl5pPr>
            <a:lvl6pPr lvl="5" rtl="0">
              <a:buNone/>
              <a:defRPr sz="1600">
                <a:solidFill>
                  <a:schemeClr val="lt2"/>
                </a:solidFill>
                <a:latin typeface="Arvo"/>
                <a:ea typeface="Arvo"/>
                <a:cs typeface="Arvo"/>
                <a:sym typeface="Arvo"/>
              </a:defRPr>
            </a:lvl6pPr>
            <a:lvl7pPr lvl="6" rtl="0">
              <a:buNone/>
              <a:defRPr sz="1600">
                <a:solidFill>
                  <a:schemeClr val="lt2"/>
                </a:solidFill>
                <a:latin typeface="Arvo"/>
                <a:ea typeface="Arvo"/>
                <a:cs typeface="Arvo"/>
                <a:sym typeface="Arvo"/>
              </a:defRPr>
            </a:lvl7pPr>
            <a:lvl8pPr lvl="7" rtl="0">
              <a:buNone/>
              <a:defRPr sz="1600">
                <a:solidFill>
                  <a:schemeClr val="lt2"/>
                </a:solidFill>
                <a:latin typeface="Arvo"/>
                <a:ea typeface="Arvo"/>
                <a:cs typeface="Arvo"/>
                <a:sym typeface="Arvo"/>
              </a:defRPr>
            </a:lvl8pPr>
            <a:lvl9pPr lvl="8" rtl="0">
              <a:buNone/>
              <a:defRPr sz="1600">
                <a:solidFill>
                  <a:schemeClr val="lt2"/>
                </a:solidFill>
                <a:latin typeface="Arvo"/>
                <a:ea typeface="Arvo"/>
                <a:cs typeface="Arvo"/>
                <a:sym typeface="Arvo"/>
              </a:defRPr>
            </a:lvl9pPr>
          </a:lstStyle>
          <a:p>
            <a:fld id="{00000000-1234-1234-1234-123412341234}" type="slidenum">
              <a:rPr lang="es">
                <a:solidFill>
                  <a:srgbClr val="999999"/>
                </a:solidFill>
              </a:rPr>
              <a:pPr/>
              <a:t>‹#›</a:t>
            </a:fld>
            <a:endParaRPr>
              <a:solidFill>
                <a:srgbClr val="999999"/>
              </a:solidFill>
            </a:endParaRPr>
          </a:p>
        </p:txBody>
      </p:sp>
      <p:cxnSp>
        <p:nvCxnSpPr>
          <p:cNvPr id="39" name="Google Shape;39;p5"/>
          <p:cNvCxnSpPr/>
          <p:nvPr/>
        </p:nvCxnSpPr>
        <p:spPr>
          <a:xfrm>
            <a:off x="1425000" y="6159667"/>
            <a:ext cx="901600" cy="0"/>
          </a:xfrm>
          <a:prstGeom prst="straightConnector1">
            <a:avLst/>
          </a:prstGeom>
          <a:noFill/>
          <a:ln w="76200" cap="flat" cmpd="sng">
            <a:solidFill>
              <a:srgbClr val="87EAD9"/>
            </a:solidFill>
            <a:prstDash val="solid"/>
            <a:round/>
            <a:headEnd type="none" w="med" len="med"/>
            <a:tailEnd type="none" w="med" len="med"/>
          </a:ln>
        </p:spPr>
      </p:cxnSp>
    </p:spTree>
    <p:extLst>
      <p:ext uri="{BB962C8B-B14F-4D97-AF65-F5344CB8AC3E}">
        <p14:creationId xmlns:p14="http://schemas.microsoft.com/office/powerpoint/2010/main" val="15477581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subtitle">
  <p:cSld name="1_Title and subtitle">
    <p:bg>
      <p:bgPr>
        <a:solidFill>
          <a:srgbClr val="FFFFFF"/>
        </a:solidFill>
        <a:effectLst/>
      </p:bgPr>
    </p:bg>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760063" y="1325200"/>
            <a:ext cx="4074000" cy="1486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a:lvl1pPr>
            <a:lvl2pPr lvl="1" rtl="0">
              <a:spcBef>
                <a:spcPts val="0"/>
              </a:spcBef>
              <a:spcAft>
                <a:spcPts val="0"/>
              </a:spcAft>
              <a:buClr>
                <a:srgbClr val="FFFFFF"/>
              </a:buClr>
              <a:buSzPts val="4000"/>
              <a:buNone/>
              <a:defRPr sz="5333">
                <a:solidFill>
                  <a:srgbClr val="FFFFFF"/>
                </a:solidFill>
              </a:defRPr>
            </a:lvl2pPr>
            <a:lvl3pPr lvl="2" rtl="0">
              <a:spcBef>
                <a:spcPts val="0"/>
              </a:spcBef>
              <a:spcAft>
                <a:spcPts val="0"/>
              </a:spcAft>
              <a:buClr>
                <a:srgbClr val="FFFFFF"/>
              </a:buClr>
              <a:buSzPts val="4000"/>
              <a:buNone/>
              <a:defRPr sz="5333">
                <a:solidFill>
                  <a:srgbClr val="FFFFFF"/>
                </a:solidFill>
              </a:defRPr>
            </a:lvl3pPr>
            <a:lvl4pPr lvl="3" rtl="0">
              <a:spcBef>
                <a:spcPts val="0"/>
              </a:spcBef>
              <a:spcAft>
                <a:spcPts val="0"/>
              </a:spcAft>
              <a:buClr>
                <a:srgbClr val="FFFFFF"/>
              </a:buClr>
              <a:buSzPts val="4000"/>
              <a:buNone/>
              <a:defRPr sz="5333">
                <a:solidFill>
                  <a:srgbClr val="FFFFFF"/>
                </a:solidFill>
              </a:defRPr>
            </a:lvl4pPr>
            <a:lvl5pPr lvl="4" rtl="0">
              <a:spcBef>
                <a:spcPts val="0"/>
              </a:spcBef>
              <a:spcAft>
                <a:spcPts val="0"/>
              </a:spcAft>
              <a:buClr>
                <a:srgbClr val="FFFFFF"/>
              </a:buClr>
              <a:buSzPts val="4000"/>
              <a:buNone/>
              <a:defRPr sz="5333">
                <a:solidFill>
                  <a:srgbClr val="FFFFFF"/>
                </a:solidFill>
              </a:defRPr>
            </a:lvl5pPr>
            <a:lvl6pPr lvl="5" rtl="0">
              <a:spcBef>
                <a:spcPts val="0"/>
              </a:spcBef>
              <a:spcAft>
                <a:spcPts val="0"/>
              </a:spcAft>
              <a:buClr>
                <a:srgbClr val="FFFFFF"/>
              </a:buClr>
              <a:buSzPts val="4000"/>
              <a:buNone/>
              <a:defRPr sz="5333">
                <a:solidFill>
                  <a:srgbClr val="FFFFFF"/>
                </a:solidFill>
              </a:defRPr>
            </a:lvl6pPr>
            <a:lvl7pPr lvl="6" rtl="0">
              <a:spcBef>
                <a:spcPts val="0"/>
              </a:spcBef>
              <a:spcAft>
                <a:spcPts val="0"/>
              </a:spcAft>
              <a:buClr>
                <a:srgbClr val="FFFFFF"/>
              </a:buClr>
              <a:buSzPts val="4000"/>
              <a:buNone/>
              <a:defRPr sz="5333">
                <a:solidFill>
                  <a:srgbClr val="FFFFFF"/>
                </a:solidFill>
              </a:defRPr>
            </a:lvl7pPr>
            <a:lvl8pPr lvl="7" rtl="0">
              <a:spcBef>
                <a:spcPts val="0"/>
              </a:spcBef>
              <a:spcAft>
                <a:spcPts val="0"/>
              </a:spcAft>
              <a:buClr>
                <a:srgbClr val="FFFFFF"/>
              </a:buClr>
              <a:buSzPts val="4000"/>
              <a:buNone/>
              <a:defRPr sz="5333">
                <a:solidFill>
                  <a:srgbClr val="FFFFFF"/>
                </a:solidFill>
              </a:defRPr>
            </a:lvl8pPr>
            <a:lvl9pPr lvl="8" rtl="0">
              <a:spcBef>
                <a:spcPts val="0"/>
              </a:spcBef>
              <a:spcAft>
                <a:spcPts val="0"/>
              </a:spcAft>
              <a:buClr>
                <a:srgbClr val="FFFFFF"/>
              </a:buClr>
              <a:buSzPts val="4000"/>
              <a:buNone/>
              <a:defRPr sz="5333">
                <a:solidFill>
                  <a:srgbClr val="FFFFFF"/>
                </a:solidFill>
              </a:defRPr>
            </a:lvl9pPr>
          </a:lstStyle>
          <a:p>
            <a:endParaRPr/>
          </a:p>
        </p:txBody>
      </p:sp>
      <p:sp>
        <p:nvSpPr>
          <p:cNvPr id="42" name="Google Shape;42;p6"/>
          <p:cNvSpPr txBox="1">
            <a:spLocks noGrp="1"/>
          </p:cNvSpPr>
          <p:nvPr>
            <p:ph type="subTitle" idx="1"/>
          </p:nvPr>
        </p:nvSpPr>
        <p:spPr>
          <a:xfrm>
            <a:off x="819700" y="3419700"/>
            <a:ext cx="3894400" cy="770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67"/>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3" name="Google Shape;43;p6"/>
          <p:cNvSpPr txBox="1">
            <a:spLocks noGrp="1"/>
          </p:cNvSpPr>
          <p:nvPr>
            <p:ph type="sldNum" idx="12"/>
          </p:nvPr>
        </p:nvSpPr>
        <p:spPr>
          <a:xfrm>
            <a:off x="11398211" y="6217623"/>
            <a:ext cx="731600" cy="524800"/>
          </a:xfrm>
          <a:prstGeom prst="rect">
            <a:avLst/>
          </a:prstGeom>
        </p:spPr>
        <p:txBody>
          <a:bodyPr spcFirstLastPara="1" wrap="square" lIns="91425" tIns="91425" rIns="91425" bIns="91425" anchor="ctr" anchorCtr="0">
            <a:noAutofit/>
          </a:bodyPr>
          <a:lstStyle>
            <a:lvl1pPr lvl="0" rtl="0">
              <a:buNone/>
              <a:defRPr sz="1600">
                <a:solidFill>
                  <a:schemeClr val="lt2"/>
                </a:solidFill>
                <a:latin typeface="Arvo"/>
                <a:ea typeface="Arvo"/>
                <a:cs typeface="Arvo"/>
                <a:sym typeface="Arvo"/>
              </a:defRPr>
            </a:lvl1pPr>
            <a:lvl2pPr lvl="1" rtl="0">
              <a:buNone/>
              <a:defRPr sz="1600">
                <a:solidFill>
                  <a:schemeClr val="lt2"/>
                </a:solidFill>
                <a:latin typeface="Arvo"/>
                <a:ea typeface="Arvo"/>
                <a:cs typeface="Arvo"/>
                <a:sym typeface="Arvo"/>
              </a:defRPr>
            </a:lvl2pPr>
            <a:lvl3pPr lvl="2" rtl="0">
              <a:buNone/>
              <a:defRPr sz="1600">
                <a:solidFill>
                  <a:schemeClr val="lt2"/>
                </a:solidFill>
                <a:latin typeface="Arvo"/>
                <a:ea typeface="Arvo"/>
                <a:cs typeface="Arvo"/>
                <a:sym typeface="Arvo"/>
              </a:defRPr>
            </a:lvl3pPr>
            <a:lvl4pPr lvl="3" rtl="0">
              <a:buNone/>
              <a:defRPr sz="1600">
                <a:solidFill>
                  <a:schemeClr val="lt2"/>
                </a:solidFill>
                <a:latin typeface="Arvo"/>
                <a:ea typeface="Arvo"/>
                <a:cs typeface="Arvo"/>
                <a:sym typeface="Arvo"/>
              </a:defRPr>
            </a:lvl4pPr>
            <a:lvl5pPr lvl="4" rtl="0">
              <a:buNone/>
              <a:defRPr sz="1600">
                <a:solidFill>
                  <a:schemeClr val="lt2"/>
                </a:solidFill>
                <a:latin typeface="Arvo"/>
                <a:ea typeface="Arvo"/>
                <a:cs typeface="Arvo"/>
                <a:sym typeface="Arvo"/>
              </a:defRPr>
            </a:lvl5pPr>
            <a:lvl6pPr lvl="5" rtl="0">
              <a:buNone/>
              <a:defRPr sz="1600">
                <a:solidFill>
                  <a:schemeClr val="lt2"/>
                </a:solidFill>
                <a:latin typeface="Arvo"/>
                <a:ea typeface="Arvo"/>
                <a:cs typeface="Arvo"/>
                <a:sym typeface="Arvo"/>
              </a:defRPr>
            </a:lvl6pPr>
            <a:lvl7pPr lvl="6" rtl="0">
              <a:buNone/>
              <a:defRPr sz="1600">
                <a:solidFill>
                  <a:schemeClr val="lt2"/>
                </a:solidFill>
                <a:latin typeface="Arvo"/>
                <a:ea typeface="Arvo"/>
                <a:cs typeface="Arvo"/>
                <a:sym typeface="Arvo"/>
              </a:defRPr>
            </a:lvl7pPr>
            <a:lvl8pPr lvl="7" rtl="0">
              <a:buNone/>
              <a:defRPr sz="1600">
                <a:solidFill>
                  <a:schemeClr val="lt2"/>
                </a:solidFill>
                <a:latin typeface="Arvo"/>
                <a:ea typeface="Arvo"/>
                <a:cs typeface="Arvo"/>
                <a:sym typeface="Arvo"/>
              </a:defRPr>
            </a:lvl8pPr>
            <a:lvl9pPr lvl="8" rtl="0">
              <a:buNone/>
              <a:defRPr sz="1600">
                <a:solidFill>
                  <a:schemeClr val="lt2"/>
                </a:solidFill>
                <a:latin typeface="Arvo"/>
                <a:ea typeface="Arvo"/>
                <a:cs typeface="Arvo"/>
                <a:sym typeface="Arvo"/>
              </a:defRPr>
            </a:lvl9pPr>
          </a:lstStyle>
          <a:p>
            <a:fld id="{00000000-1234-1234-1234-123412341234}" type="slidenum">
              <a:rPr lang="es">
                <a:solidFill>
                  <a:srgbClr val="999999"/>
                </a:solidFill>
              </a:rPr>
              <a:pPr/>
              <a:t>‹#›</a:t>
            </a:fld>
            <a:endParaRPr>
              <a:solidFill>
                <a:srgbClr val="999999"/>
              </a:solidFill>
            </a:endParaRPr>
          </a:p>
        </p:txBody>
      </p:sp>
      <p:cxnSp>
        <p:nvCxnSpPr>
          <p:cNvPr id="44" name="Google Shape;44;p6"/>
          <p:cNvCxnSpPr/>
          <p:nvPr/>
        </p:nvCxnSpPr>
        <p:spPr>
          <a:xfrm>
            <a:off x="904700" y="2747433"/>
            <a:ext cx="901600" cy="0"/>
          </a:xfrm>
          <a:prstGeom prst="straightConnector1">
            <a:avLst/>
          </a:prstGeom>
          <a:noFill/>
          <a:ln w="76200"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3237601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Quote slide">
  <p:cSld name="Quote slide">
    <p:bg>
      <p:bgPr>
        <a:solidFill>
          <a:srgbClr val="FFFFFF"/>
        </a:solidFill>
        <a:effectLst/>
      </p:bgPr>
    </p:bg>
    <p:spTree>
      <p:nvGrpSpPr>
        <p:cNvPr id="1" name="Shape 45"/>
        <p:cNvGrpSpPr/>
        <p:nvPr/>
      </p:nvGrpSpPr>
      <p:grpSpPr>
        <a:xfrm>
          <a:off x="0" y="0"/>
          <a:ext cx="0" cy="0"/>
          <a:chOff x="0" y="0"/>
          <a:chExt cx="0" cy="0"/>
        </a:xfrm>
      </p:grpSpPr>
      <p:sp>
        <p:nvSpPr>
          <p:cNvPr id="46" name="Google Shape;46;p7"/>
          <p:cNvSpPr/>
          <p:nvPr/>
        </p:nvSpPr>
        <p:spPr>
          <a:xfrm>
            <a:off x="1860667" y="1190000"/>
            <a:ext cx="8252000" cy="3642400"/>
          </a:xfrm>
          <a:prstGeom prst="rect">
            <a:avLst/>
          </a:prstGeom>
          <a:solidFill>
            <a:srgbClr val="81ECE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 name="Google Shape;47;p7"/>
          <p:cNvSpPr txBox="1">
            <a:spLocks noGrp="1"/>
          </p:cNvSpPr>
          <p:nvPr>
            <p:ph type="subTitle" idx="1"/>
          </p:nvPr>
        </p:nvSpPr>
        <p:spPr>
          <a:xfrm>
            <a:off x="2525967" y="1502600"/>
            <a:ext cx="7196800" cy="2801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4000" b="1">
                <a:solidFill>
                  <a:srgbClr val="434343"/>
                </a:solidFill>
                <a:latin typeface="Ubuntu"/>
                <a:ea typeface="Ubuntu"/>
                <a:cs typeface="Ubuntu"/>
                <a:sym typeface="Ubuntu"/>
              </a:defRPr>
            </a:lvl1pPr>
            <a:lvl2pPr lvl="1" rtl="0">
              <a:spcBef>
                <a:spcPts val="0"/>
              </a:spcBef>
              <a:spcAft>
                <a:spcPts val="0"/>
              </a:spcAft>
              <a:buNone/>
              <a:defRPr b="1">
                <a:solidFill>
                  <a:srgbClr val="434343"/>
                </a:solidFill>
                <a:latin typeface="Arvo"/>
                <a:ea typeface="Arvo"/>
                <a:cs typeface="Arvo"/>
                <a:sym typeface="Arvo"/>
              </a:defRPr>
            </a:lvl2pPr>
            <a:lvl3pPr lvl="2" rtl="0">
              <a:spcBef>
                <a:spcPts val="0"/>
              </a:spcBef>
              <a:spcAft>
                <a:spcPts val="0"/>
              </a:spcAft>
              <a:buNone/>
              <a:defRPr b="1">
                <a:solidFill>
                  <a:srgbClr val="434343"/>
                </a:solidFill>
                <a:latin typeface="Arvo"/>
                <a:ea typeface="Arvo"/>
                <a:cs typeface="Arvo"/>
                <a:sym typeface="Arvo"/>
              </a:defRPr>
            </a:lvl3pPr>
            <a:lvl4pPr lvl="3" rtl="0">
              <a:spcBef>
                <a:spcPts val="0"/>
              </a:spcBef>
              <a:spcAft>
                <a:spcPts val="0"/>
              </a:spcAft>
              <a:buNone/>
              <a:defRPr b="1">
                <a:solidFill>
                  <a:srgbClr val="434343"/>
                </a:solidFill>
                <a:latin typeface="Arvo"/>
                <a:ea typeface="Arvo"/>
                <a:cs typeface="Arvo"/>
                <a:sym typeface="Arvo"/>
              </a:defRPr>
            </a:lvl4pPr>
            <a:lvl5pPr lvl="4" rtl="0">
              <a:spcBef>
                <a:spcPts val="0"/>
              </a:spcBef>
              <a:spcAft>
                <a:spcPts val="0"/>
              </a:spcAft>
              <a:buNone/>
              <a:defRPr b="1">
                <a:solidFill>
                  <a:srgbClr val="434343"/>
                </a:solidFill>
                <a:latin typeface="Arvo"/>
                <a:ea typeface="Arvo"/>
                <a:cs typeface="Arvo"/>
                <a:sym typeface="Arvo"/>
              </a:defRPr>
            </a:lvl5pPr>
            <a:lvl6pPr lvl="5" rtl="0">
              <a:spcBef>
                <a:spcPts val="0"/>
              </a:spcBef>
              <a:spcAft>
                <a:spcPts val="0"/>
              </a:spcAft>
              <a:buNone/>
              <a:defRPr b="1">
                <a:solidFill>
                  <a:srgbClr val="434343"/>
                </a:solidFill>
                <a:latin typeface="Arvo"/>
                <a:ea typeface="Arvo"/>
                <a:cs typeface="Arvo"/>
                <a:sym typeface="Arvo"/>
              </a:defRPr>
            </a:lvl6pPr>
            <a:lvl7pPr lvl="6" rtl="0">
              <a:spcBef>
                <a:spcPts val="0"/>
              </a:spcBef>
              <a:spcAft>
                <a:spcPts val="0"/>
              </a:spcAft>
              <a:buNone/>
              <a:defRPr b="1">
                <a:solidFill>
                  <a:srgbClr val="434343"/>
                </a:solidFill>
                <a:latin typeface="Arvo"/>
                <a:ea typeface="Arvo"/>
                <a:cs typeface="Arvo"/>
                <a:sym typeface="Arvo"/>
              </a:defRPr>
            </a:lvl7pPr>
            <a:lvl8pPr lvl="7" rtl="0">
              <a:spcBef>
                <a:spcPts val="0"/>
              </a:spcBef>
              <a:spcAft>
                <a:spcPts val="0"/>
              </a:spcAft>
              <a:buNone/>
              <a:defRPr b="1">
                <a:solidFill>
                  <a:srgbClr val="434343"/>
                </a:solidFill>
                <a:latin typeface="Arvo"/>
                <a:ea typeface="Arvo"/>
                <a:cs typeface="Arvo"/>
                <a:sym typeface="Arvo"/>
              </a:defRPr>
            </a:lvl8pPr>
            <a:lvl9pPr lvl="8" rtl="0">
              <a:spcBef>
                <a:spcPts val="0"/>
              </a:spcBef>
              <a:spcAft>
                <a:spcPts val="0"/>
              </a:spcAft>
              <a:buNone/>
              <a:defRPr b="1">
                <a:solidFill>
                  <a:srgbClr val="434343"/>
                </a:solidFill>
                <a:latin typeface="Arvo"/>
                <a:ea typeface="Arvo"/>
                <a:cs typeface="Arvo"/>
                <a:sym typeface="Arvo"/>
              </a:defRPr>
            </a:lvl9pPr>
          </a:lstStyle>
          <a:p>
            <a:endParaRPr/>
          </a:p>
        </p:txBody>
      </p:sp>
      <p:sp>
        <p:nvSpPr>
          <p:cNvPr id="48" name="Google Shape;48;p7"/>
          <p:cNvSpPr txBox="1">
            <a:spLocks noGrp="1"/>
          </p:cNvSpPr>
          <p:nvPr>
            <p:ph type="sldNum" idx="12"/>
          </p:nvPr>
        </p:nvSpPr>
        <p:spPr>
          <a:xfrm>
            <a:off x="11398211" y="6217623"/>
            <a:ext cx="731600" cy="524800"/>
          </a:xfrm>
          <a:prstGeom prst="rect">
            <a:avLst/>
          </a:prstGeom>
        </p:spPr>
        <p:txBody>
          <a:bodyPr spcFirstLastPara="1" wrap="square" lIns="91425" tIns="91425" rIns="91425" bIns="91425" anchor="ctr" anchorCtr="0">
            <a:noAutofit/>
          </a:bodyPr>
          <a:lstStyle>
            <a:lvl1pPr lvl="0" rtl="0">
              <a:buNone/>
              <a:defRPr sz="1600">
                <a:solidFill>
                  <a:schemeClr val="lt2"/>
                </a:solidFill>
                <a:latin typeface="Arvo"/>
                <a:ea typeface="Arvo"/>
                <a:cs typeface="Arvo"/>
                <a:sym typeface="Arvo"/>
              </a:defRPr>
            </a:lvl1pPr>
            <a:lvl2pPr lvl="1" rtl="0">
              <a:buNone/>
              <a:defRPr sz="1600">
                <a:solidFill>
                  <a:schemeClr val="lt2"/>
                </a:solidFill>
                <a:latin typeface="Arvo"/>
                <a:ea typeface="Arvo"/>
                <a:cs typeface="Arvo"/>
                <a:sym typeface="Arvo"/>
              </a:defRPr>
            </a:lvl2pPr>
            <a:lvl3pPr lvl="2" rtl="0">
              <a:buNone/>
              <a:defRPr sz="1600">
                <a:solidFill>
                  <a:schemeClr val="lt2"/>
                </a:solidFill>
                <a:latin typeface="Arvo"/>
                <a:ea typeface="Arvo"/>
                <a:cs typeface="Arvo"/>
                <a:sym typeface="Arvo"/>
              </a:defRPr>
            </a:lvl3pPr>
            <a:lvl4pPr lvl="3" rtl="0">
              <a:buNone/>
              <a:defRPr sz="1600">
                <a:solidFill>
                  <a:schemeClr val="lt2"/>
                </a:solidFill>
                <a:latin typeface="Arvo"/>
                <a:ea typeface="Arvo"/>
                <a:cs typeface="Arvo"/>
                <a:sym typeface="Arvo"/>
              </a:defRPr>
            </a:lvl4pPr>
            <a:lvl5pPr lvl="4" rtl="0">
              <a:buNone/>
              <a:defRPr sz="1600">
                <a:solidFill>
                  <a:schemeClr val="lt2"/>
                </a:solidFill>
                <a:latin typeface="Arvo"/>
                <a:ea typeface="Arvo"/>
                <a:cs typeface="Arvo"/>
                <a:sym typeface="Arvo"/>
              </a:defRPr>
            </a:lvl5pPr>
            <a:lvl6pPr lvl="5" rtl="0">
              <a:buNone/>
              <a:defRPr sz="1600">
                <a:solidFill>
                  <a:schemeClr val="lt2"/>
                </a:solidFill>
                <a:latin typeface="Arvo"/>
                <a:ea typeface="Arvo"/>
                <a:cs typeface="Arvo"/>
                <a:sym typeface="Arvo"/>
              </a:defRPr>
            </a:lvl6pPr>
            <a:lvl7pPr lvl="6" rtl="0">
              <a:buNone/>
              <a:defRPr sz="1600">
                <a:solidFill>
                  <a:schemeClr val="lt2"/>
                </a:solidFill>
                <a:latin typeface="Arvo"/>
                <a:ea typeface="Arvo"/>
                <a:cs typeface="Arvo"/>
                <a:sym typeface="Arvo"/>
              </a:defRPr>
            </a:lvl7pPr>
            <a:lvl8pPr lvl="7" rtl="0">
              <a:buNone/>
              <a:defRPr sz="1600">
                <a:solidFill>
                  <a:schemeClr val="lt2"/>
                </a:solidFill>
                <a:latin typeface="Arvo"/>
                <a:ea typeface="Arvo"/>
                <a:cs typeface="Arvo"/>
                <a:sym typeface="Arvo"/>
              </a:defRPr>
            </a:lvl8pPr>
            <a:lvl9pPr lvl="8" rtl="0">
              <a:buNone/>
              <a:defRPr sz="1600">
                <a:solidFill>
                  <a:schemeClr val="lt2"/>
                </a:solidFill>
                <a:latin typeface="Arvo"/>
                <a:ea typeface="Arvo"/>
                <a:cs typeface="Arvo"/>
                <a:sym typeface="Arvo"/>
              </a:defRPr>
            </a:lvl9pPr>
          </a:lstStyle>
          <a:p>
            <a:fld id="{00000000-1234-1234-1234-123412341234}" type="slidenum">
              <a:rPr lang="es">
                <a:solidFill>
                  <a:srgbClr val="999999"/>
                </a:solidFill>
              </a:rPr>
              <a:pPr/>
              <a:t>‹#›</a:t>
            </a:fld>
            <a:endParaRPr>
              <a:solidFill>
                <a:srgbClr val="999999"/>
              </a:solidFill>
            </a:endParaRPr>
          </a:p>
        </p:txBody>
      </p:sp>
      <p:sp>
        <p:nvSpPr>
          <p:cNvPr id="49" name="Google Shape;49;p7"/>
          <p:cNvSpPr txBox="1">
            <a:spLocks noGrp="1"/>
          </p:cNvSpPr>
          <p:nvPr>
            <p:ph type="subTitle" idx="2"/>
          </p:nvPr>
        </p:nvSpPr>
        <p:spPr>
          <a:xfrm>
            <a:off x="2525967" y="3969867"/>
            <a:ext cx="3894400" cy="770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67">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Tree>
    <p:extLst>
      <p:ext uri="{BB962C8B-B14F-4D97-AF65-F5344CB8AC3E}">
        <p14:creationId xmlns:p14="http://schemas.microsoft.com/office/powerpoint/2010/main" val="17862496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mp; body slide" type="tx">
  <p:cSld name="Title &amp; body slide">
    <p:bg>
      <p:bgPr>
        <a:solidFill>
          <a:srgbClr val="FFFFFF"/>
        </a:solidFill>
        <a:effectLst/>
      </p:bgPr>
    </p:bg>
    <p:spTree>
      <p:nvGrpSpPr>
        <p:cNvPr id="1" name="Shape 50"/>
        <p:cNvGrpSpPr/>
        <p:nvPr/>
      </p:nvGrpSpPr>
      <p:grpSpPr>
        <a:xfrm>
          <a:off x="0" y="0"/>
          <a:ext cx="0" cy="0"/>
          <a:chOff x="0" y="0"/>
          <a:chExt cx="0" cy="0"/>
        </a:xfrm>
      </p:grpSpPr>
      <p:sp>
        <p:nvSpPr>
          <p:cNvPr id="51" name="Google Shape;51;p8"/>
          <p:cNvSpPr/>
          <p:nvPr/>
        </p:nvSpPr>
        <p:spPr>
          <a:xfrm>
            <a:off x="542600" y="469600"/>
            <a:ext cx="11106800" cy="5748000"/>
          </a:xfrm>
          <a:prstGeom prst="rect">
            <a:avLst/>
          </a:prstGeom>
          <a:noFill/>
          <a:ln w="3810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2" name="Google Shape;52;p8"/>
          <p:cNvSpPr txBox="1">
            <a:spLocks noGrp="1"/>
          </p:cNvSpPr>
          <p:nvPr>
            <p:ph type="title"/>
          </p:nvPr>
        </p:nvSpPr>
        <p:spPr>
          <a:xfrm>
            <a:off x="0" y="288300"/>
            <a:ext cx="12192000" cy="121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933" b="1"/>
            </a:lvl1pPr>
            <a:lvl2pPr lvl="1" algn="ctr" rtl="0">
              <a:spcBef>
                <a:spcPts val="0"/>
              </a:spcBef>
              <a:spcAft>
                <a:spcPts val="0"/>
              </a:spcAft>
              <a:buSzPts val="2400"/>
              <a:buFont typeface="Bodoni"/>
              <a:buNone/>
              <a:defRPr b="1">
                <a:latin typeface="Bodoni"/>
                <a:ea typeface="Bodoni"/>
                <a:cs typeface="Bodoni"/>
                <a:sym typeface="Bodoni"/>
              </a:defRPr>
            </a:lvl2pPr>
            <a:lvl3pPr lvl="2" algn="ctr" rtl="0">
              <a:spcBef>
                <a:spcPts val="0"/>
              </a:spcBef>
              <a:spcAft>
                <a:spcPts val="0"/>
              </a:spcAft>
              <a:buSzPts val="2400"/>
              <a:buFont typeface="Bodoni"/>
              <a:buNone/>
              <a:defRPr b="1">
                <a:latin typeface="Bodoni"/>
                <a:ea typeface="Bodoni"/>
                <a:cs typeface="Bodoni"/>
                <a:sym typeface="Bodoni"/>
              </a:defRPr>
            </a:lvl3pPr>
            <a:lvl4pPr lvl="3" algn="ctr" rtl="0">
              <a:spcBef>
                <a:spcPts val="0"/>
              </a:spcBef>
              <a:spcAft>
                <a:spcPts val="0"/>
              </a:spcAft>
              <a:buSzPts val="2400"/>
              <a:buFont typeface="Bodoni"/>
              <a:buNone/>
              <a:defRPr b="1">
                <a:latin typeface="Bodoni"/>
                <a:ea typeface="Bodoni"/>
                <a:cs typeface="Bodoni"/>
                <a:sym typeface="Bodoni"/>
              </a:defRPr>
            </a:lvl4pPr>
            <a:lvl5pPr lvl="4" algn="ctr" rtl="0">
              <a:spcBef>
                <a:spcPts val="0"/>
              </a:spcBef>
              <a:spcAft>
                <a:spcPts val="0"/>
              </a:spcAft>
              <a:buSzPts val="2400"/>
              <a:buFont typeface="Bodoni"/>
              <a:buNone/>
              <a:defRPr b="1">
                <a:latin typeface="Bodoni"/>
                <a:ea typeface="Bodoni"/>
                <a:cs typeface="Bodoni"/>
                <a:sym typeface="Bodoni"/>
              </a:defRPr>
            </a:lvl5pPr>
            <a:lvl6pPr lvl="5" algn="ctr" rtl="0">
              <a:spcBef>
                <a:spcPts val="0"/>
              </a:spcBef>
              <a:spcAft>
                <a:spcPts val="0"/>
              </a:spcAft>
              <a:buSzPts val="2400"/>
              <a:buFont typeface="Bodoni"/>
              <a:buNone/>
              <a:defRPr b="1">
                <a:latin typeface="Bodoni"/>
                <a:ea typeface="Bodoni"/>
                <a:cs typeface="Bodoni"/>
                <a:sym typeface="Bodoni"/>
              </a:defRPr>
            </a:lvl6pPr>
            <a:lvl7pPr lvl="6" algn="ctr" rtl="0">
              <a:spcBef>
                <a:spcPts val="0"/>
              </a:spcBef>
              <a:spcAft>
                <a:spcPts val="0"/>
              </a:spcAft>
              <a:buSzPts val="2400"/>
              <a:buFont typeface="Bodoni"/>
              <a:buNone/>
              <a:defRPr b="1">
                <a:latin typeface="Bodoni"/>
                <a:ea typeface="Bodoni"/>
                <a:cs typeface="Bodoni"/>
                <a:sym typeface="Bodoni"/>
              </a:defRPr>
            </a:lvl7pPr>
            <a:lvl8pPr lvl="7" algn="ctr" rtl="0">
              <a:spcBef>
                <a:spcPts val="0"/>
              </a:spcBef>
              <a:spcAft>
                <a:spcPts val="0"/>
              </a:spcAft>
              <a:buSzPts val="2400"/>
              <a:buFont typeface="Bodoni"/>
              <a:buNone/>
              <a:defRPr b="1">
                <a:latin typeface="Bodoni"/>
                <a:ea typeface="Bodoni"/>
                <a:cs typeface="Bodoni"/>
                <a:sym typeface="Bodoni"/>
              </a:defRPr>
            </a:lvl8pPr>
            <a:lvl9pPr lvl="8" algn="ctr" rtl="0">
              <a:spcBef>
                <a:spcPts val="0"/>
              </a:spcBef>
              <a:spcAft>
                <a:spcPts val="0"/>
              </a:spcAft>
              <a:buSzPts val="2400"/>
              <a:buFont typeface="Bodoni"/>
              <a:buNone/>
              <a:defRPr b="1">
                <a:latin typeface="Bodoni"/>
                <a:ea typeface="Bodoni"/>
                <a:cs typeface="Bodoni"/>
                <a:sym typeface="Bodoni"/>
              </a:defRPr>
            </a:lvl9pPr>
          </a:lstStyle>
          <a:p>
            <a:endParaRPr/>
          </a:p>
        </p:txBody>
      </p:sp>
      <p:sp>
        <p:nvSpPr>
          <p:cNvPr id="53" name="Google Shape;53;p8"/>
          <p:cNvSpPr txBox="1">
            <a:spLocks noGrp="1"/>
          </p:cNvSpPr>
          <p:nvPr>
            <p:ph type="body" idx="1"/>
          </p:nvPr>
        </p:nvSpPr>
        <p:spPr>
          <a:xfrm>
            <a:off x="1938733" y="2539900"/>
            <a:ext cx="7836000" cy="3336000"/>
          </a:xfrm>
          <a:prstGeom prst="rect">
            <a:avLst/>
          </a:prstGeom>
        </p:spPr>
        <p:txBody>
          <a:bodyPr spcFirstLastPara="1" wrap="square" lIns="91425" tIns="91425" rIns="91425" bIns="91425" anchor="t" anchorCtr="0">
            <a:noAutofit/>
          </a:bodyPr>
          <a:lstStyle>
            <a:lvl1pPr marL="609585" lvl="0" indent="-423323" algn="ctr" rtl="0">
              <a:lnSpc>
                <a:spcPct val="100000"/>
              </a:lnSpc>
              <a:spcBef>
                <a:spcPts val="0"/>
              </a:spcBef>
              <a:spcAft>
                <a:spcPts val="0"/>
              </a:spcAft>
              <a:buSzPts val="1400"/>
              <a:buChar char="●"/>
              <a:defRPr sz="1867"/>
            </a:lvl1pPr>
            <a:lvl2pPr marL="1219170" lvl="1" indent="-423323" algn="ctr" rtl="0">
              <a:lnSpc>
                <a:spcPct val="100000"/>
              </a:lnSpc>
              <a:spcBef>
                <a:spcPts val="0"/>
              </a:spcBef>
              <a:spcAft>
                <a:spcPts val="0"/>
              </a:spcAft>
              <a:buSzPts val="1400"/>
              <a:buChar char="○"/>
              <a:defRPr sz="1867"/>
            </a:lvl2pPr>
            <a:lvl3pPr marL="1828754" lvl="2" indent="-414856" algn="ctr" rtl="0">
              <a:lnSpc>
                <a:spcPct val="100000"/>
              </a:lnSpc>
              <a:spcBef>
                <a:spcPts val="0"/>
              </a:spcBef>
              <a:spcAft>
                <a:spcPts val="0"/>
              </a:spcAft>
              <a:buSzPts val="1300"/>
              <a:buChar char="■"/>
              <a:defRPr sz="1733"/>
            </a:lvl3pPr>
            <a:lvl4pPr marL="2438339" lvl="3" indent="-414856" algn="ctr" rtl="0">
              <a:lnSpc>
                <a:spcPct val="100000"/>
              </a:lnSpc>
              <a:spcBef>
                <a:spcPts val="0"/>
              </a:spcBef>
              <a:spcAft>
                <a:spcPts val="0"/>
              </a:spcAft>
              <a:buSzPts val="1300"/>
              <a:buChar char="●"/>
              <a:defRPr sz="1733"/>
            </a:lvl4pPr>
            <a:lvl5pPr marL="3047924" lvl="4" indent="-406390" algn="ctr" rtl="0">
              <a:lnSpc>
                <a:spcPct val="100000"/>
              </a:lnSpc>
              <a:spcBef>
                <a:spcPts val="0"/>
              </a:spcBef>
              <a:spcAft>
                <a:spcPts val="0"/>
              </a:spcAft>
              <a:buSzPts val="1200"/>
              <a:buChar char="○"/>
              <a:defRPr sz="1600"/>
            </a:lvl5pPr>
            <a:lvl6pPr marL="3657509" lvl="5" indent="-406390" algn="ctr" rtl="0">
              <a:lnSpc>
                <a:spcPct val="100000"/>
              </a:lnSpc>
              <a:spcBef>
                <a:spcPts val="0"/>
              </a:spcBef>
              <a:spcAft>
                <a:spcPts val="0"/>
              </a:spcAft>
              <a:buSzPts val="1200"/>
              <a:buChar char="■"/>
              <a:defRPr sz="1600"/>
            </a:lvl6pPr>
            <a:lvl7pPr marL="4267093" lvl="6" indent="-397923" algn="ctr" rtl="0">
              <a:lnSpc>
                <a:spcPct val="100000"/>
              </a:lnSpc>
              <a:spcBef>
                <a:spcPts val="0"/>
              </a:spcBef>
              <a:spcAft>
                <a:spcPts val="0"/>
              </a:spcAft>
              <a:buSzPts val="1100"/>
              <a:buChar char="●"/>
              <a:defRPr sz="1467"/>
            </a:lvl7pPr>
            <a:lvl8pPr marL="4876678" lvl="7" indent="-397923" algn="ctr" rtl="0">
              <a:lnSpc>
                <a:spcPct val="100000"/>
              </a:lnSpc>
              <a:spcBef>
                <a:spcPts val="0"/>
              </a:spcBef>
              <a:spcAft>
                <a:spcPts val="0"/>
              </a:spcAft>
              <a:buSzPts val="1100"/>
              <a:buChar char="○"/>
              <a:defRPr sz="1467"/>
            </a:lvl8pPr>
            <a:lvl9pPr marL="5486263" lvl="8" indent="-389457" algn="ctr" rtl="0">
              <a:lnSpc>
                <a:spcPct val="100000"/>
              </a:lnSpc>
              <a:spcBef>
                <a:spcPts val="0"/>
              </a:spcBef>
              <a:spcAft>
                <a:spcPts val="0"/>
              </a:spcAft>
              <a:buSzPts val="1000"/>
              <a:buChar char="■"/>
              <a:defRPr sz="1333"/>
            </a:lvl9pPr>
          </a:lstStyle>
          <a:p>
            <a:endParaRPr/>
          </a:p>
        </p:txBody>
      </p:sp>
      <p:sp>
        <p:nvSpPr>
          <p:cNvPr id="54" name="Google Shape;54;p8"/>
          <p:cNvSpPr txBox="1">
            <a:spLocks noGrp="1"/>
          </p:cNvSpPr>
          <p:nvPr>
            <p:ph type="sldNum" idx="12"/>
          </p:nvPr>
        </p:nvSpPr>
        <p:spPr>
          <a:xfrm>
            <a:off x="11398211" y="6217623"/>
            <a:ext cx="731600" cy="524800"/>
          </a:xfrm>
          <a:prstGeom prst="rect">
            <a:avLst/>
          </a:prstGeom>
        </p:spPr>
        <p:txBody>
          <a:bodyPr spcFirstLastPara="1" wrap="square" lIns="91425" tIns="91425" rIns="91425" bIns="91425" anchor="ctr" anchorCtr="0">
            <a:noAutofit/>
          </a:bodyPr>
          <a:lstStyle>
            <a:lvl1pPr lvl="0" rtl="0">
              <a:buNone/>
              <a:defRPr sz="1600">
                <a:solidFill>
                  <a:schemeClr val="lt2"/>
                </a:solidFill>
                <a:latin typeface="Arvo"/>
                <a:ea typeface="Arvo"/>
                <a:cs typeface="Arvo"/>
                <a:sym typeface="Arvo"/>
              </a:defRPr>
            </a:lvl1pPr>
            <a:lvl2pPr lvl="1" rtl="0">
              <a:buNone/>
              <a:defRPr sz="1600">
                <a:solidFill>
                  <a:schemeClr val="lt2"/>
                </a:solidFill>
                <a:latin typeface="Arvo"/>
                <a:ea typeface="Arvo"/>
                <a:cs typeface="Arvo"/>
                <a:sym typeface="Arvo"/>
              </a:defRPr>
            </a:lvl2pPr>
            <a:lvl3pPr lvl="2" rtl="0">
              <a:buNone/>
              <a:defRPr sz="1600">
                <a:solidFill>
                  <a:schemeClr val="lt2"/>
                </a:solidFill>
                <a:latin typeface="Arvo"/>
                <a:ea typeface="Arvo"/>
                <a:cs typeface="Arvo"/>
                <a:sym typeface="Arvo"/>
              </a:defRPr>
            </a:lvl3pPr>
            <a:lvl4pPr lvl="3" rtl="0">
              <a:buNone/>
              <a:defRPr sz="1600">
                <a:solidFill>
                  <a:schemeClr val="lt2"/>
                </a:solidFill>
                <a:latin typeface="Arvo"/>
                <a:ea typeface="Arvo"/>
                <a:cs typeface="Arvo"/>
                <a:sym typeface="Arvo"/>
              </a:defRPr>
            </a:lvl4pPr>
            <a:lvl5pPr lvl="4" rtl="0">
              <a:buNone/>
              <a:defRPr sz="1600">
                <a:solidFill>
                  <a:schemeClr val="lt2"/>
                </a:solidFill>
                <a:latin typeface="Arvo"/>
                <a:ea typeface="Arvo"/>
                <a:cs typeface="Arvo"/>
                <a:sym typeface="Arvo"/>
              </a:defRPr>
            </a:lvl5pPr>
            <a:lvl6pPr lvl="5" rtl="0">
              <a:buNone/>
              <a:defRPr sz="1600">
                <a:solidFill>
                  <a:schemeClr val="lt2"/>
                </a:solidFill>
                <a:latin typeface="Arvo"/>
                <a:ea typeface="Arvo"/>
                <a:cs typeface="Arvo"/>
                <a:sym typeface="Arvo"/>
              </a:defRPr>
            </a:lvl6pPr>
            <a:lvl7pPr lvl="6" rtl="0">
              <a:buNone/>
              <a:defRPr sz="1600">
                <a:solidFill>
                  <a:schemeClr val="lt2"/>
                </a:solidFill>
                <a:latin typeface="Arvo"/>
                <a:ea typeface="Arvo"/>
                <a:cs typeface="Arvo"/>
                <a:sym typeface="Arvo"/>
              </a:defRPr>
            </a:lvl7pPr>
            <a:lvl8pPr lvl="7" rtl="0">
              <a:buNone/>
              <a:defRPr sz="1600">
                <a:solidFill>
                  <a:schemeClr val="lt2"/>
                </a:solidFill>
                <a:latin typeface="Arvo"/>
                <a:ea typeface="Arvo"/>
                <a:cs typeface="Arvo"/>
                <a:sym typeface="Arvo"/>
              </a:defRPr>
            </a:lvl8pPr>
            <a:lvl9pPr lvl="8" rtl="0">
              <a:buNone/>
              <a:defRPr sz="1600">
                <a:solidFill>
                  <a:schemeClr val="lt2"/>
                </a:solidFill>
                <a:latin typeface="Arvo"/>
                <a:ea typeface="Arvo"/>
                <a:cs typeface="Arvo"/>
                <a:sym typeface="Arvo"/>
              </a:defRPr>
            </a:lvl9pPr>
          </a:lstStyle>
          <a:p>
            <a:fld id="{00000000-1234-1234-1234-123412341234}" type="slidenum">
              <a:rPr lang="es">
                <a:solidFill>
                  <a:srgbClr val="999999"/>
                </a:solidFill>
              </a:rPr>
              <a:pPr/>
              <a:t>‹#›</a:t>
            </a:fld>
            <a:endParaRPr>
              <a:solidFill>
                <a:srgbClr val="999999"/>
              </a:solidFill>
            </a:endParaRPr>
          </a:p>
        </p:txBody>
      </p:sp>
      <p:cxnSp>
        <p:nvCxnSpPr>
          <p:cNvPr id="55" name="Google Shape;55;p8"/>
          <p:cNvCxnSpPr/>
          <p:nvPr/>
        </p:nvCxnSpPr>
        <p:spPr>
          <a:xfrm>
            <a:off x="5645200" y="1631467"/>
            <a:ext cx="901600" cy="0"/>
          </a:xfrm>
          <a:prstGeom prst="straightConnector1">
            <a:avLst/>
          </a:prstGeom>
          <a:noFill/>
          <a:ln w="76200"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4053614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design 1">
  <p:cSld name="Title design 1">
    <p:bg>
      <p:bgPr>
        <a:solidFill>
          <a:srgbClr val="FFFFFF"/>
        </a:solidFill>
        <a:effectLst/>
      </p:bgPr>
    </p:bg>
    <p:spTree>
      <p:nvGrpSpPr>
        <p:cNvPr id="1" name="Shape 56"/>
        <p:cNvGrpSpPr/>
        <p:nvPr/>
      </p:nvGrpSpPr>
      <p:grpSpPr>
        <a:xfrm>
          <a:off x="0" y="0"/>
          <a:ext cx="0" cy="0"/>
          <a:chOff x="0" y="0"/>
          <a:chExt cx="0" cy="0"/>
        </a:xfrm>
      </p:grpSpPr>
      <p:sp>
        <p:nvSpPr>
          <p:cNvPr id="57" name="Google Shape;57;p9"/>
          <p:cNvSpPr/>
          <p:nvPr/>
        </p:nvSpPr>
        <p:spPr>
          <a:xfrm>
            <a:off x="542600" y="469600"/>
            <a:ext cx="11106800" cy="5748000"/>
          </a:xfrm>
          <a:prstGeom prst="rect">
            <a:avLst/>
          </a:prstGeom>
          <a:noFill/>
          <a:ln w="3810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8" name="Google Shape;58;p9"/>
          <p:cNvSpPr txBox="1">
            <a:spLocks noGrp="1"/>
          </p:cNvSpPr>
          <p:nvPr>
            <p:ph type="title"/>
          </p:nvPr>
        </p:nvSpPr>
        <p:spPr>
          <a:xfrm>
            <a:off x="0" y="288300"/>
            <a:ext cx="12192000" cy="121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933" b="1"/>
            </a:lvl1pPr>
            <a:lvl2pPr lvl="1" algn="ctr" rtl="0">
              <a:spcBef>
                <a:spcPts val="0"/>
              </a:spcBef>
              <a:spcAft>
                <a:spcPts val="0"/>
              </a:spcAft>
              <a:buSzPts val="2400"/>
              <a:buFont typeface="Bodoni"/>
              <a:buNone/>
              <a:defRPr b="1">
                <a:latin typeface="Bodoni"/>
                <a:ea typeface="Bodoni"/>
                <a:cs typeface="Bodoni"/>
                <a:sym typeface="Bodoni"/>
              </a:defRPr>
            </a:lvl2pPr>
            <a:lvl3pPr lvl="2" algn="ctr" rtl="0">
              <a:spcBef>
                <a:spcPts val="0"/>
              </a:spcBef>
              <a:spcAft>
                <a:spcPts val="0"/>
              </a:spcAft>
              <a:buSzPts val="2400"/>
              <a:buFont typeface="Bodoni"/>
              <a:buNone/>
              <a:defRPr b="1">
                <a:latin typeface="Bodoni"/>
                <a:ea typeface="Bodoni"/>
                <a:cs typeface="Bodoni"/>
                <a:sym typeface="Bodoni"/>
              </a:defRPr>
            </a:lvl3pPr>
            <a:lvl4pPr lvl="3" algn="ctr" rtl="0">
              <a:spcBef>
                <a:spcPts val="0"/>
              </a:spcBef>
              <a:spcAft>
                <a:spcPts val="0"/>
              </a:spcAft>
              <a:buSzPts val="2400"/>
              <a:buFont typeface="Bodoni"/>
              <a:buNone/>
              <a:defRPr b="1">
                <a:latin typeface="Bodoni"/>
                <a:ea typeface="Bodoni"/>
                <a:cs typeface="Bodoni"/>
                <a:sym typeface="Bodoni"/>
              </a:defRPr>
            </a:lvl4pPr>
            <a:lvl5pPr lvl="4" algn="ctr" rtl="0">
              <a:spcBef>
                <a:spcPts val="0"/>
              </a:spcBef>
              <a:spcAft>
                <a:spcPts val="0"/>
              </a:spcAft>
              <a:buSzPts val="2400"/>
              <a:buFont typeface="Bodoni"/>
              <a:buNone/>
              <a:defRPr b="1">
                <a:latin typeface="Bodoni"/>
                <a:ea typeface="Bodoni"/>
                <a:cs typeface="Bodoni"/>
                <a:sym typeface="Bodoni"/>
              </a:defRPr>
            </a:lvl5pPr>
            <a:lvl6pPr lvl="5" algn="ctr" rtl="0">
              <a:spcBef>
                <a:spcPts val="0"/>
              </a:spcBef>
              <a:spcAft>
                <a:spcPts val="0"/>
              </a:spcAft>
              <a:buSzPts val="2400"/>
              <a:buFont typeface="Bodoni"/>
              <a:buNone/>
              <a:defRPr b="1">
                <a:latin typeface="Bodoni"/>
                <a:ea typeface="Bodoni"/>
                <a:cs typeface="Bodoni"/>
                <a:sym typeface="Bodoni"/>
              </a:defRPr>
            </a:lvl6pPr>
            <a:lvl7pPr lvl="6" algn="ctr" rtl="0">
              <a:spcBef>
                <a:spcPts val="0"/>
              </a:spcBef>
              <a:spcAft>
                <a:spcPts val="0"/>
              </a:spcAft>
              <a:buSzPts val="2400"/>
              <a:buFont typeface="Bodoni"/>
              <a:buNone/>
              <a:defRPr b="1">
                <a:latin typeface="Bodoni"/>
                <a:ea typeface="Bodoni"/>
                <a:cs typeface="Bodoni"/>
                <a:sym typeface="Bodoni"/>
              </a:defRPr>
            </a:lvl7pPr>
            <a:lvl8pPr lvl="7" algn="ctr" rtl="0">
              <a:spcBef>
                <a:spcPts val="0"/>
              </a:spcBef>
              <a:spcAft>
                <a:spcPts val="0"/>
              </a:spcAft>
              <a:buSzPts val="2400"/>
              <a:buFont typeface="Bodoni"/>
              <a:buNone/>
              <a:defRPr b="1">
                <a:latin typeface="Bodoni"/>
                <a:ea typeface="Bodoni"/>
                <a:cs typeface="Bodoni"/>
                <a:sym typeface="Bodoni"/>
              </a:defRPr>
            </a:lvl8pPr>
            <a:lvl9pPr lvl="8" algn="ctr" rtl="0">
              <a:spcBef>
                <a:spcPts val="0"/>
              </a:spcBef>
              <a:spcAft>
                <a:spcPts val="0"/>
              </a:spcAft>
              <a:buSzPts val="2400"/>
              <a:buFont typeface="Bodoni"/>
              <a:buNone/>
              <a:defRPr b="1">
                <a:latin typeface="Bodoni"/>
                <a:ea typeface="Bodoni"/>
                <a:cs typeface="Bodoni"/>
                <a:sym typeface="Bodoni"/>
              </a:defRPr>
            </a:lvl9pPr>
          </a:lstStyle>
          <a:p>
            <a:endParaRPr/>
          </a:p>
        </p:txBody>
      </p:sp>
      <p:sp>
        <p:nvSpPr>
          <p:cNvPr id="59" name="Google Shape;59;p9"/>
          <p:cNvSpPr txBox="1">
            <a:spLocks noGrp="1"/>
          </p:cNvSpPr>
          <p:nvPr>
            <p:ph type="sldNum" idx="12"/>
          </p:nvPr>
        </p:nvSpPr>
        <p:spPr>
          <a:xfrm>
            <a:off x="11398211" y="6217623"/>
            <a:ext cx="731600" cy="524800"/>
          </a:xfrm>
          <a:prstGeom prst="rect">
            <a:avLst/>
          </a:prstGeom>
        </p:spPr>
        <p:txBody>
          <a:bodyPr spcFirstLastPara="1" wrap="square" lIns="91425" tIns="91425" rIns="91425" bIns="91425" anchor="ctr" anchorCtr="0">
            <a:noAutofit/>
          </a:bodyPr>
          <a:lstStyle>
            <a:lvl1pPr lvl="0" rtl="0">
              <a:buNone/>
              <a:defRPr sz="1600">
                <a:solidFill>
                  <a:schemeClr val="lt2"/>
                </a:solidFill>
                <a:latin typeface="Arvo"/>
                <a:ea typeface="Arvo"/>
                <a:cs typeface="Arvo"/>
                <a:sym typeface="Arvo"/>
              </a:defRPr>
            </a:lvl1pPr>
            <a:lvl2pPr lvl="1" rtl="0">
              <a:buNone/>
              <a:defRPr sz="1600">
                <a:solidFill>
                  <a:schemeClr val="lt2"/>
                </a:solidFill>
                <a:latin typeface="Arvo"/>
                <a:ea typeface="Arvo"/>
                <a:cs typeface="Arvo"/>
                <a:sym typeface="Arvo"/>
              </a:defRPr>
            </a:lvl2pPr>
            <a:lvl3pPr lvl="2" rtl="0">
              <a:buNone/>
              <a:defRPr sz="1600">
                <a:solidFill>
                  <a:schemeClr val="lt2"/>
                </a:solidFill>
                <a:latin typeface="Arvo"/>
                <a:ea typeface="Arvo"/>
                <a:cs typeface="Arvo"/>
                <a:sym typeface="Arvo"/>
              </a:defRPr>
            </a:lvl3pPr>
            <a:lvl4pPr lvl="3" rtl="0">
              <a:buNone/>
              <a:defRPr sz="1600">
                <a:solidFill>
                  <a:schemeClr val="lt2"/>
                </a:solidFill>
                <a:latin typeface="Arvo"/>
                <a:ea typeface="Arvo"/>
                <a:cs typeface="Arvo"/>
                <a:sym typeface="Arvo"/>
              </a:defRPr>
            </a:lvl4pPr>
            <a:lvl5pPr lvl="4" rtl="0">
              <a:buNone/>
              <a:defRPr sz="1600">
                <a:solidFill>
                  <a:schemeClr val="lt2"/>
                </a:solidFill>
                <a:latin typeface="Arvo"/>
                <a:ea typeface="Arvo"/>
                <a:cs typeface="Arvo"/>
                <a:sym typeface="Arvo"/>
              </a:defRPr>
            </a:lvl5pPr>
            <a:lvl6pPr lvl="5" rtl="0">
              <a:buNone/>
              <a:defRPr sz="1600">
                <a:solidFill>
                  <a:schemeClr val="lt2"/>
                </a:solidFill>
                <a:latin typeface="Arvo"/>
                <a:ea typeface="Arvo"/>
                <a:cs typeface="Arvo"/>
                <a:sym typeface="Arvo"/>
              </a:defRPr>
            </a:lvl6pPr>
            <a:lvl7pPr lvl="6" rtl="0">
              <a:buNone/>
              <a:defRPr sz="1600">
                <a:solidFill>
                  <a:schemeClr val="lt2"/>
                </a:solidFill>
                <a:latin typeface="Arvo"/>
                <a:ea typeface="Arvo"/>
                <a:cs typeface="Arvo"/>
                <a:sym typeface="Arvo"/>
              </a:defRPr>
            </a:lvl7pPr>
            <a:lvl8pPr lvl="7" rtl="0">
              <a:buNone/>
              <a:defRPr sz="1600">
                <a:solidFill>
                  <a:schemeClr val="lt2"/>
                </a:solidFill>
                <a:latin typeface="Arvo"/>
                <a:ea typeface="Arvo"/>
                <a:cs typeface="Arvo"/>
                <a:sym typeface="Arvo"/>
              </a:defRPr>
            </a:lvl8pPr>
            <a:lvl9pPr lvl="8" rtl="0">
              <a:buNone/>
              <a:defRPr sz="1600">
                <a:solidFill>
                  <a:schemeClr val="lt2"/>
                </a:solidFill>
                <a:latin typeface="Arvo"/>
                <a:ea typeface="Arvo"/>
                <a:cs typeface="Arvo"/>
                <a:sym typeface="Arvo"/>
              </a:defRPr>
            </a:lvl9pPr>
          </a:lstStyle>
          <a:p>
            <a:fld id="{00000000-1234-1234-1234-123412341234}" type="slidenum">
              <a:rPr lang="es">
                <a:solidFill>
                  <a:srgbClr val="999999"/>
                </a:solidFill>
              </a:rPr>
              <a:pPr/>
              <a:t>‹#›</a:t>
            </a:fld>
            <a:endParaRPr>
              <a:solidFill>
                <a:srgbClr val="999999"/>
              </a:solidFill>
            </a:endParaRPr>
          </a:p>
        </p:txBody>
      </p:sp>
      <p:cxnSp>
        <p:nvCxnSpPr>
          <p:cNvPr id="60" name="Google Shape;60;p9"/>
          <p:cNvCxnSpPr/>
          <p:nvPr/>
        </p:nvCxnSpPr>
        <p:spPr>
          <a:xfrm>
            <a:off x="5645200" y="1631467"/>
            <a:ext cx="901600" cy="0"/>
          </a:xfrm>
          <a:prstGeom prst="straightConnector1">
            <a:avLst/>
          </a:prstGeom>
          <a:noFill/>
          <a:ln w="76200"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74309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857807-CF0D-4D46-B388-DBBD1F2F82B2}" type="datetimeFigureOut">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473EB8-7C7C-4C1E-875D-96E1773440A4}" type="slidenum">
              <a:rPr lang="en-IN" smtClean="0"/>
              <a:t>‹#›</a:t>
            </a:fld>
            <a:endParaRPr lang="en-IN"/>
          </a:p>
        </p:txBody>
      </p:sp>
    </p:spTree>
    <p:extLst>
      <p:ext uri="{BB962C8B-B14F-4D97-AF65-F5344CB8AC3E}">
        <p14:creationId xmlns:p14="http://schemas.microsoft.com/office/powerpoint/2010/main" val="20567964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subtitle">
  <p:cSld name="1_Title and subtitle">
    <p:bg>
      <p:bgPr>
        <a:solidFill>
          <a:srgbClr val="FFFFFF"/>
        </a:solid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131867" y="1030800"/>
            <a:ext cx="5184000" cy="1608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3" name="Google Shape;63;p10"/>
          <p:cNvSpPr txBox="1">
            <a:spLocks noGrp="1"/>
          </p:cNvSpPr>
          <p:nvPr>
            <p:ph type="sldNum" idx="12"/>
          </p:nvPr>
        </p:nvSpPr>
        <p:spPr>
          <a:xfrm>
            <a:off x="11398211" y="6217623"/>
            <a:ext cx="731600" cy="524800"/>
          </a:xfrm>
          <a:prstGeom prst="rect">
            <a:avLst/>
          </a:prstGeom>
        </p:spPr>
        <p:txBody>
          <a:bodyPr spcFirstLastPara="1" wrap="square" lIns="91425" tIns="91425" rIns="91425" bIns="91425" anchor="ctr" anchorCtr="0">
            <a:noAutofit/>
          </a:bodyPr>
          <a:lstStyle>
            <a:lvl1pPr lvl="0" rtl="0">
              <a:buNone/>
              <a:defRPr sz="1600">
                <a:solidFill>
                  <a:schemeClr val="lt2"/>
                </a:solidFill>
                <a:latin typeface="Arvo"/>
                <a:ea typeface="Arvo"/>
                <a:cs typeface="Arvo"/>
                <a:sym typeface="Arvo"/>
              </a:defRPr>
            </a:lvl1pPr>
            <a:lvl2pPr lvl="1" rtl="0">
              <a:buNone/>
              <a:defRPr sz="1600">
                <a:solidFill>
                  <a:schemeClr val="lt2"/>
                </a:solidFill>
                <a:latin typeface="Arvo"/>
                <a:ea typeface="Arvo"/>
                <a:cs typeface="Arvo"/>
                <a:sym typeface="Arvo"/>
              </a:defRPr>
            </a:lvl2pPr>
            <a:lvl3pPr lvl="2" rtl="0">
              <a:buNone/>
              <a:defRPr sz="1600">
                <a:solidFill>
                  <a:schemeClr val="lt2"/>
                </a:solidFill>
                <a:latin typeface="Arvo"/>
                <a:ea typeface="Arvo"/>
                <a:cs typeface="Arvo"/>
                <a:sym typeface="Arvo"/>
              </a:defRPr>
            </a:lvl3pPr>
            <a:lvl4pPr lvl="3" rtl="0">
              <a:buNone/>
              <a:defRPr sz="1600">
                <a:solidFill>
                  <a:schemeClr val="lt2"/>
                </a:solidFill>
                <a:latin typeface="Arvo"/>
                <a:ea typeface="Arvo"/>
                <a:cs typeface="Arvo"/>
                <a:sym typeface="Arvo"/>
              </a:defRPr>
            </a:lvl4pPr>
            <a:lvl5pPr lvl="4" rtl="0">
              <a:buNone/>
              <a:defRPr sz="1600">
                <a:solidFill>
                  <a:schemeClr val="lt2"/>
                </a:solidFill>
                <a:latin typeface="Arvo"/>
                <a:ea typeface="Arvo"/>
                <a:cs typeface="Arvo"/>
                <a:sym typeface="Arvo"/>
              </a:defRPr>
            </a:lvl5pPr>
            <a:lvl6pPr lvl="5" rtl="0">
              <a:buNone/>
              <a:defRPr sz="1600">
                <a:solidFill>
                  <a:schemeClr val="lt2"/>
                </a:solidFill>
                <a:latin typeface="Arvo"/>
                <a:ea typeface="Arvo"/>
                <a:cs typeface="Arvo"/>
                <a:sym typeface="Arvo"/>
              </a:defRPr>
            </a:lvl6pPr>
            <a:lvl7pPr lvl="6" rtl="0">
              <a:buNone/>
              <a:defRPr sz="1600">
                <a:solidFill>
                  <a:schemeClr val="lt2"/>
                </a:solidFill>
                <a:latin typeface="Arvo"/>
                <a:ea typeface="Arvo"/>
                <a:cs typeface="Arvo"/>
                <a:sym typeface="Arvo"/>
              </a:defRPr>
            </a:lvl7pPr>
            <a:lvl8pPr lvl="7" rtl="0">
              <a:buNone/>
              <a:defRPr sz="1600">
                <a:solidFill>
                  <a:schemeClr val="lt2"/>
                </a:solidFill>
                <a:latin typeface="Arvo"/>
                <a:ea typeface="Arvo"/>
                <a:cs typeface="Arvo"/>
                <a:sym typeface="Arvo"/>
              </a:defRPr>
            </a:lvl8pPr>
            <a:lvl9pPr lvl="8" rtl="0">
              <a:buNone/>
              <a:defRPr sz="1600">
                <a:solidFill>
                  <a:schemeClr val="lt2"/>
                </a:solidFill>
                <a:latin typeface="Arvo"/>
                <a:ea typeface="Arvo"/>
                <a:cs typeface="Arvo"/>
                <a:sym typeface="Arvo"/>
              </a:defRPr>
            </a:lvl9pPr>
          </a:lstStyle>
          <a:p>
            <a:fld id="{00000000-1234-1234-1234-123412341234}" type="slidenum">
              <a:rPr lang="es">
                <a:solidFill>
                  <a:srgbClr val="999999"/>
                </a:solidFill>
              </a:rPr>
              <a:pPr/>
              <a:t>‹#›</a:t>
            </a:fld>
            <a:endParaRPr>
              <a:solidFill>
                <a:srgbClr val="999999"/>
              </a:solidFill>
            </a:endParaRPr>
          </a:p>
        </p:txBody>
      </p:sp>
      <p:sp>
        <p:nvSpPr>
          <p:cNvPr id="64" name="Google Shape;64;p10"/>
          <p:cNvSpPr/>
          <p:nvPr/>
        </p:nvSpPr>
        <p:spPr>
          <a:xfrm>
            <a:off x="0" y="0"/>
            <a:ext cx="5679600" cy="6858000"/>
          </a:xfrm>
          <a:prstGeom prst="snip2DiagRect">
            <a:avLst>
              <a:gd name="adj1" fmla="val 0"/>
              <a:gd name="adj2" fmla="val 50000"/>
            </a:avLst>
          </a:prstGeom>
          <a:solidFill>
            <a:srgbClr val="81ECE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5" name="Google Shape;65;p10"/>
          <p:cNvSpPr txBox="1">
            <a:spLocks noGrp="1"/>
          </p:cNvSpPr>
          <p:nvPr>
            <p:ph type="subTitle" idx="1"/>
          </p:nvPr>
        </p:nvSpPr>
        <p:spPr>
          <a:xfrm>
            <a:off x="6131867" y="3957605"/>
            <a:ext cx="3894400" cy="770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67"/>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66" name="Google Shape;66;p10"/>
          <p:cNvCxnSpPr/>
          <p:nvPr/>
        </p:nvCxnSpPr>
        <p:spPr>
          <a:xfrm>
            <a:off x="6370933" y="3707500"/>
            <a:ext cx="901600" cy="0"/>
          </a:xfrm>
          <a:prstGeom prst="straightConnector1">
            <a:avLst/>
          </a:prstGeom>
          <a:noFill/>
          <a:ln w="76200"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6553243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mp; 2 columns slide" type="twoColTx">
  <p:cSld name="Title &amp; 2 columns slide">
    <p:bg>
      <p:bgPr>
        <a:solidFill>
          <a:srgbClr val="FFFFFF"/>
        </a:solidFill>
        <a:effectLst/>
      </p:bgPr>
    </p:bg>
    <p:spTree>
      <p:nvGrpSpPr>
        <p:cNvPr id="1" name="Shape 67"/>
        <p:cNvGrpSpPr/>
        <p:nvPr/>
      </p:nvGrpSpPr>
      <p:grpSpPr>
        <a:xfrm>
          <a:off x="0" y="0"/>
          <a:ext cx="0" cy="0"/>
          <a:chOff x="0" y="0"/>
          <a:chExt cx="0" cy="0"/>
        </a:xfrm>
      </p:grpSpPr>
      <p:sp>
        <p:nvSpPr>
          <p:cNvPr id="68" name="Google Shape;68;p11"/>
          <p:cNvSpPr/>
          <p:nvPr/>
        </p:nvSpPr>
        <p:spPr>
          <a:xfrm>
            <a:off x="542600" y="469600"/>
            <a:ext cx="11106800" cy="5748000"/>
          </a:xfrm>
          <a:prstGeom prst="rect">
            <a:avLst/>
          </a:prstGeom>
          <a:noFill/>
          <a:ln w="38100" cap="flat" cmpd="sng">
            <a:solidFill>
              <a:srgbClr val="81ECEC"/>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cxnSp>
        <p:nvCxnSpPr>
          <p:cNvPr id="69" name="Google Shape;69;p11"/>
          <p:cNvCxnSpPr/>
          <p:nvPr/>
        </p:nvCxnSpPr>
        <p:spPr>
          <a:xfrm>
            <a:off x="6067400" y="2588567"/>
            <a:ext cx="0" cy="2570000"/>
          </a:xfrm>
          <a:prstGeom prst="straightConnector1">
            <a:avLst/>
          </a:prstGeom>
          <a:noFill/>
          <a:ln w="38100" cap="flat" cmpd="sng">
            <a:solidFill>
              <a:srgbClr val="81ECEC"/>
            </a:solidFill>
            <a:prstDash val="solid"/>
            <a:round/>
            <a:headEnd type="none" w="med" len="med"/>
            <a:tailEnd type="none" w="med" len="med"/>
          </a:ln>
        </p:spPr>
      </p:cxnSp>
      <p:sp>
        <p:nvSpPr>
          <p:cNvPr id="70" name="Google Shape;70;p11"/>
          <p:cNvSpPr txBox="1">
            <a:spLocks noGrp="1"/>
          </p:cNvSpPr>
          <p:nvPr>
            <p:ph type="sldNum" idx="12"/>
          </p:nvPr>
        </p:nvSpPr>
        <p:spPr>
          <a:xfrm>
            <a:off x="11398211" y="6217623"/>
            <a:ext cx="731600" cy="524800"/>
          </a:xfrm>
          <a:prstGeom prst="rect">
            <a:avLst/>
          </a:prstGeom>
        </p:spPr>
        <p:txBody>
          <a:bodyPr spcFirstLastPara="1" wrap="square" lIns="91425" tIns="91425" rIns="91425" bIns="91425" anchor="ctr" anchorCtr="0">
            <a:noAutofit/>
          </a:bodyPr>
          <a:lstStyle>
            <a:lvl1pPr lvl="0" rtl="0">
              <a:buNone/>
              <a:defRPr sz="1600">
                <a:solidFill>
                  <a:schemeClr val="lt2"/>
                </a:solidFill>
                <a:latin typeface="Arvo"/>
                <a:ea typeface="Arvo"/>
                <a:cs typeface="Arvo"/>
                <a:sym typeface="Arvo"/>
              </a:defRPr>
            </a:lvl1pPr>
            <a:lvl2pPr lvl="1" rtl="0">
              <a:buNone/>
              <a:defRPr sz="1600">
                <a:solidFill>
                  <a:schemeClr val="lt2"/>
                </a:solidFill>
                <a:latin typeface="Arvo"/>
                <a:ea typeface="Arvo"/>
                <a:cs typeface="Arvo"/>
                <a:sym typeface="Arvo"/>
              </a:defRPr>
            </a:lvl2pPr>
            <a:lvl3pPr lvl="2" rtl="0">
              <a:buNone/>
              <a:defRPr sz="1600">
                <a:solidFill>
                  <a:schemeClr val="lt2"/>
                </a:solidFill>
                <a:latin typeface="Arvo"/>
                <a:ea typeface="Arvo"/>
                <a:cs typeface="Arvo"/>
                <a:sym typeface="Arvo"/>
              </a:defRPr>
            </a:lvl3pPr>
            <a:lvl4pPr lvl="3" rtl="0">
              <a:buNone/>
              <a:defRPr sz="1600">
                <a:solidFill>
                  <a:schemeClr val="lt2"/>
                </a:solidFill>
                <a:latin typeface="Arvo"/>
                <a:ea typeface="Arvo"/>
                <a:cs typeface="Arvo"/>
                <a:sym typeface="Arvo"/>
              </a:defRPr>
            </a:lvl4pPr>
            <a:lvl5pPr lvl="4" rtl="0">
              <a:buNone/>
              <a:defRPr sz="1600">
                <a:solidFill>
                  <a:schemeClr val="lt2"/>
                </a:solidFill>
                <a:latin typeface="Arvo"/>
                <a:ea typeface="Arvo"/>
                <a:cs typeface="Arvo"/>
                <a:sym typeface="Arvo"/>
              </a:defRPr>
            </a:lvl5pPr>
            <a:lvl6pPr lvl="5" rtl="0">
              <a:buNone/>
              <a:defRPr sz="1600">
                <a:solidFill>
                  <a:schemeClr val="lt2"/>
                </a:solidFill>
                <a:latin typeface="Arvo"/>
                <a:ea typeface="Arvo"/>
                <a:cs typeface="Arvo"/>
                <a:sym typeface="Arvo"/>
              </a:defRPr>
            </a:lvl6pPr>
            <a:lvl7pPr lvl="6" rtl="0">
              <a:buNone/>
              <a:defRPr sz="1600">
                <a:solidFill>
                  <a:schemeClr val="lt2"/>
                </a:solidFill>
                <a:latin typeface="Arvo"/>
                <a:ea typeface="Arvo"/>
                <a:cs typeface="Arvo"/>
                <a:sym typeface="Arvo"/>
              </a:defRPr>
            </a:lvl7pPr>
            <a:lvl8pPr lvl="7" rtl="0">
              <a:buNone/>
              <a:defRPr sz="1600">
                <a:solidFill>
                  <a:schemeClr val="lt2"/>
                </a:solidFill>
                <a:latin typeface="Arvo"/>
                <a:ea typeface="Arvo"/>
                <a:cs typeface="Arvo"/>
                <a:sym typeface="Arvo"/>
              </a:defRPr>
            </a:lvl8pPr>
            <a:lvl9pPr lvl="8" rtl="0">
              <a:buNone/>
              <a:defRPr sz="1600">
                <a:solidFill>
                  <a:schemeClr val="lt2"/>
                </a:solidFill>
                <a:latin typeface="Arvo"/>
                <a:ea typeface="Arvo"/>
                <a:cs typeface="Arvo"/>
                <a:sym typeface="Arvo"/>
              </a:defRPr>
            </a:lvl9pPr>
          </a:lstStyle>
          <a:p>
            <a:fld id="{00000000-1234-1234-1234-123412341234}" type="slidenum">
              <a:rPr lang="es">
                <a:solidFill>
                  <a:srgbClr val="999999"/>
                </a:solidFill>
              </a:rPr>
              <a:pPr/>
              <a:t>‹#›</a:t>
            </a:fld>
            <a:endParaRPr>
              <a:solidFill>
                <a:srgbClr val="999999"/>
              </a:solidFill>
            </a:endParaRPr>
          </a:p>
        </p:txBody>
      </p:sp>
      <p:sp>
        <p:nvSpPr>
          <p:cNvPr id="71" name="Google Shape;71;p11"/>
          <p:cNvSpPr txBox="1">
            <a:spLocks noGrp="1"/>
          </p:cNvSpPr>
          <p:nvPr>
            <p:ph type="ctrTitle"/>
          </p:nvPr>
        </p:nvSpPr>
        <p:spPr>
          <a:xfrm>
            <a:off x="1484304" y="2095400"/>
            <a:ext cx="4226000" cy="859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666666"/>
              </a:buClr>
              <a:buSzPts val="1800"/>
              <a:buNone/>
              <a:defRPr sz="2400">
                <a:solidFill>
                  <a:srgbClr val="666666"/>
                </a:solidFill>
              </a:defRPr>
            </a:lvl1pPr>
            <a:lvl2pPr lvl="1" rtl="0">
              <a:spcBef>
                <a:spcPts val="0"/>
              </a:spcBef>
              <a:spcAft>
                <a:spcPts val="0"/>
              </a:spcAft>
              <a:buClr>
                <a:srgbClr val="666666"/>
              </a:buClr>
              <a:buSzPts val="1600"/>
              <a:buNone/>
              <a:defRPr sz="2133">
                <a:solidFill>
                  <a:srgbClr val="666666"/>
                </a:solidFill>
              </a:defRPr>
            </a:lvl2pPr>
            <a:lvl3pPr lvl="2" rtl="0">
              <a:spcBef>
                <a:spcPts val="0"/>
              </a:spcBef>
              <a:spcAft>
                <a:spcPts val="0"/>
              </a:spcAft>
              <a:buClr>
                <a:srgbClr val="666666"/>
              </a:buClr>
              <a:buSzPts val="1600"/>
              <a:buNone/>
              <a:defRPr sz="2133">
                <a:solidFill>
                  <a:srgbClr val="666666"/>
                </a:solidFill>
              </a:defRPr>
            </a:lvl3pPr>
            <a:lvl4pPr lvl="3" rtl="0">
              <a:spcBef>
                <a:spcPts val="0"/>
              </a:spcBef>
              <a:spcAft>
                <a:spcPts val="0"/>
              </a:spcAft>
              <a:buClr>
                <a:srgbClr val="666666"/>
              </a:buClr>
              <a:buSzPts val="1600"/>
              <a:buNone/>
              <a:defRPr sz="2133">
                <a:solidFill>
                  <a:srgbClr val="666666"/>
                </a:solidFill>
              </a:defRPr>
            </a:lvl4pPr>
            <a:lvl5pPr lvl="4" rtl="0">
              <a:spcBef>
                <a:spcPts val="0"/>
              </a:spcBef>
              <a:spcAft>
                <a:spcPts val="0"/>
              </a:spcAft>
              <a:buClr>
                <a:srgbClr val="666666"/>
              </a:buClr>
              <a:buSzPts val="1600"/>
              <a:buNone/>
              <a:defRPr sz="2133">
                <a:solidFill>
                  <a:srgbClr val="666666"/>
                </a:solidFill>
              </a:defRPr>
            </a:lvl5pPr>
            <a:lvl6pPr lvl="5" rtl="0">
              <a:spcBef>
                <a:spcPts val="0"/>
              </a:spcBef>
              <a:spcAft>
                <a:spcPts val="0"/>
              </a:spcAft>
              <a:buClr>
                <a:srgbClr val="666666"/>
              </a:buClr>
              <a:buSzPts val="1600"/>
              <a:buNone/>
              <a:defRPr sz="2133">
                <a:solidFill>
                  <a:srgbClr val="666666"/>
                </a:solidFill>
              </a:defRPr>
            </a:lvl6pPr>
            <a:lvl7pPr lvl="6" rtl="0">
              <a:spcBef>
                <a:spcPts val="0"/>
              </a:spcBef>
              <a:spcAft>
                <a:spcPts val="0"/>
              </a:spcAft>
              <a:buClr>
                <a:srgbClr val="666666"/>
              </a:buClr>
              <a:buSzPts val="1600"/>
              <a:buNone/>
              <a:defRPr sz="2133">
                <a:solidFill>
                  <a:srgbClr val="666666"/>
                </a:solidFill>
              </a:defRPr>
            </a:lvl7pPr>
            <a:lvl8pPr lvl="7" rtl="0">
              <a:spcBef>
                <a:spcPts val="0"/>
              </a:spcBef>
              <a:spcAft>
                <a:spcPts val="0"/>
              </a:spcAft>
              <a:buClr>
                <a:srgbClr val="666666"/>
              </a:buClr>
              <a:buSzPts val="1600"/>
              <a:buNone/>
              <a:defRPr sz="2133">
                <a:solidFill>
                  <a:srgbClr val="666666"/>
                </a:solidFill>
              </a:defRPr>
            </a:lvl8pPr>
            <a:lvl9pPr lvl="8" rtl="0">
              <a:spcBef>
                <a:spcPts val="0"/>
              </a:spcBef>
              <a:spcAft>
                <a:spcPts val="0"/>
              </a:spcAft>
              <a:buClr>
                <a:srgbClr val="666666"/>
              </a:buClr>
              <a:buSzPts val="1600"/>
              <a:buNone/>
              <a:defRPr sz="2133">
                <a:solidFill>
                  <a:srgbClr val="666666"/>
                </a:solidFill>
              </a:defRPr>
            </a:lvl9pPr>
          </a:lstStyle>
          <a:p>
            <a:endParaRPr/>
          </a:p>
        </p:txBody>
      </p:sp>
      <p:sp>
        <p:nvSpPr>
          <p:cNvPr id="72" name="Google Shape;72;p11"/>
          <p:cNvSpPr txBox="1">
            <a:spLocks noGrp="1"/>
          </p:cNvSpPr>
          <p:nvPr>
            <p:ph type="subTitle" idx="1"/>
          </p:nvPr>
        </p:nvSpPr>
        <p:spPr>
          <a:xfrm>
            <a:off x="1484305" y="2902667"/>
            <a:ext cx="41352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sz="1867"/>
            </a:lvl3pPr>
            <a:lvl4pPr lvl="3" rtl="0">
              <a:lnSpc>
                <a:spcPct val="100000"/>
              </a:lnSpc>
              <a:spcBef>
                <a:spcPts val="0"/>
              </a:spcBef>
              <a:spcAft>
                <a:spcPts val="0"/>
              </a:spcAft>
              <a:buSzPts val="1400"/>
              <a:buNone/>
              <a:defRPr sz="1867"/>
            </a:lvl4pPr>
            <a:lvl5pPr lvl="4" rtl="0">
              <a:lnSpc>
                <a:spcPct val="100000"/>
              </a:lnSpc>
              <a:spcBef>
                <a:spcPts val="0"/>
              </a:spcBef>
              <a:spcAft>
                <a:spcPts val="0"/>
              </a:spcAft>
              <a:buSzPts val="1400"/>
              <a:buNone/>
              <a:defRPr sz="1867"/>
            </a:lvl5pPr>
            <a:lvl6pPr lvl="5" rtl="0">
              <a:lnSpc>
                <a:spcPct val="100000"/>
              </a:lnSpc>
              <a:spcBef>
                <a:spcPts val="0"/>
              </a:spcBef>
              <a:spcAft>
                <a:spcPts val="0"/>
              </a:spcAft>
              <a:buSzPts val="1400"/>
              <a:buNone/>
              <a:defRPr sz="1867"/>
            </a:lvl6pPr>
            <a:lvl7pPr lvl="6" rtl="0">
              <a:lnSpc>
                <a:spcPct val="100000"/>
              </a:lnSpc>
              <a:spcBef>
                <a:spcPts val="0"/>
              </a:spcBef>
              <a:spcAft>
                <a:spcPts val="0"/>
              </a:spcAft>
              <a:buSzPts val="1400"/>
              <a:buNone/>
              <a:defRPr sz="1867"/>
            </a:lvl7pPr>
            <a:lvl8pPr lvl="7" rtl="0">
              <a:lnSpc>
                <a:spcPct val="100000"/>
              </a:lnSpc>
              <a:spcBef>
                <a:spcPts val="0"/>
              </a:spcBef>
              <a:spcAft>
                <a:spcPts val="0"/>
              </a:spcAft>
              <a:buSzPts val="1400"/>
              <a:buNone/>
              <a:defRPr sz="1867"/>
            </a:lvl8pPr>
            <a:lvl9pPr lvl="8" rtl="0">
              <a:lnSpc>
                <a:spcPct val="100000"/>
              </a:lnSpc>
              <a:spcBef>
                <a:spcPts val="0"/>
              </a:spcBef>
              <a:spcAft>
                <a:spcPts val="0"/>
              </a:spcAft>
              <a:buSzPts val="1400"/>
              <a:buNone/>
              <a:defRPr sz="1867"/>
            </a:lvl9pPr>
          </a:lstStyle>
          <a:p>
            <a:endParaRPr/>
          </a:p>
        </p:txBody>
      </p:sp>
      <p:sp>
        <p:nvSpPr>
          <p:cNvPr id="73" name="Google Shape;73;p11"/>
          <p:cNvSpPr txBox="1">
            <a:spLocks noGrp="1"/>
          </p:cNvSpPr>
          <p:nvPr>
            <p:ph type="ctrTitle" idx="2"/>
          </p:nvPr>
        </p:nvSpPr>
        <p:spPr>
          <a:xfrm>
            <a:off x="6424504" y="2095400"/>
            <a:ext cx="4226000" cy="859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666666"/>
              </a:buClr>
              <a:buSzPts val="1800"/>
              <a:buNone/>
              <a:defRPr sz="2400">
                <a:solidFill>
                  <a:srgbClr val="666666"/>
                </a:solidFill>
              </a:defRPr>
            </a:lvl1pPr>
            <a:lvl2pPr lvl="1" rtl="0">
              <a:spcBef>
                <a:spcPts val="0"/>
              </a:spcBef>
              <a:spcAft>
                <a:spcPts val="0"/>
              </a:spcAft>
              <a:buClr>
                <a:srgbClr val="666666"/>
              </a:buClr>
              <a:buSzPts val="1600"/>
              <a:buNone/>
              <a:defRPr sz="2133">
                <a:solidFill>
                  <a:srgbClr val="666666"/>
                </a:solidFill>
              </a:defRPr>
            </a:lvl2pPr>
            <a:lvl3pPr lvl="2" rtl="0">
              <a:spcBef>
                <a:spcPts val="0"/>
              </a:spcBef>
              <a:spcAft>
                <a:spcPts val="0"/>
              </a:spcAft>
              <a:buClr>
                <a:srgbClr val="666666"/>
              </a:buClr>
              <a:buSzPts val="1600"/>
              <a:buNone/>
              <a:defRPr sz="2133">
                <a:solidFill>
                  <a:srgbClr val="666666"/>
                </a:solidFill>
              </a:defRPr>
            </a:lvl3pPr>
            <a:lvl4pPr lvl="3" rtl="0">
              <a:spcBef>
                <a:spcPts val="0"/>
              </a:spcBef>
              <a:spcAft>
                <a:spcPts val="0"/>
              </a:spcAft>
              <a:buClr>
                <a:srgbClr val="666666"/>
              </a:buClr>
              <a:buSzPts val="1600"/>
              <a:buNone/>
              <a:defRPr sz="2133">
                <a:solidFill>
                  <a:srgbClr val="666666"/>
                </a:solidFill>
              </a:defRPr>
            </a:lvl4pPr>
            <a:lvl5pPr lvl="4" rtl="0">
              <a:spcBef>
                <a:spcPts val="0"/>
              </a:spcBef>
              <a:spcAft>
                <a:spcPts val="0"/>
              </a:spcAft>
              <a:buClr>
                <a:srgbClr val="666666"/>
              </a:buClr>
              <a:buSzPts val="1600"/>
              <a:buNone/>
              <a:defRPr sz="2133">
                <a:solidFill>
                  <a:srgbClr val="666666"/>
                </a:solidFill>
              </a:defRPr>
            </a:lvl5pPr>
            <a:lvl6pPr lvl="5" rtl="0">
              <a:spcBef>
                <a:spcPts val="0"/>
              </a:spcBef>
              <a:spcAft>
                <a:spcPts val="0"/>
              </a:spcAft>
              <a:buClr>
                <a:srgbClr val="666666"/>
              </a:buClr>
              <a:buSzPts val="1600"/>
              <a:buNone/>
              <a:defRPr sz="2133">
                <a:solidFill>
                  <a:srgbClr val="666666"/>
                </a:solidFill>
              </a:defRPr>
            </a:lvl6pPr>
            <a:lvl7pPr lvl="6" rtl="0">
              <a:spcBef>
                <a:spcPts val="0"/>
              </a:spcBef>
              <a:spcAft>
                <a:spcPts val="0"/>
              </a:spcAft>
              <a:buClr>
                <a:srgbClr val="666666"/>
              </a:buClr>
              <a:buSzPts val="1600"/>
              <a:buNone/>
              <a:defRPr sz="2133">
                <a:solidFill>
                  <a:srgbClr val="666666"/>
                </a:solidFill>
              </a:defRPr>
            </a:lvl7pPr>
            <a:lvl8pPr lvl="7" rtl="0">
              <a:spcBef>
                <a:spcPts val="0"/>
              </a:spcBef>
              <a:spcAft>
                <a:spcPts val="0"/>
              </a:spcAft>
              <a:buClr>
                <a:srgbClr val="666666"/>
              </a:buClr>
              <a:buSzPts val="1600"/>
              <a:buNone/>
              <a:defRPr sz="2133">
                <a:solidFill>
                  <a:srgbClr val="666666"/>
                </a:solidFill>
              </a:defRPr>
            </a:lvl8pPr>
            <a:lvl9pPr lvl="8" rtl="0">
              <a:spcBef>
                <a:spcPts val="0"/>
              </a:spcBef>
              <a:spcAft>
                <a:spcPts val="0"/>
              </a:spcAft>
              <a:buClr>
                <a:srgbClr val="666666"/>
              </a:buClr>
              <a:buSzPts val="1600"/>
              <a:buNone/>
              <a:defRPr sz="2133">
                <a:solidFill>
                  <a:srgbClr val="666666"/>
                </a:solidFill>
              </a:defRPr>
            </a:lvl9pPr>
          </a:lstStyle>
          <a:p>
            <a:endParaRPr/>
          </a:p>
        </p:txBody>
      </p:sp>
      <p:sp>
        <p:nvSpPr>
          <p:cNvPr id="74" name="Google Shape;74;p11"/>
          <p:cNvSpPr txBox="1">
            <a:spLocks noGrp="1"/>
          </p:cNvSpPr>
          <p:nvPr>
            <p:ph type="subTitle" idx="3"/>
          </p:nvPr>
        </p:nvSpPr>
        <p:spPr>
          <a:xfrm>
            <a:off x="6424505" y="2902667"/>
            <a:ext cx="41352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sz="1867"/>
            </a:lvl3pPr>
            <a:lvl4pPr lvl="3" rtl="0">
              <a:lnSpc>
                <a:spcPct val="100000"/>
              </a:lnSpc>
              <a:spcBef>
                <a:spcPts val="0"/>
              </a:spcBef>
              <a:spcAft>
                <a:spcPts val="0"/>
              </a:spcAft>
              <a:buSzPts val="1400"/>
              <a:buNone/>
              <a:defRPr sz="1867"/>
            </a:lvl4pPr>
            <a:lvl5pPr lvl="4" rtl="0">
              <a:lnSpc>
                <a:spcPct val="100000"/>
              </a:lnSpc>
              <a:spcBef>
                <a:spcPts val="0"/>
              </a:spcBef>
              <a:spcAft>
                <a:spcPts val="0"/>
              </a:spcAft>
              <a:buSzPts val="1400"/>
              <a:buNone/>
              <a:defRPr sz="1867"/>
            </a:lvl5pPr>
            <a:lvl6pPr lvl="5" rtl="0">
              <a:lnSpc>
                <a:spcPct val="100000"/>
              </a:lnSpc>
              <a:spcBef>
                <a:spcPts val="0"/>
              </a:spcBef>
              <a:spcAft>
                <a:spcPts val="0"/>
              </a:spcAft>
              <a:buSzPts val="1400"/>
              <a:buNone/>
              <a:defRPr sz="1867"/>
            </a:lvl6pPr>
            <a:lvl7pPr lvl="6" rtl="0">
              <a:lnSpc>
                <a:spcPct val="100000"/>
              </a:lnSpc>
              <a:spcBef>
                <a:spcPts val="0"/>
              </a:spcBef>
              <a:spcAft>
                <a:spcPts val="0"/>
              </a:spcAft>
              <a:buSzPts val="1400"/>
              <a:buNone/>
              <a:defRPr sz="1867"/>
            </a:lvl7pPr>
            <a:lvl8pPr lvl="7" rtl="0">
              <a:lnSpc>
                <a:spcPct val="100000"/>
              </a:lnSpc>
              <a:spcBef>
                <a:spcPts val="0"/>
              </a:spcBef>
              <a:spcAft>
                <a:spcPts val="0"/>
              </a:spcAft>
              <a:buSzPts val="1400"/>
              <a:buNone/>
              <a:defRPr sz="1867"/>
            </a:lvl8pPr>
            <a:lvl9pPr lvl="8" rtl="0">
              <a:lnSpc>
                <a:spcPct val="100000"/>
              </a:lnSpc>
              <a:spcBef>
                <a:spcPts val="0"/>
              </a:spcBef>
              <a:spcAft>
                <a:spcPts val="0"/>
              </a:spcAft>
              <a:buSzPts val="1400"/>
              <a:buNone/>
              <a:defRPr sz="1867"/>
            </a:lvl9pPr>
          </a:lstStyle>
          <a:p>
            <a:endParaRPr/>
          </a:p>
        </p:txBody>
      </p:sp>
      <p:sp>
        <p:nvSpPr>
          <p:cNvPr id="75" name="Google Shape;75;p11"/>
          <p:cNvSpPr txBox="1">
            <a:spLocks noGrp="1"/>
          </p:cNvSpPr>
          <p:nvPr>
            <p:ph type="title" idx="4"/>
          </p:nvPr>
        </p:nvSpPr>
        <p:spPr>
          <a:xfrm>
            <a:off x="-15800" y="1236100"/>
            <a:ext cx="12192000" cy="64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933"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extLst>
      <p:ext uri="{BB962C8B-B14F-4D97-AF65-F5344CB8AC3E}">
        <p14:creationId xmlns:p14="http://schemas.microsoft.com/office/powerpoint/2010/main" val="138279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mp; 2 columns slide 1">
  <p:cSld name="Title &amp; 2 columns slide 1">
    <p:bg>
      <p:bgPr>
        <a:solidFill>
          <a:srgbClr val="FFFFFF"/>
        </a:solidFill>
        <a:effectLst/>
      </p:bgPr>
    </p:bg>
    <p:spTree>
      <p:nvGrpSpPr>
        <p:cNvPr id="1" name="Shape 76"/>
        <p:cNvGrpSpPr/>
        <p:nvPr/>
      </p:nvGrpSpPr>
      <p:grpSpPr>
        <a:xfrm>
          <a:off x="0" y="0"/>
          <a:ext cx="0" cy="0"/>
          <a:chOff x="0" y="0"/>
          <a:chExt cx="0" cy="0"/>
        </a:xfrm>
      </p:grpSpPr>
      <p:sp>
        <p:nvSpPr>
          <p:cNvPr id="77" name="Google Shape;77;p12"/>
          <p:cNvSpPr/>
          <p:nvPr/>
        </p:nvSpPr>
        <p:spPr>
          <a:xfrm>
            <a:off x="542600" y="469600"/>
            <a:ext cx="11106800" cy="5748000"/>
          </a:xfrm>
          <a:prstGeom prst="rect">
            <a:avLst/>
          </a:prstGeom>
          <a:noFill/>
          <a:ln w="38100" cap="flat" cmpd="sng">
            <a:solidFill>
              <a:srgbClr val="81ECEC"/>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cxnSp>
        <p:nvCxnSpPr>
          <p:cNvPr id="78" name="Google Shape;78;p12"/>
          <p:cNvCxnSpPr/>
          <p:nvPr/>
        </p:nvCxnSpPr>
        <p:spPr>
          <a:xfrm>
            <a:off x="6067400" y="2588567"/>
            <a:ext cx="0" cy="2570000"/>
          </a:xfrm>
          <a:prstGeom prst="straightConnector1">
            <a:avLst/>
          </a:prstGeom>
          <a:noFill/>
          <a:ln w="38100" cap="flat" cmpd="sng">
            <a:solidFill>
              <a:srgbClr val="81ECEC"/>
            </a:solidFill>
            <a:prstDash val="solid"/>
            <a:round/>
            <a:headEnd type="none" w="med" len="med"/>
            <a:tailEnd type="none" w="med" len="med"/>
          </a:ln>
        </p:spPr>
      </p:cxnSp>
      <p:sp>
        <p:nvSpPr>
          <p:cNvPr id="79" name="Google Shape;79;p12"/>
          <p:cNvSpPr txBox="1">
            <a:spLocks noGrp="1"/>
          </p:cNvSpPr>
          <p:nvPr>
            <p:ph type="sldNum" idx="12"/>
          </p:nvPr>
        </p:nvSpPr>
        <p:spPr>
          <a:xfrm>
            <a:off x="11366277" y="6217589"/>
            <a:ext cx="731600" cy="524800"/>
          </a:xfrm>
          <a:prstGeom prst="rect">
            <a:avLst/>
          </a:prstGeom>
        </p:spPr>
        <p:txBody>
          <a:bodyPr spcFirstLastPara="1" wrap="square" lIns="91425" tIns="91425" rIns="91425" bIns="91425" anchor="ctr" anchorCtr="0">
            <a:noAutofit/>
          </a:bodyPr>
          <a:lstStyle>
            <a:lvl1pPr lvl="0" rtl="0">
              <a:buNone/>
              <a:defRPr sz="1600">
                <a:solidFill>
                  <a:schemeClr val="lt2"/>
                </a:solidFill>
                <a:latin typeface="Arvo"/>
                <a:ea typeface="Arvo"/>
                <a:cs typeface="Arvo"/>
                <a:sym typeface="Arvo"/>
              </a:defRPr>
            </a:lvl1pPr>
            <a:lvl2pPr lvl="1" rtl="0">
              <a:buNone/>
              <a:defRPr sz="1600">
                <a:solidFill>
                  <a:schemeClr val="lt2"/>
                </a:solidFill>
                <a:latin typeface="Arvo"/>
                <a:ea typeface="Arvo"/>
                <a:cs typeface="Arvo"/>
                <a:sym typeface="Arvo"/>
              </a:defRPr>
            </a:lvl2pPr>
            <a:lvl3pPr lvl="2" rtl="0">
              <a:buNone/>
              <a:defRPr sz="1600">
                <a:solidFill>
                  <a:schemeClr val="lt2"/>
                </a:solidFill>
                <a:latin typeface="Arvo"/>
                <a:ea typeface="Arvo"/>
                <a:cs typeface="Arvo"/>
                <a:sym typeface="Arvo"/>
              </a:defRPr>
            </a:lvl3pPr>
            <a:lvl4pPr lvl="3" rtl="0">
              <a:buNone/>
              <a:defRPr sz="1600">
                <a:solidFill>
                  <a:schemeClr val="lt2"/>
                </a:solidFill>
                <a:latin typeface="Arvo"/>
                <a:ea typeface="Arvo"/>
                <a:cs typeface="Arvo"/>
                <a:sym typeface="Arvo"/>
              </a:defRPr>
            </a:lvl4pPr>
            <a:lvl5pPr lvl="4" rtl="0">
              <a:buNone/>
              <a:defRPr sz="1600">
                <a:solidFill>
                  <a:schemeClr val="lt2"/>
                </a:solidFill>
                <a:latin typeface="Arvo"/>
                <a:ea typeface="Arvo"/>
                <a:cs typeface="Arvo"/>
                <a:sym typeface="Arvo"/>
              </a:defRPr>
            </a:lvl5pPr>
            <a:lvl6pPr lvl="5" rtl="0">
              <a:buNone/>
              <a:defRPr sz="1600">
                <a:solidFill>
                  <a:schemeClr val="lt2"/>
                </a:solidFill>
                <a:latin typeface="Arvo"/>
                <a:ea typeface="Arvo"/>
                <a:cs typeface="Arvo"/>
                <a:sym typeface="Arvo"/>
              </a:defRPr>
            </a:lvl6pPr>
            <a:lvl7pPr lvl="6" rtl="0">
              <a:buNone/>
              <a:defRPr sz="1600">
                <a:solidFill>
                  <a:schemeClr val="lt2"/>
                </a:solidFill>
                <a:latin typeface="Arvo"/>
                <a:ea typeface="Arvo"/>
                <a:cs typeface="Arvo"/>
                <a:sym typeface="Arvo"/>
              </a:defRPr>
            </a:lvl7pPr>
            <a:lvl8pPr lvl="7" rtl="0">
              <a:buNone/>
              <a:defRPr sz="1600">
                <a:solidFill>
                  <a:schemeClr val="lt2"/>
                </a:solidFill>
                <a:latin typeface="Arvo"/>
                <a:ea typeface="Arvo"/>
                <a:cs typeface="Arvo"/>
                <a:sym typeface="Arvo"/>
              </a:defRPr>
            </a:lvl8pPr>
            <a:lvl9pPr lvl="8" rtl="0">
              <a:buNone/>
              <a:defRPr sz="1600">
                <a:solidFill>
                  <a:schemeClr val="lt2"/>
                </a:solidFill>
                <a:latin typeface="Arvo"/>
                <a:ea typeface="Arvo"/>
                <a:cs typeface="Arvo"/>
                <a:sym typeface="Arvo"/>
              </a:defRPr>
            </a:lvl9pPr>
          </a:lstStyle>
          <a:p>
            <a:fld id="{00000000-1234-1234-1234-123412341234}" type="slidenum">
              <a:rPr lang="es">
                <a:solidFill>
                  <a:srgbClr val="999999"/>
                </a:solidFill>
              </a:rPr>
              <a:pPr/>
              <a:t>‹#›</a:t>
            </a:fld>
            <a:endParaRPr>
              <a:solidFill>
                <a:srgbClr val="999999"/>
              </a:solidFill>
            </a:endParaRPr>
          </a:p>
        </p:txBody>
      </p:sp>
      <p:sp>
        <p:nvSpPr>
          <p:cNvPr id="80" name="Google Shape;80;p12"/>
          <p:cNvSpPr txBox="1">
            <a:spLocks noGrp="1"/>
          </p:cNvSpPr>
          <p:nvPr>
            <p:ph type="ctrTitle"/>
          </p:nvPr>
        </p:nvSpPr>
        <p:spPr>
          <a:xfrm>
            <a:off x="1484304" y="2868100"/>
            <a:ext cx="4226000" cy="859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666666"/>
              </a:buClr>
              <a:buSzPts val="1800"/>
              <a:buNone/>
              <a:defRPr sz="2400">
                <a:solidFill>
                  <a:srgbClr val="666666"/>
                </a:solidFill>
              </a:defRPr>
            </a:lvl1pPr>
            <a:lvl2pPr lvl="1" algn="ctr" rtl="0">
              <a:spcBef>
                <a:spcPts val="0"/>
              </a:spcBef>
              <a:spcAft>
                <a:spcPts val="0"/>
              </a:spcAft>
              <a:buClr>
                <a:srgbClr val="666666"/>
              </a:buClr>
              <a:buSzPts val="1600"/>
              <a:buNone/>
              <a:defRPr sz="2133">
                <a:solidFill>
                  <a:srgbClr val="666666"/>
                </a:solidFill>
              </a:defRPr>
            </a:lvl2pPr>
            <a:lvl3pPr lvl="2" algn="ctr" rtl="0">
              <a:spcBef>
                <a:spcPts val="0"/>
              </a:spcBef>
              <a:spcAft>
                <a:spcPts val="0"/>
              </a:spcAft>
              <a:buClr>
                <a:srgbClr val="666666"/>
              </a:buClr>
              <a:buSzPts val="1600"/>
              <a:buNone/>
              <a:defRPr sz="2133">
                <a:solidFill>
                  <a:srgbClr val="666666"/>
                </a:solidFill>
              </a:defRPr>
            </a:lvl3pPr>
            <a:lvl4pPr lvl="3" algn="ctr" rtl="0">
              <a:spcBef>
                <a:spcPts val="0"/>
              </a:spcBef>
              <a:spcAft>
                <a:spcPts val="0"/>
              </a:spcAft>
              <a:buClr>
                <a:srgbClr val="666666"/>
              </a:buClr>
              <a:buSzPts val="1600"/>
              <a:buNone/>
              <a:defRPr sz="2133">
                <a:solidFill>
                  <a:srgbClr val="666666"/>
                </a:solidFill>
              </a:defRPr>
            </a:lvl4pPr>
            <a:lvl5pPr lvl="4" algn="ctr" rtl="0">
              <a:spcBef>
                <a:spcPts val="0"/>
              </a:spcBef>
              <a:spcAft>
                <a:spcPts val="0"/>
              </a:spcAft>
              <a:buClr>
                <a:srgbClr val="666666"/>
              </a:buClr>
              <a:buSzPts val="1600"/>
              <a:buNone/>
              <a:defRPr sz="2133">
                <a:solidFill>
                  <a:srgbClr val="666666"/>
                </a:solidFill>
              </a:defRPr>
            </a:lvl5pPr>
            <a:lvl6pPr lvl="5" algn="ctr" rtl="0">
              <a:spcBef>
                <a:spcPts val="0"/>
              </a:spcBef>
              <a:spcAft>
                <a:spcPts val="0"/>
              </a:spcAft>
              <a:buClr>
                <a:srgbClr val="666666"/>
              </a:buClr>
              <a:buSzPts val="1600"/>
              <a:buNone/>
              <a:defRPr sz="2133">
                <a:solidFill>
                  <a:srgbClr val="666666"/>
                </a:solidFill>
              </a:defRPr>
            </a:lvl6pPr>
            <a:lvl7pPr lvl="6" algn="ctr" rtl="0">
              <a:spcBef>
                <a:spcPts val="0"/>
              </a:spcBef>
              <a:spcAft>
                <a:spcPts val="0"/>
              </a:spcAft>
              <a:buClr>
                <a:srgbClr val="666666"/>
              </a:buClr>
              <a:buSzPts val="1600"/>
              <a:buNone/>
              <a:defRPr sz="2133">
                <a:solidFill>
                  <a:srgbClr val="666666"/>
                </a:solidFill>
              </a:defRPr>
            </a:lvl7pPr>
            <a:lvl8pPr lvl="7" algn="ctr" rtl="0">
              <a:spcBef>
                <a:spcPts val="0"/>
              </a:spcBef>
              <a:spcAft>
                <a:spcPts val="0"/>
              </a:spcAft>
              <a:buClr>
                <a:srgbClr val="666666"/>
              </a:buClr>
              <a:buSzPts val="1600"/>
              <a:buNone/>
              <a:defRPr sz="2133">
                <a:solidFill>
                  <a:srgbClr val="666666"/>
                </a:solidFill>
              </a:defRPr>
            </a:lvl8pPr>
            <a:lvl9pPr lvl="8" algn="ctr" rtl="0">
              <a:spcBef>
                <a:spcPts val="0"/>
              </a:spcBef>
              <a:spcAft>
                <a:spcPts val="0"/>
              </a:spcAft>
              <a:buClr>
                <a:srgbClr val="666666"/>
              </a:buClr>
              <a:buSzPts val="1600"/>
              <a:buNone/>
              <a:defRPr sz="2133">
                <a:solidFill>
                  <a:srgbClr val="666666"/>
                </a:solidFill>
              </a:defRPr>
            </a:lvl9pPr>
          </a:lstStyle>
          <a:p>
            <a:endParaRPr/>
          </a:p>
        </p:txBody>
      </p:sp>
      <p:sp>
        <p:nvSpPr>
          <p:cNvPr id="81" name="Google Shape;81;p12"/>
          <p:cNvSpPr txBox="1">
            <a:spLocks noGrp="1"/>
          </p:cNvSpPr>
          <p:nvPr>
            <p:ph type="subTitle" idx="1"/>
          </p:nvPr>
        </p:nvSpPr>
        <p:spPr>
          <a:xfrm>
            <a:off x="1529704" y="3675367"/>
            <a:ext cx="41352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endParaRPr/>
          </a:p>
        </p:txBody>
      </p:sp>
      <p:sp>
        <p:nvSpPr>
          <p:cNvPr id="82" name="Google Shape;82;p12"/>
          <p:cNvSpPr txBox="1">
            <a:spLocks noGrp="1"/>
          </p:cNvSpPr>
          <p:nvPr>
            <p:ph type="ctrTitle" idx="2"/>
          </p:nvPr>
        </p:nvSpPr>
        <p:spPr>
          <a:xfrm>
            <a:off x="6424504" y="2868100"/>
            <a:ext cx="4226000" cy="859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666666"/>
              </a:buClr>
              <a:buSzPts val="1800"/>
              <a:buNone/>
              <a:defRPr sz="2400">
                <a:solidFill>
                  <a:srgbClr val="666666"/>
                </a:solidFill>
              </a:defRPr>
            </a:lvl1pPr>
            <a:lvl2pPr lvl="1" algn="ctr" rtl="0">
              <a:spcBef>
                <a:spcPts val="0"/>
              </a:spcBef>
              <a:spcAft>
                <a:spcPts val="0"/>
              </a:spcAft>
              <a:buClr>
                <a:srgbClr val="666666"/>
              </a:buClr>
              <a:buSzPts val="1600"/>
              <a:buNone/>
              <a:defRPr sz="2133">
                <a:solidFill>
                  <a:srgbClr val="666666"/>
                </a:solidFill>
              </a:defRPr>
            </a:lvl2pPr>
            <a:lvl3pPr lvl="2" algn="ctr" rtl="0">
              <a:spcBef>
                <a:spcPts val="0"/>
              </a:spcBef>
              <a:spcAft>
                <a:spcPts val="0"/>
              </a:spcAft>
              <a:buClr>
                <a:srgbClr val="666666"/>
              </a:buClr>
              <a:buSzPts val="1600"/>
              <a:buNone/>
              <a:defRPr sz="2133">
                <a:solidFill>
                  <a:srgbClr val="666666"/>
                </a:solidFill>
              </a:defRPr>
            </a:lvl3pPr>
            <a:lvl4pPr lvl="3" algn="ctr" rtl="0">
              <a:spcBef>
                <a:spcPts val="0"/>
              </a:spcBef>
              <a:spcAft>
                <a:spcPts val="0"/>
              </a:spcAft>
              <a:buClr>
                <a:srgbClr val="666666"/>
              </a:buClr>
              <a:buSzPts val="1600"/>
              <a:buNone/>
              <a:defRPr sz="2133">
                <a:solidFill>
                  <a:srgbClr val="666666"/>
                </a:solidFill>
              </a:defRPr>
            </a:lvl4pPr>
            <a:lvl5pPr lvl="4" algn="ctr" rtl="0">
              <a:spcBef>
                <a:spcPts val="0"/>
              </a:spcBef>
              <a:spcAft>
                <a:spcPts val="0"/>
              </a:spcAft>
              <a:buClr>
                <a:srgbClr val="666666"/>
              </a:buClr>
              <a:buSzPts val="1600"/>
              <a:buNone/>
              <a:defRPr sz="2133">
                <a:solidFill>
                  <a:srgbClr val="666666"/>
                </a:solidFill>
              </a:defRPr>
            </a:lvl5pPr>
            <a:lvl6pPr lvl="5" algn="ctr" rtl="0">
              <a:spcBef>
                <a:spcPts val="0"/>
              </a:spcBef>
              <a:spcAft>
                <a:spcPts val="0"/>
              </a:spcAft>
              <a:buClr>
                <a:srgbClr val="666666"/>
              </a:buClr>
              <a:buSzPts val="1600"/>
              <a:buNone/>
              <a:defRPr sz="2133">
                <a:solidFill>
                  <a:srgbClr val="666666"/>
                </a:solidFill>
              </a:defRPr>
            </a:lvl6pPr>
            <a:lvl7pPr lvl="6" algn="ctr" rtl="0">
              <a:spcBef>
                <a:spcPts val="0"/>
              </a:spcBef>
              <a:spcAft>
                <a:spcPts val="0"/>
              </a:spcAft>
              <a:buClr>
                <a:srgbClr val="666666"/>
              </a:buClr>
              <a:buSzPts val="1600"/>
              <a:buNone/>
              <a:defRPr sz="2133">
                <a:solidFill>
                  <a:srgbClr val="666666"/>
                </a:solidFill>
              </a:defRPr>
            </a:lvl7pPr>
            <a:lvl8pPr lvl="7" algn="ctr" rtl="0">
              <a:spcBef>
                <a:spcPts val="0"/>
              </a:spcBef>
              <a:spcAft>
                <a:spcPts val="0"/>
              </a:spcAft>
              <a:buClr>
                <a:srgbClr val="666666"/>
              </a:buClr>
              <a:buSzPts val="1600"/>
              <a:buNone/>
              <a:defRPr sz="2133">
                <a:solidFill>
                  <a:srgbClr val="666666"/>
                </a:solidFill>
              </a:defRPr>
            </a:lvl8pPr>
            <a:lvl9pPr lvl="8" algn="ctr" rtl="0">
              <a:spcBef>
                <a:spcPts val="0"/>
              </a:spcBef>
              <a:spcAft>
                <a:spcPts val="0"/>
              </a:spcAft>
              <a:buClr>
                <a:srgbClr val="666666"/>
              </a:buClr>
              <a:buSzPts val="1600"/>
              <a:buNone/>
              <a:defRPr sz="2133">
                <a:solidFill>
                  <a:srgbClr val="666666"/>
                </a:solidFill>
              </a:defRPr>
            </a:lvl9pPr>
          </a:lstStyle>
          <a:p>
            <a:endParaRPr/>
          </a:p>
        </p:txBody>
      </p:sp>
      <p:sp>
        <p:nvSpPr>
          <p:cNvPr id="83" name="Google Shape;83;p12"/>
          <p:cNvSpPr txBox="1">
            <a:spLocks noGrp="1"/>
          </p:cNvSpPr>
          <p:nvPr>
            <p:ph type="subTitle" idx="3"/>
          </p:nvPr>
        </p:nvSpPr>
        <p:spPr>
          <a:xfrm>
            <a:off x="6469904" y="3675367"/>
            <a:ext cx="41352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endParaRPr/>
          </a:p>
        </p:txBody>
      </p:sp>
      <p:sp>
        <p:nvSpPr>
          <p:cNvPr id="84" name="Google Shape;84;p12"/>
          <p:cNvSpPr txBox="1">
            <a:spLocks noGrp="1"/>
          </p:cNvSpPr>
          <p:nvPr>
            <p:ph type="title" idx="4"/>
          </p:nvPr>
        </p:nvSpPr>
        <p:spPr>
          <a:xfrm>
            <a:off x="-15800" y="1236100"/>
            <a:ext cx="12192000" cy="64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933"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extLst>
      <p:ext uri="{BB962C8B-B14F-4D97-AF65-F5344CB8AC3E}">
        <p14:creationId xmlns:p14="http://schemas.microsoft.com/office/powerpoint/2010/main" val="34690202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mp; 3 columns slide">
  <p:cSld name="Title &amp; 3 columns slide">
    <p:bg>
      <p:bgPr>
        <a:solidFill>
          <a:srgbClr val="FFFFFF"/>
        </a:solidFill>
        <a:effectLst/>
      </p:bgPr>
    </p:bg>
    <p:spTree>
      <p:nvGrpSpPr>
        <p:cNvPr id="1" name="Shape 85"/>
        <p:cNvGrpSpPr/>
        <p:nvPr/>
      </p:nvGrpSpPr>
      <p:grpSpPr>
        <a:xfrm>
          <a:off x="0" y="0"/>
          <a:ext cx="0" cy="0"/>
          <a:chOff x="0" y="0"/>
          <a:chExt cx="0" cy="0"/>
        </a:xfrm>
      </p:grpSpPr>
      <p:sp>
        <p:nvSpPr>
          <p:cNvPr id="86" name="Google Shape;86;p13"/>
          <p:cNvSpPr/>
          <p:nvPr/>
        </p:nvSpPr>
        <p:spPr>
          <a:xfrm>
            <a:off x="542600" y="469600"/>
            <a:ext cx="11106800" cy="5748000"/>
          </a:xfrm>
          <a:prstGeom prst="rect">
            <a:avLst/>
          </a:prstGeom>
          <a:noFill/>
          <a:ln w="38100" cap="flat" cmpd="sng">
            <a:solidFill>
              <a:srgbClr val="81ECEC"/>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7" name="Google Shape;87;p13"/>
          <p:cNvSpPr txBox="1">
            <a:spLocks noGrp="1"/>
          </p:cNvSpPr>
          <p:nvPr>
            <p:ph type="title"/>
          </p:nvPr>
        </p:nvSpPr>
        <p:spPr>
          <a:xfrm>
            <a:off x="-15800" y="1236100"/>
            <a:ext cx="12192000" cy="64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933"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8" name="Google Shape;88;p13"/>
          <p:cNvSpPr txBox="1">
            <a:spLocks noGrp="1"/>
          </p:cNvSpPr>
          <p:nvPr>
            <p:ph type="sldNum" idx="12"/>
          </p:nvPr>
        </p:nvSpPr>
        <p:spPr>
          <a:xfrm>
            <a:off x="11398211" y="6217623"/>
            <a:ext cx="731600" cy="524800"/>
          </a:xfrm>
          <a:prstGeom prst="rect">
            <a:avLst/>
          </a:prstGeom>
        </p:spPr>
        <p:txBody>
          <a:bodyPr spcFirstLastPara="1" wrap="square" lIns="91425" tIns="91425" rIns="91425" bIns="91425" anchor="ctr" anchorCtr="0">
            <a:noAutofit/>
          </a:bodyPr>
          <a:lstStyle>
            <a:lvl1pPr lvl="0" rtl="0">
              <a:buNone/>
              <a:defRPr sz="1600">
                <a:solidFill>
                  <a:schemeClr val="lt2"/>
                </a:solidFill>
                <a:latin typeface="Arvo"/>
                <a:ea typeface="Arvo"/>
                <a:cs typeface="Arvo"/>
                <a:sym typeface="Arvo"/>
              </a:defRPr>
            </a:lvl1pPr>
            <a:lvl2pPr lvl="1" rtl="0">
              <a:buNone/>
              <a:defRPr sz="1600">
                <a:solidFill>
                  <a:schemeClr val="lt2"/>
                </a:solidFill>
                <a:latin typeface="Arvo"/>
                <a:ea typeface="Arvo"/>
                <a:cs typeface="Arvo"/>
                <a:sym typeface="Arvo"/>
              </a:defRPr>
            </a:lvl2pPr>
            <a:lvl3pPr lvl="2" rtl="0">
              <a:buNone/>
              <a:defRPr sz="1600">
                <a:solidFill>
                  <a:schemeClr val="lt2"/>
                </a:solidFill>
                <a:latin typeface="Arvo"/>
                <a:ea typeface="Arvo"/>
                <a:cs typeface="Arvo"/>
                <a:sym typeface="Arvo"/>
              </a:defRPr>
            </a:lvl3pPr>
            <a:lvl4pPr lvl="3" rtl="0">
              <a:buNone/>
              <a:defRPr sz="1600">
                <a:solidFill>
                  <a:schemeClr val="lt2"/>
                </a:solidFill>
                <a:latin typeface="Arvo"/>
                <a:ea typeface="Arvo"/>
                <a:cs typeface="Arvo"/>
                <a:sym typeface="Arvo"/>
              </a:defRPr>
            </a:lvl4pPr>
            <a:lvl5pPr lvl="4" rtl="0">
              <a:buNone/>
              <a:defRPr sz="1600">
                <a:solidFill>
                  <a:schemeClr val="lt2"/>
                </a:solidFill>
                <a:latin typeface="Arvo"/>
                <a:ea typeface="Arvo"/>
                <a:cs typeface="Arvo"/>
                <a:sym typeface="Arvo"/>
              </a:defRPr>
            </a:lvl5pPr>
            <a:lvl6pPr lvl="5" rtl="0">
              <a:buNone/>
              <a:defRPr sz="1600">
                <a:solidFill>
                  <a:schemeClr val="lt2"/>
                </a:solidFill>
                <a:latin typeface="Arvo"/>
                <a:ea typeface="Arvo"/>
                <a:cs typeface="Arvo"/>
                <a:sym typeface="Arvo"/>
              </a:defRPr>
            </a:lvl6pPr>
            <a:lvl7pPr lvl="6" rtl="0">
              <a:buNone/>
              <a:defRPr sz="1600">
                <a:solidFill>
                  <a:schemeClr val="lt2"/>
                </a:solidFill>
                <a:latin typeface="Arvo"/>
                <a:ea typeface="Arvo"/>
                <a:cs typeface="Arvo"/>
                <a:sym typeface="Arvo"/>
              </a:defRPr>
            </a:lvl7pPr>
            <a:lvl8pPr lvl="7" rtl="0">
              <a:buNone/>
              <a:defRPr sz="1600">
                <a:solidFill>
                  <a:schemeClr val="lt2"/>
                </a:solidFill>
                <a:latin typeface="Arvo"/>
                <a:ea typeface="Arvo"/>
                <a:cs typeface="Arvo"/>
                <a:sym typeface="Arvo"/>
              </a:defRPr>
            </a:lvl8pPr>
            <a:lvl9pPr lvl="8" rtl="0">
              <a:buNone/>
              <a:defRPr sz="1600">
                <a:solidFill>
                  <a:schemeClr val="lt2"/>
                </a:solidFill>
                <a:latin typeface="Arvo"/>
                <a:ea typeface="Arvo"/>
                <a:cs typeface="Arvo"/>
                <a:sym typeface="Arvo"/>
              </a:defRPr>
            </a:lvl9pPr>
          </a:lstStyle>
          <a:p>
            <a:fld id="{00000000-1234-1234-1234-123412341234}" type="slidenum">
              <a:rPr lang="es">
                <a:solidFill>
                  <a:srgbClr val="999999"/>
                </a:solidFill>
              </a:rPr>
              <a:pPr/>
              <a:t>‹#›</a:t>
            </a:fld>
            <a:endParaRPr>
              <a:solidFill>
                <a:srgbClr val="999999"/>
              </a:solidFill>
            </a:endParaRPr>
          </a:p>
        </p:txBody>
      </p:sp>
      <p:sp>
        <p:nvSpPr>
          <p:cNvPr id="89" name="Google Shape;89;p13"/>
          <p:cNvSpPr txBox="1">
            <a:spLocks noGrp="1"/>
          </p:cNvSpPr>
          <p:nvPr>
            <p:ph type="ctrTitle" idx="2"/>
          </p:nvPr>
        </p:nvSpPr>
        <p:spPr>
          <a:xfrm>
            <a:off x="1473801" y="2749900"/>
            <a:ext cx="2818000" cy="859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666666"/>
              </a:buClr>
              <a:buSzPts val="1800"/>
              <a:buNone/>
              <a:defRPr sz="2400">
                <a:solidFill>
                  <a:srgbClr val="666666"/>
                </a:solidFill>
              </a:defRPr>
            </a:lvl1pPr>
            <a:lvl2pPr lvl="1" algn="ctr" rtl="0">
              <a:spcBef>
                <a:spcPts val="0"/>
              </a:spcBef>
              <a:spcAft>
                <a:spcPts val="0"/>
              </a:spcAft>
              <a:buClr>
                <a:srgbClr val="666666"/>
              </a:buClr>
              <a:buSzPts val="1600"/>
              <a:buNone/>
              <a:defRPr sz="2133">
                <a:solidFill>
                  <a:srgbClr val="666666"/>
                </a:solidFill>
              </a:defRPr>
            </a:lvl2pPr>
            <a:lvl3pPr lvl="2" algn="ctr" rtl="0">
              <a:spcBef>
                <a:spcPts val="0"/>
              </a:spcBef>
              <a:spcAft>
                <a:spcPts val="0"/>
              </a:spcAft>
              <a:buClr>
                <a:srgbClr val="666666"/>
              </a:buClr>
              <a:buSzPts val="1600"/>
              <a:buNone/>
              <a:defRPr sz="2133">
                <a:solidFill>
                  <a:srgbClr val="666666"/>
                </a:solidFill>
              </a:defRPr>
            </a:lvl3pPr>
            <a:lvl4pPr lvl="3" algn="ctr" rtl="0">
              <a:spcBef>
                <a:spcPts val="0"/>
              </a:spcBef>
              <a:spcAft>
                <a:spcPts val="0"/>
              </a:spcAft>
              <a:buClr>
                <a:srgbClr val="666666"/>
              </a:buClr>
              <a:buSzPts val="1600"/>
              <a:buNone/>
              <a:defRPr sz="2133">
                <a:solidFill>
                  <a:srgbClr val="666666"/>
                </a:solidFill>
              </a:defRPr>
            </a:lvl4pPr>
            <a:lvl5pPr lvl="4" algn="ctr" rtl="0">
              <a:spcBef>
                <a:spcPts val="0"/>
              </a:spcBef>
              <a:spcAft>
                <a:spcPts val="0"/>
              </a:spcAft>
              <a:buClr>
                <a:srgbClr val="666666"/>
              </a:buClr>
              <a:buSzPts val="1600"/>
              <a:buNone/>
              <a:defRPr sz="2133">
                <a:solidFill>
                  <a:srgbClr val="666666"/>
                </a:solidFill>
              </a:defRPr>
            </a:lvl5pPr>
            <a:lvl6pPr lvl="5" algn="ctr" rtl="0">
              <a:spcBef>
                <a:spcPts val="0"/>
              </a:spcBef>
              <a:spcAft>
                <a:spcPts val="0"/>
              </a:spcAft>
              <a:buClr>
                <a:srgbClr val="666666"/>
              </a:buClr>
              <a:buSzPts val="1600"/>
              <a:buNone/>
              <a:defRPr sz="2133">
                <a:solidFill>
                  <a:srgbClr val="666666"/>
                </a:solidFill>
              </a:defRPr>
            </a:lvl6pPr>
            <a:lvl7pPr lvl="6" algn="ctr" rtl="0">
              <a:spcBef>
                <a:spcPts val="0"/>
              </a:spcBef>
              <a:spcAft>
                <a:spcPts val="0"/>
              </a:spcAft>
              <a:buClr>
                <a:srgbClr val="666666"/>
              </a:buClr>
              <a:buSzPts val="1600"/>
              <a:buNone/>
              <a:defRPr sz="2133">
                <a:solidFill>
                  <a:srgbClr val="666666"/>
                </a:solidFill>
              </a:defRPr>
            </a:lvl7pPr>
            <a:lvl8pPr lvl="7" algn="ctr" rtl="0">
              <a:spcBef>
                <a:spcPts val="0"/>
              </a:spcBef>
              <a:spcAft>
                <a:spcPts val="0"/>
              </a:spcAft>
              <a:buClr>
                <a:srgbClr val="666666"/>
              </a:buClr>
              <a:buSzPts val="1600"/>
              <a:buNone/>
              <a:defRPr sz="2133">
                <a:solidFill>
                  <a:srgbClr val="666666"/>
                </a:solidFill>
              </a:defRPr>
            </a:lvl8pPr>
            <a:lvl9pPr lvl="8" algn="ctr" rtl="0">
              <a:spcBef>
                <a:spcPts val="0"/>
              </a:spcBef>
              <a:spcAft>
                <a:spcPts val="0"/>
              </a:spcAft>
              <a:buClr>
                <a:srgbClr val="666666"/>
              </a:buClr>
              <a:buSzPts val="1600"/>
              <a:buNone/>
              <a:defRPr sz="2133">
                <a:solidFill>
                  <a:srgbClr val="666666"/>
                </a:solidFill>
              </a:defRPr>
            </a:lvl9pPr>
          </a:lstStyle>
          <a:p>
            <a:endParaRPr/>
          </a:p>
        </p:txBody>
      </p:sp>
      <p:sp>
        <p:nvSpPr>
          <p:cNvPr id="90" name="Google Shape;90;p13"/>
          <p:cNvSpPr txBox="1">
            <a:spLocks noGrp="1"/>
          </p:cNvSpPr>
          <p:nvPr>
            <p:ph type="subTitle" idx="1"/>
          </p:nvPr>
        </p:nvSpPr>
        <p:spPr>
          <a:xfrm>
            <a:off x="1473805" y="3557167"/>
            <a:ext cx="28180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endParaRPr/>
          </a:p>
        </p:txBody>
      </p:sp>
      <p:sp>
        <p:nvSpPr>
          <p:cNvPr id="91" name="Google Shape;91;p13"/>
          <p:cNvSpPr txBox="1">
            <a:spLocks noGrp="1"/>
          </p:cNvSpPr>
          <p:nvPr>
            <p:ph type="ctrTitle" idx="3"/>
          </p:nvPr>
        </p:nvSpPr>
        <p:spPr>
          <a:xfrm>
            <a:off x="4687001" y="2749900"/>
            <a:ext cx="2818000" cy="859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666666"/>
              </a:buClr>
              <a:buSzPts val="1800"/>
              <a:buNone/>
              <a:defRPr sz="2400">
                <a:solidFill>
                  <a:srgbClr val="666666"/>
                </a:solidFill>
              </a:defRPr>
            </a:lvl1pPr>
            <a:lvl2pPr lvl="1" algn="ctr" rtl="0">
              <a:spcBef>
                <a:spcPts val="0"/>
              </a:spcBef>
              <a:spcAft>
                <a:spcPts val="0"/>
              </a:spcAft>
              <a:buClr>
                <a:srgbClr val="666666"/>
              </a:buClr>
              <a:buSzPts val="1600"/>
              <a:buNone/>
              <a:defRPr sz="2133">
                <a:solidFill>
                  <a:srgbClr val="666666"/>
                </a:solidFill>
              </a:defRPr>
            </a:lvl2pPr>
            <a:lvl3pPr lvl="2" algn="ctr" rtl="0">
              <a:spcBef>
                <a:spcPts val="0"/>
              </a:spcBef>
              <a:spcAft>
                <a:spcPts val="0"/>
              </a:spcAft>
              <a:buClr>
                <a:srgbClr val="666666"/>
              </a:buClr>
              <a:buSzPts val="1600"/>
              <a:buNone/>
              <a:defRPr sz="2133">
                <a:solidFill>
                  <a:srgbClr val="666666"/>
                </a:solidFill>
              </a:defRPr>
            </a:lvl3pPr>
            <a:lvl4pPr lvl="3" algn="ctr" rtl="0">
              <a:spcBef>
                <a:spcPts val="0"/>
              </a:spcBef>
              <a:spcAft>
                <a:spcPts val="0"/>
              </a:spcAft>
              <a:buClr>
                <a:srgbClr val="666666"/>
              </a:buClr>
              <a:buSzPts val="1600"/>
              <a:buNone/>
              <a:defRPr sz="2133">
                <a:solidFill>
                  <a:srgbClr val="666666"/>
                </a:solidFill>
              </a:defRPr>
            </a:lvl4pPr>
            <a:lvl5pPr lvl="4" algn="ctr" rtl="0">
              <a:spcBef>
                <a:spcPts val="0"/>
              </a:spcBef>
              <a:spcAft>
                <a:spcPts val="0"/>
              </a:spcAft>
              <a:buClr>
                <a:srgbClr val="666666"/>
              </a:buClr>
              <a:buSzPts val="1600"/>
              <a:buNone/>
              <a:defRPr sz="2133">
                <a:solidFill>
                  <a:srgbClr val="666666"/>
                </a:solidFill>
              </a:defRPr>
            </a:lvl5pPr>
            <a:lvl6pPr lvl="5" algn="ctr" rtl="0">
              <a:spcBef>
                <a:spcPts val="0"/>
              </a:spcBef>
              <a:spcAft>
                <a:spcPts val="0"/>
              </a:spcAft>
              <a:buClr>
                <a:srgbClr val="666666"/>
              </a:buClr>
              <a:buSzPts val="1600"/>
              <a:buNone/>
              <a:defRPr sz="2133">
                <a:solidFill>
                  <a:srgbClr val="666666"/>
                </a:solidFill>
              </a:defRPr>
            </a:lvl6pPr>
            <a:lvl7pPr lvl="6" algn="ctr" rtl="0">
              <a:spcBef>
                <a:spcPts val="0"/>
              </a:spcBef>
              <a:spcAft>
                <a:spcPts val="0"/>
              </a:spcAft>
              <a:buClr>
                <a:srgbClr val="666666"/>
              </a:buClr>
              <a:buSzPts val="1600"/>
              <a:buNone/>
              <a:defRPr sz="2133">
                <a:solidFill>
                  <a:srgbClr val="666666"/>
                </a:solidFill>
              </a:defRPr>
            </a:lvl7pPr>
            <a:lvl8pPr lvl="7" algn="ctr" rtl="0">
              <a:spcBef>
                <a:spcPts val="0"/>
              </a:spcBef>
              <a:spcAft>
                <a:spcPts val="0"/>
              </a:spcAft>
              <a:buClr>
                <a:srgbClr val="666666"/>
              </a:buClr>
              <a:buSzPts val="1600"/>
              <a:buNone/>
              <a:defRPr sz="2133">
                <a:solidFill>
                  <a:srgbClr val="666666"/>
                </a:solidFill>
              </a:defRPr>
            </a:lvl8pPr>
            <a:lvl9pPr lvl="8" algn="ctr" rtl="0">
              <a:spcBef>
                <a:spcPts val="0"/>
              </a:spcBef>
              <a:spcAft>
                <a:spcPts val="0"/>
              </a:spcAft>
              <a:buClr>
                <a:srgbClr val="666666"/>
              </a:buClr>
              <a:buSzPts val="1600"/>
              <a:buNone/>
              <a:defRPr sz="2133">
                <a:solidFill>
                  <a:srgbClr val="666666"/>
                </a:solidFill>
              </a:defRPr>
            </a:lvl9pPr>
          </a:lstStyle>
          <a:p>
            <a:endParaRPr/>
          </a:p>
        </p:txBody>
      </p:sp>
      <p:sp>
        <p:nvSpPr>
          <p:cNvPr id="92" name="Google Shape;92;p13"/>
          <p:cNvSpPr txBox="1">
            <a:spLocks noGrp="1"/>
          </p:cNvSpPr>
          <p:nvPr>
            <p:ph type="subTitle" idx="4"/>
          </p:nvPr>
        </p:nvSpPr>
        <p:spPr>
          <a:xfrm>
            <a:off x="4687005" y="3557167"/>
            <a:ext cx="28180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endParaRPr/>
          </a:p>
        </p:txBody>
      </p:sp>
      <p:sp>
        <p:nvSpPr>
          <p:cNvPr id="93" name="Google Shape;93;p13"/>
          <p:cNvSpPr txBox="1">
            <a:spLocks noGrp="1"/>
          </p:cNvSpPr>
          <p:nvPr>
            <p:ph type="ctrTitle" idx="5"/>
          </p:nvPr>
        </p:nvSpPr>
        <p:spPr>
          <a:xfrm>
            <a:off x="7900201" y="2749900"/>
            <a:ext cx="2818000" cy="859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666666"/>
              </a:buClr>
              <a:buSzPts val="1800"/>
              <a:buNone/>
              <a:defRPr sz="2400">
                <a:solidFill>
                  <a:srgbClr val="666666"/>
                </a:solidFill>
              </a:defRPr>
            </a:lvl1pPr>
            <a:lvl2pPr lvl="1" algn="ctr" rtl="0">
              <a:spcBef>
                <a:spcPts val="0"/>
              </a:spcBef>
              <a:spcAft>
                <a:spcPts val="0"/>
              </a:spcAft>
              <a:buClr>
                <a:srgbClr val="666666"/>
              </a:buClr>
              <a:buSzPts val="1600"/>
              <a:buNone/>
              <a:defRPr sz="2133">
                <a:solidFill>
                  <a:srgbClr val="666666"/>
                </a:solidFill>
              </a:defRPr>
            </a:lvl2pPr>
            <a:lvl3pPr lvl="2" algn="ctr" rtl="0">
              <a:spcBef>
                <a:spcPts val="0"/>
              </a:spcBef>
              <a:spcAft>
                <a:spcPts val="0"/>
              </a:spcAft>
              <a:buClr>
                <a:srgbClr val="666666"/>
              </a:buClr>
              <a:buSzPts val="1600"/>
              <a:buNone/>
              <a:defRPr sz="2133">
                <a:solidFill>
                  <a:srgbClr val="666666"/>
                </a:solidFill>
              </a:defRPr>
            </a:lvl3pPr>
            <a:lvl4pPr lvl="3" algn="ctr" rtl="0">
              <a:spcBef>
                <a:spcPts val="0"/>
              </a:spcBef>
              <a:spcAft>
                <a:spcPts val="0"/>
              </a:spcAft>
              <a:buClr>
                <a:srgbClr val="666666"/>
              </a:buClr>
              <a:buSzPts val="1600"/>
              <a:buNone/>
              <a:defRPr sz="2133">
                <a:solidFill>
                  <a:srgbClr val="666666"/>
                </a:solidFill>
              </a:defRPr>
            </a:lvl4pPr>
            <a:lvl5pPr lvl="4" algn="ctr" rtl="0">
              <a:spcBef>
                <a:spcPts val="0"/>
              </a:spcBef>
              <a:spcAft>
                <a:spcPts val="0"/>
              </a:spcAft>
              <a:buClr>
                <a:srgbClr val="666666"/>
              </a:buClr>
              <a:buSzPts val="1600"/>
              <a:buNone/>
              <a:defRPr sz="2133">
                <a:solidFill>
                  <a:srgbClr val="666666"/>
                </a:solidFill>
              </a:defRPr>
            </a:lvl5pPr>
            <a:lvl6pPr lvl="5" algn="ctr" rtl="0">
              <a:spcBef>
                <a:spcPts val="0"/>
              </a:spcBef>
              <a:spcAft>
                <a:spcPts val="0"/>
              </a:spcAft>
              <a:buClr>
                <a:srgbClr val="666666"/>
              </a:buClr>
              <a:buSzPts val="1600"/>
              <a:buNone/>
              <a:defRPr sz="2133">
                <a:solidFill>
                  <a:srgbClr val="666666"/>
                </a:solidFill>
              </a:defRPr>
            </a:lvl6pPr>
            <a:lvl7pPr lvl="6" algn="ctr" rtl="0">
              <a:spcBef>
                <a:spcPts val="0"/>
              </a:spcBef>
              <a:spcAft>
                <a:spcPts val="0"/>
              </a:spcAft>
              <a:buClr>
                <a:srgbClr val="666666"/>
              </a:buClr>
              <a:buSzPts val="1600"/>
              <a:buNone/>
              <a:defRPr sz="2133">
                <a:solidFill>
                  <a:srgbClr val="666666"/>
                </a:solidFill>
              </a:defRPr>
            </a:lvl7pPr>
            <a:lvl8pPr lvl="7" algn="ctr" rtl="0">
              <a:spcBef>
                <a:spcPts val="0"/>
              </a:spcBef>
              <a:spcAft>
                <a:spcPts val="0"/>
              </a:spcAft>
              <a:buClr>
                <a:srgbClr val="666666"/>
              </a:buClr>
              <a:buSzPts val="1600"/>
              <a:buNone/>
              <a:defRPr sz="2133">
                <a:solidFill>
                  <a:srgbClr val="666666"/>
                </a:solidFill>
              </a:defRPr>
            </a:lvl8pPr>
            <a:lvl9pPr lvl="8" algn="ctr" rtl="0">
              <a:spcBef>
                <a:spcPts val="0"/>
              </a:spcBef>
              <a:spcAft>
                <a:spcPts val="0"/>
              </a:spcAft>
              <a:buClr>
                <a:srgbClr val="666666"/>
              </a:buClr>
              <a:buSzPts val="1600"/>
              <a:buNone/>
              <a:defRPr sz="2133">
                <a:solidFill>
                  <a:srgbClr val="666666"/>
                </a:solidFill>
              </a:defRPr>
            </a:lvl9pPr>
          </a:lstStyle>
          <a:p>
            <a:endParaRPr/>
          </a:p>
        </p:txBody>
      </p:sp>
      <p:sp>
        <p:nvSpPr>
          <p:cNvPr id="94" name="Google Shape;94;p13"/>
          <p:cNvSpPr txBox="1">
            <a:spLocks noGrp="1"/>
          </p:cNvSpPr>
          <p:nvPr>
            <p:ph type="subTitle" idx="6"/>
          </p:nvPr>
        </p:nvSpPr>
        <p:spPr>
          <a:xfrm>
            <a:off x="7900205" y="3557167"/>
            <a:ext cx="28180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endParaRPr/>
          </a:p>
        </p:txBody>
      </p:sp>
      <p:cxnSp>
        <p:nvCxnSpPr>
          <p:cNvPr id="95" name="Google Shape;95;p13"/>
          <p:cNvCxnSpPr/>
          <p:nvPr/>
        </p:nvCxnSpPr>
        <p:spPr>
          <a:xfrm>
            <a:off x="4541933" y="2569100"/>
            <a:ext cx="0" cy="2588400"/>
          </a:xfrm>
          <a:prstGeom prst="straightConnector1">
            <a:avLst/>
          </a:prstGeom>
          <a:noFill/>
          <a:ln w="38100" cap="flat" cmpd="sng">
            <a:solidFill>
              <a:srgbClr val="81ECEC"/>
            </a:solidFill>
            <a:prstDash val="solid"/>
            <a:round/>
            <a:headEnd type="none" w="med" len="med"/>
            <a:tailEnd type="none" w="med" len="med"/>
          </a:ln>
        </p:spPr>
      </p:cxnSp>
      <p:cxnSp>
        <p:nvCxnSpPr>
          <p:cNvPr id="96" name="Google Shape;96;p13"/>
          <p:cNvCxnSpPr/>
          <p:nvPr/>
        </p:nvCxnSpPr>
        <p:spPr>
          <a:xfrm>
            <a:off x="7649833" y="2569100"/>
            <a:ext cx="0" cy="2588400"/>
          </a:xfrm>
          <a:prstGeom prst="straightConnector1">
            <a:avLst/>
          </a:prstGeom>
          <a:noFill/>
          <a:ln w="38100" cap="flat" cmpd="sng">
            <a:solidFill>
              <a:srgbClr val="81ECEC"/>
            </a:solidFill>
            <a:prstDash val="solid"/>
            <a:round/>
            <a:headEnd type="none" w="med" len="med"/>
            <a:tailEnd type="none" w="med" len="med"/>
          </a:ln>
        </p:spPr>
      </p:cxnSp>
    </p:spTree>
    <p:extLst>
      <p:ext uri="{BB962C8B-B14F-4D97-AF65-F5344CB8AC3E}">
        <p14:creationId xmlns:p14="http://schemas.microsoft.com/office/powerpoint/2010/main" val="9706059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6 columns slide">
  <p:cSld name="Title &amp; 6 columns slide">
    <p:bg>
      <p:bgPr>
        <a:solidFill>
          <a:srgbClr val="FFFFFF"/>
        </a:solidFill>
        <a:effectLst/>
      </p:bgPr>
    </p:bg>
    <p:spTree>
      <p:nvGrpSpPr>
        <p:cNvPr id="1" name="Shape 97"/>
        <p:cNvGrpSpPr/>
        <p:nvPr/>
      </p:nvGrpSpPr>
      <p:grpSpPr>
        <a:xfrm>
          <a:off x="0" y="0"/>
          <a:ext cx="0" cy="0"/>
          <a:chOff x="0" y="0"/>
          <a:chExt cx="0" cy="0"/>
        </a:xfrm>
      </p:grpSpPr>
      <p:sp>
        <p:nvSpPr>
          <p:cNvPr id="98" name="Google Shape;98;p14"/>
          <p:cNvSpPr/>
          <p:nvPr/>
        </p:nvSpPr>
        <p:spPr>
          <a:xfrm>
            <a:off x="542600" y="469600"/>
            <a:ext cx="11106800" cy="5748000"/>
          </a:xfrm>
          <a:prstGeom prst="rect">
            <a:avLst/>
          </a:prstGeom>
          <a:noFill/>
          <a:ln w="38100" cap="flat" cmpd="sng">
            <a:solidFill>
              <a:srgbClr val="81ECEC"/>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99" name="Google Shape;99;p14"/>
          <p:cNvSpPr txBox="1">
            <a:spLocks noGrp="1"/>
          </p:cNvSpPr>
          <p:nvPr>
            <p:ph type="ctrTitle"/>
          </p:nvPr>
        </p:nvSpPr>
        <p:spPr>
          <a:xfrm>
            <a:off x="1473801" y="3687467"/>
            <a:ext cx="2818000" cy="859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666666"/>
              </a:buClr>
              <a:buSzPts val="1400"/>
              <a:buNone/>
              <a:defRPr sz="1867">
                <a:solidFill>
                  <a:srgbClr val="666666"/>
                </a:solidFill>
              </a:defRPr>
            </a:lvl1pPr>
            <a:lvl2pPr lvl="1" algn="ctr" rtl="0">
              <a:spcBef>
                <a:spcPts val="0"/>
              </a:spcBef>
              <a:spcAft>
                <a:spcPts val="0"/>
              </a:spcAft>
              <a:buClr>
                <a:srgbClr val="666666"/>
              </a:buClr>
              <a:buSzPts val="1600"/>
              <a:buNone/>
              <a:defRPr sz="2133">
                <a:solidFill>
                  <a:srgbClr val="666666"/>
                </a:solidFill>
              </a:defRPr>
            </a:lvl2pPr>
            <a:lvl3pPr lvl="2" algn="ctr" rtl="0">
              <a:spcBef>
                <a:spcPts val="0"/>
              </a:spcBef>
              <a:spcAft>
                <a:spcPts val="0"/>
              </a:spcAft>
              <a:buClr>
                <a:srgbClr val="666666"/>
              </a:buClr>
              <a:buSzPts val="1600"/>
              <a:buNone/>
              <a:defRPr sz="2133">
                <a:solidFill>
                  <a:srgbClr val="666666"/>
                </a:solidFill>
              </a:defRPr>
            </a:lvl3pPr>
            <a:lvl4pPr lvl="3" algn="ctr" rtl="0">
              <a:spcBef>
                <a:spcPts val="0"/>
              </a:spcBef>
              <a:spcAft>
                <a:spcPts val="0"/>
              </a:spcAft>
              <a:buClr>
                <a:srgbClr val="666666"/>
              </a:buClr>
              <a:buSzPts val="1600"/>
              <a:buNone/>
              <a:defRPr sz="2133">
                <a:solidFill>
                  <a:srgbClr val="666666"/>
                </a:solidFill>
              </a:defRPr>
            </a:lvl4pPr>
            <a:lvl5pPr lvl="4" algn="ctr" rtl="0">
              <a:spcBef>
                <a:spcPts val="0"/>
              </a:spcBef>
              <a:spcAft>
                <a:spcPts val="0"/>
              </a:spcAft>
              <a:buClr>
                <a:srgbClr val="666666"/>
              </a:buClr>
              <a:buSzPts val="1600"/>
              <a:buNone/>
              <a:defRPr sz="2133">
                <a:solidFill>
                  <a:srgbClr val="666666"/>
                </a:solidFill>
              </a:defRPr>
            </a:lvl5pPr>
            <a:lvl6pPr lvl="5" algn="ctr" rtl="0">
              <a:spcBef>
                <a:spcPts val="0"/>
              </a:spcBef>
              <a:spcAft>
                <a:spcPts val="0"/>
              </a:spcAft>
              <a:buClr>
                <a:srgbClr val="666666"/>
              </a:buClr>
              <a:buSzPts val="1600"/>
              <a:buNone/>
              <a:defRPr sz="2133">
                <a:solidFill>
                  <a:srgbClr val="666666"/>
                </a:solidFill>
              </a:defRPr>
            </a:lvl6pPr>
            <a:lvl7pPr lvl="6" algn="ctr" rtl="0">
              <a:spcBef>
                <a:spcPts val="0"/>
              </a:spcBef>
              <a:spcAft>
                <a:spcPts val="0"/>
              </a:spcAft>
              <a:buClr>
                <a:srgbClr val="666666"/>
              </a:buClr>
              <a:buSzPts val="1600"/>
              <a:buNone/>
              <a:defRPr sz="2133">
                <a:solidFill>
                  <a:srgbClr val="666666"/>
                </a:solidFill>
              </a:defRPr>
            </a:lvl7pPr>
            <a:lvl8pPr lvl="7" algn="ctr" rtl="0">
              <a:spcBef>
                <a:spcPts val="0"/>
              </a:spcBef>
              <a:spcAft>
                <a:spcPts val="0"/>
              </a:spcAft>
              <a:buClr>
                <a:srgbClr val="666666"/>
              </a:buClr>
              <a:buSzPts val="1600"/>
              <a:buNone/>
              <a:defRPr sz="2133">
                <a:solidFill>
                  <a:srgbClr val="666666"/>
                </a:solidFill>
              </a:defRPr>
            </a:lvl8pPr>
            <a:lvl9pPr lvl="8" algn="ctr" rtl="0">
              <a:spcBef>
                <a:spcPts val="0"/>
              </a:spcBef>
              <a:spcAft>
                <a:spcPts val="0"/>
              </a:spcAft>
              <a:buClr>
                <a:srgbClr val="666666"/>
              </a:buClr>
              <a:buSzPts val="1600"/>
              <a:buNone/>
              <a:defRPr sz="2133">
                <a:solidFill>
                  <a:srgbClr val="666666"/>
                </a:solidFill>
              </a:defRPr>
            </a:lvl9pPr>
          </a:lstStyle>
          <a:p>
            <a:endParaRPr/>
          </a:p>
        </p:txBody>
      </p:sp>
      <p:sp>
        <p:nvSpPr>
          <p:cNvPr id="100" name="Google Shape;100;p14"/>
          <p:cNvSpPr txBox="1">
            <a:spLocks noGrp="1"/>
          </p:cNvSpPr>
          <p:nvPr>
            <p:ph type="subTitle" idx="1"/>
          </p:nvPr>
        </p:nvSpPr>
        <p:spPr>
          <a:xfrm>
            <a:off x="1307467" y="4494733"/>
            <a:ext cx="31508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endParaRPr/>
          </a:p>
        </p:txBody>
      </p:sp>
      <p:sp>
        <p:nvSpPr>
          <p:cNvPr id="101" name="Google Shape;101;p14"/>
          <p:cNvSpPr txBox="1">
            <a:spLocks noGrp="1"/>
          </p:cNvSpPr>
          <p:nvPr>
            <p:ph type="ctrTitle" idx="2"/>
          </p:nvPr>
        </p:nvSpPr>
        <p:spPr>
          <a:xfrm>
            <a:off x="4646201" y="3687467"/>
            <a:ext cx="2818000" cy="859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666666"/>
              </a:buClr>
              <a:buSzPts val="1400"/>
              <a:buNone/>
              <a:defRPr sz="1867">
                <a:solidFill>
                  <a:srgbClr val="666666"/>
                </a:solidFill>
              </a:defRPr>
            </a:lvl1pPr>
            <a:lvl2pPr lvl="1" algn="ctr" rtl="0">
              <a:spcBef>
                <a:spcPts val="0"/>
              </a:spcBef>
              <a:spcAft>
                <a:spcPts val="0"/>
              </a:spcAft>
              <a:buClr>
                <a:srgbClr val="666666"/>
              </a:buClr>
              <a:buSzPts val="1600"/>
              <a:buNone/>
              <a:defRPr sz="2133">
                <a:solidFill>
                  <a:srgbClr val="666666"/>
                </a:solidFill>
              </a:defRPr>
            </a:lvl2pPr>
            <a:lvl3pPr lvl="2" algn="ctr" rtl="0">
              <a:spcBef>
                <a:spcPts val="0"/>
              </a:spcBef>
              <a:spcAft>
                <a:spcPts val="0"/>
              </a:spcAft>
              <a:buClr>
                <a:srgbClr val="666666"/>
              </a:buClr>
              <a:buSzPts val="1600"/>
              <a:buNone/>
              <a:defRPr sz="2133">
                <a:solidFill>
                  <a:srgbClr val="666666"/>
                </a:solidFill>
              </a:defRPr>
            </a:lvl3pPr>
            <a:lvl4pPr lvl="3" algn="ctr" rtl="0">
              <a:spcBef>
                <a:spcPts val="0"/>
              </a:spcBef>
              <a:spcAft>
                <a:spcPts val="0"/>
              </a:spcAft>
              <a:buClr>
                <a:srgbClr val="666666"/>
              </a:buClr>
              <a:buSzPts val="1600"/>
              <a:buNone/>
              <a:defRPr sz="2133">
                <a:solidFill>
                  <a:srgbClr val="666666"/>
                </a:solidFill>
              </a:defRPr>
            </a:lvl4pPr>
            <a:lvl5pPr lvl="4" algn="ctr" rtl="0">
              <a:spcBef>
                <a:spcPts val="0"/>
              </a:spcBef>
              <a:spcAft>
                <a:spcPts val="0"/>
              </a:spcAft>
              <a:buClr>
                <a:srgbClr val="666666"/>
              </a:buClr>
              <a:buSzPts val="1600"/>
              <a:buNone/>
              <a:defRPr sz="2133">
                <a:solidFill>
                  <a:srgbClr val="666666"/>
                </a:solidFill>
              </a:defRPr>
            </a:lvl5pPr>
            <a:lvl6pPr lvl="5" algn="ctr" rtl="0">
              <a:spcBef>
                <a:spcPts val="0"/>
              </a:spcBef>
              <a:spcAft>
                <a:spcPts val="0"/>
              </a:spcAft>
              <a:buClr>
                <a:srgbClr val="666666"/>
              </a:buClr>
              <a:buSzPts val="1600"/>
              <a:buNone/>
              <a:defRPr sz="2133">
                <a:solidFill>
                  <a:srgbClr val="666666"/>
                </a:solidFill>
              </a:defRPr>
            </a:lvl6pPr>
            <a:lvl7pPr lvl="6" algn="ctr" rtl="0">
              <a:spcBef>
                <a:spcPts val="0"/>
              </a:spcBef>
              <a:spcAft>
                <a:spcPts val="0"/>
              </a:spcAft>
              <a:buClr>
                <a:srgbClr val="666666"/>
              </a:buClr>
              <a:buSzPts val="1600"/>
              <a:buNone/>
              <a:defRPr sz="2133">
                <a:solidFill>
                  <a:srgbClr val="666666"/>
                </a:solidFill>
              </a:defRPr>
            </a:lvl7pPr>
            <a:lvl8pPr lvl="7" algn="ctr" rtl="0">
              <a:spcBef>
                <a:spcPts val="0"/>
              </a:spcBef>
              <a:spcAft>
                <a:spcPts val="0"/>
              </a:spcAft>
              <a:buClr>
                <a:srgbClr val="666666"/>
              </a:buClr>
              <a:buSzPts val="1600"/>
              <a:buNone/>
              <a:defRPr sz="2133">
                <a:solidFill>
                  <a:srgbClr val="666666"/>
                </a:solidFill>
              </a:defRPr>
            </a:lvl8pPr>
            <a:lvl9pPr lvl="8" algn="ctr" rtl="0">
              <a:spcBef>
                <a:spcPts val="0"/>
              </a:spcBef>
              <a:spcAft>
                <a:spcPts val="0"/>
              </a:spcAft>
              <a:buClr>
                <a:srgbClr val="666666"/>
              </a:buClr>
              <a:buSzPts val="1600"/>
              <a:buNone/>
              <a:defRPr sz="2133">
                <a:solidFill>
                  <a:srgbClr val="666666"/>
                </a:solidFill>
              </a:defRPr>
            </a:lvl9pPr>
          </a:lstStyle>
          <a:p>
            <a:endParaRPr/>
          </a:p>
        </p:txBody>
      </p:sp>
      <p:sp>
        <p:nvSpPr>
          <p:cNvPr id="102" name="Google Shape;102;p14"/>
          <p:cNvSpPr txBox="1">
            <a:spLocks noGrp="1"/>
          </p:cNvSpPr>
          <p:nvPr>
            <p:ph type="subTitle" idx="3"/>
          </p:nvPr>
        </p:nvSpPr>
        <p:spPr>
          <a:xfrm>
            <a:off x="4559967" y="4494733"/>
            <a:ext cx="2990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endParaRPr/>
          </a:p>
        </p:txBody>
      </p:sp>
      <p:sp>
        <p:nvSpPr>
          <p:cNvPr id="103" name="Google Shape;103;p14"/>
          <p:cNvSpPr txBox="1">
            <a:spLocks noGrp="1"/>
          </p:cNvSpPr>
          <p:nvPr>
            <p:ph type="ctrTitle" idx="4"/>
          </p:nvPr>
        </p:nvSpPr>
        <p:spPr>
          <a:xfrm>
            <a:off x="7840335" y="3687467"/>
            <a:ext cx="2818000" cy="859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666666"/>
              </a:buClr>
              <a:buSzPts val="1400"/>
              <a:buNone/>
              <a:defRPr sz="1867">
                <a:solidFill>
                  <a:srgbClr val="666666"/>
                </a:solidFill>
              </a:defRPr>
            </a:lvl1pPr>
            <a:lvl2pPr lvl="1" algn="ctr" rtl="0">
              <a:spcBef>
                <a:spcPts val="0"/>
              </a:spcBef>
              <a:spcAft>
                <a:spcPts val="0"/>
              </a:spcAft>
              <a:buClr>
                <a:srgbClr val="666666"/>
              </a:buClr>
              <a:buSzPts val="1600"/>
              <a:buNone/>
              <a:defRPr sz="2133">
                <a:solidFill>
                  <a:srgbClr val="666666"/>
                </a:solidFill>
              </a:defRPr>
            </a:lvl2pPr>
            <a:lvl3pPr lvl="2" algn="ctr" rtl="0">
              <a:spcBef>
                <a:spcPts val="0"/>
              </a:spcBef>
              <a:spcAft>
                <a:spcPts val="0"/>
              </a:spcAft>
              <a:buClr>
                <a:srgbClr val="666666"/>
              </a:buClr>
              <a:buSzPts val="1600"/>
              <a:buNone/>
              <a:defRPr sz="2133">
                <a:solidFill>
                  <a:srgbClr val="666666"/>
                </a:solidFill>
              </a:defRPr>
            </a:lvl3pPr>
            <a:lvl4pPr lvl="3" algn="ctr" rtl="0">
              <a:spcBef>
                <a:spcPts val="0"/>
              </a:spcBef>
              <a:spcAft>
                <a:spcPts val="0"/>
              </a:spcAft>
              <a:buClr>
                <a:srgbClr val="666666"/>
              </a:buClr>
              <a:buSzPts val="1600"/>
              <a:buNone/>
              <a:defRPr sz="2133">
                <a:solidFill>
                  <a:srgbClr val="666666"/>
                </a:solidFill>
              </a:defRPr>
            </a:lvl4pPr>
            <a:lvl5pPr lvl="4" algn="ctr" rtl="0">
              <a:spcBef>
                <a:spcPts val="0"/>
              </a:spcBef>
              <a:spcAft>
                <a:spcPts val="0"/>
              </a:spcAft>
              <a:buClr>
                <a:srgbClr val="666666"/>
              </a:buClr>
              <a:buSzPts val="1600"/>
              <a:buNone/>
              <a:defRPr sz="2133">
                <a:solidFill>
                  <a:srgbClr val="666666"/>
                </a:solidFill>
              </a:defRPr>
            </a:lvl5pPr>
            <a:lvl6pPr lvl="5" algn="ctr" rtl="0">
              <a:spcBef>
                <a:spcPts val="0"/>
              </a:spcBef>
              <a:spcAft>
                <a:spcPts val="0"/>
              </a:spcAft>
              <a:buClr>
                <a:srgbClr val="666666"/>
              </a:buClr>
              <a:buSzPts val="1600"/>
              <a:buNone/>
              <a:defRPr sz="2133">
                <a:solidFill>
                  <a:srgbClr val="666666"/>
                </a:solidFill>
              </a:defRPr>
            </a:lvl6pPr>
            <a:lvl7pPr lvl="6" algn="ctr" rtl="0">
              <a:spcBef>
                <a:spcPts val="0"/>
              </a:spcBef>
              <a:spcAft>
                <a:spcPts val="0"/>
              </a:spcAft>
              <a:buClr>
                <a:srgbClr val="666666"/>
              </a:buClr>
              <a:buSzPts val="1600"/>
              <a:buNone/>
              <a:defRPr sz="2133">
                <a:solidFill>
                  <a:srgbClr val="666666"/>
                </a:solidFill>
              </a:defRPr>
            </a:lvl7pPr>
            <a:lvl8pPr lvl="7" algn="ctr" rtl="0">
              <a:spcBef>
                <a:spcPts val="0"/>
              </a:spcBef>
              <a:spcAft>
                <a:spcPts val="0"/>
              </a:spcAft>
              <a:buClr>
                <a:srgbClr val="666666"/>
              </a:buClr>
              <a:buSzPts val="1600"/>
              <a:buNone/>
              <a:defRPr sz="2133">
                <a:solidFill>
                  <a:srgbClr val="666666"/>
                </a:solidFill>
              </a:defRPr>
            </a:lvl8pPr>
            <a:lvl9pPr lvl="8" algn="ctr" rtl="0">
              <a:spcBef>
                <a:spcPts val="0"/>
              </a:spcBef>
              <a:spcAft>
                <a:spcPts val="0"/>
              </a:spcAft>
              <a:buClr>
                <a:srgbClr val="666666"/>
              </a:buClr>
              <a:buSzPts val="1600"/>
              <a:buNone/>
              <a:defRPr sz="2133">
                <a:solidFill>
                  <a:srgbClr val="666666"/>
                </a:solidFill>
              </a:defRPr>
            </a:lvl9pPr>
          </a:lstStyle>
          <a:p>
            <a:endParaRPr/>
          </a:p>
        </p:txBody>
      </p:sp>
      <p:sp>
        <p:nvSpPr>
          <p:cNvPr id="104" name="Google Shape;104;p14"/>
          <p:cNvSpPr txBox="1">
            <a:spLocks noGrp="1"/>
          </p:cNvSpPr>
          <p:nvPr>
            <p:ph type="subTitle" idx="5"/>
          </p:nvPr>
        </p:nvSpPr>
        <p:spPr>
          <a:xfrm>
            <a:off x="7840333" y="4494733"/>
            <a:ext cx="28180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endParaRPr/>
          </a:p>
        </p:txBody>
      </p:sp>
      <p:sp>
        <p:nvSpPr>
          <p:cNvPr id="105" name="Google Shape;105;p14"/>
          <p:cNvSpPr txBox="1">
            <a:spLocks noGrp="1"/>
          </p:cNvSpPr>
          <p:nvPr>
            <p:ph type="title" idx="6"/>
          </p:nvPr>
        </p:nvSpPr>
        <p:spPr>
          <a:xfrm>
            <a:off x="1031800" y="850767"/>
            <a:ext cx="10230000" cy="64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933"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06" name="Google Shape;106;p14"/>
          <p:cNvSpPr txBox="1">
            <a:spLocks noGrp="1"/>
          </p:cNvSpPr>
          <p:nvPr>
            <p:ph type="sldNum" idx="12"/>
          </p:nvPr>
        </p:nvSpPr>
        <p:spPr>
          <a:xfrm>
            <a:off x="11398211" y="6217623"/>
            <a:ext cx="731600" cy="524800"/>
          </a:xfrm>
          <a:prstGeom prst="rect">
            <a:avLst/>
          </a:prstGeom>
        </p:spPr>
        <p:txBody>
          <a:bodyPr spcFirstLastPara="1" wrap="square" lIns="91425" tIns="91425" rIns="91425" bIns="91425" anchor="ctr" anchorCtr="0">
            <a:noAutofit/>
          </a:bodyPr>
          <a:lstStyle>
            <a:lvl1pPr lvl="0" rtl="0">
              <a:buNone/>
              <a:defRPr sz="1600">
                <a:solidFill>
                  <a:schemeClr val="lt2"/>
                </a:solidFill>
                <a:latin typeface="Arvo"/>
                <a:ea typeface="Arvo"/>
                <a:cs typeface="Arvo"/>
                <a:sym typeface="Arvo"/>
              </a:defRPr>
            </a:lvl1pPr>
            <a:lvl2pPr lvl="1" rtl="0">
              <a:buNone/>
              <a:defRPr sz="1600">
                <a:solidFill>
                  <a:schemeClr val="lt2"/>
                </a:solidFill>
                <a:latin typeface="Arvo"/>
                <a:ea typeface="Arvo"/>
                <a:cs typeface="Arvo"/>
                <a:sym typeface="Arvo"/>
              </a:defRPr>
            </a:lvl2pPr>
            <a:lvl3pPr lvl="2" rtl="0">
              <a:buNone/>
              <a:defRPr sz="1600">
                <a:solidFill>
                  <a:schemeClr val="lt2"/>
                </a:solidFill>
                <a:latin typeface="Arvo"/>
                <a:ea typeface="Arvo"/>
                <a:cs typeface="Arvo"/>
                <a:sym typeface="Arvo"/>
              </a:defRPr>
            </a:lvl3pPr>
            <a:lvl4pPr lvl="3" rtl="0">
              <a:buNone/>
              <a:defRPr sz="1600">
                <a:solidFill>
                  <a:schemeClr val="lt2"/>
                </a:solidFill>
                <a:latin typeface="Arvo"/>
                <a:ea typeface="Arvo"/>
                <a:cs typeface="Arvo"/>
                <a:sym typeface="Arvo"/>
              </a:defRPr>
            </a:lvl4pPr>
            <a:lvl5pPr lvl="4" rtl="0">
              <a:buNone/>
              <a:defRPr sz="1600">
                <a:solidFill>
                  <a:schemeClr val="lt2"/>
                </a:solidFill>
                <a:latin typeface="Arvo"/>
                <a:ea typeface="Arvo"/>
                <a:cs typeface="Arvo"/>
                <a:sym typeface="Arvo"/>
              </a:defRPr>
            </a:lvl5pPr>
            <a:lvl6pPr lvl="5" rtl="0">
              <a:buNone/>
              <a:defRPr sz="1600">
                <a:solidFill>
                  <a:schemeClr val="lt2"/>
                </a:solidFill>
                <a:latin typeface="Arvo"/>
                <a:ea typeface="Arvo"/>
                <a:cs typeface="Arvo"/>
                <a:sym typeface="Arvo"/>
              </a:defRPr>
            </a:lvl6pPr>
            <a:lvl7pPr lvl="6" rtl="0">
              <a:buNone/>
              <a:defRPr sz="1600">
                <a:solidFill>
                  <a:schemeClr val="lt2"/>
                </a:solidFill>
                <a:latin typeface="Arvo"/>
                <a:ea typeface="Arvo"/>
                <a:cs typeface="Arvo"/>
                <a:sym typeface="Arvo"/>
              </a:defRPr>
            </a:lvl7pPr>
            <a:lvl8pPr lvl="7" rtl="0">
              <a:buNone/>
              <a:defRPr sz="1600">
                <a:solidFill>
                  <a:schemeClr val="lt2"/>
                </a:solidFill>
                <a:latin typeface="Arvo"/>
                <a:ea typeface="Arvo"/>
                <a:cs typeface="Arvo"/>
                <a:sym typeface="Arvo"/>
              </a:defRPr>
            </a:lvl8pPr>
            <a:lvl9pPr lvl="8" rtl="0">
              <a:buNone/>
              <a:defRPr sz="1600">
                <a:solidFill>
                  <a:schemeClr val="lt2"/>
                </a:solidFill>
                <a:latin typeface="Arvo"/>
                <a:ea typeface="Arvo"/>
                <a:cs typeface="Arvo"/>
                <a:sym typeface="Arvo"/>
              </a:defRPr>
            </a:lvl9pPr>
          </a:lstStyle>
          <a:p>
            <a:fld id="{00000000-1234-1234-1234-123412341234}" type="slidenum">
              <a:rPr lang="es">
                <a:solidFill>
                  <a:srgbClr val="999999"/>
                </a:solidFill>
              </a:rPr>
              <a:pPr/>
              <a:t>‹#›</a:t>
            </a:fld>
            <a:endParaRPr>
              <a:solidFill>
                <a:srgbClr val="999999"/>
              </a:solidFill>
            </a:endParaRPr>
          </a:p>
        </p:txBody>
      </p:sp>
      <p:cxnSp>
        <p:nvCxnSpPr>
          <p:cNvPr id="107" name="Google Shape;107;p14"/>
          <p:cNvCxnSpPr/>
          <p:nvPr/>
        </p:nvCxnSpPr>
        <p:spPr>
          <a:xfrm>
            <a:off x="4458128" y="2136900"/>
            <a:ext cx="0" cy="3279600"/>
          </a:xfrm>
          <a:prstGeom prst="straightConnector1">
            <a:avLst/>
          </a:prstGeom>
          <a:noFill/>
          <a:ln w="38100" cap="flat" cmpd="sng">
            <a:solidFill>
              <a:srgbClr val="81ECEC"/>
            </a:solidFill>
            <a:prstDash val="solid"/>
            <a:round/>
            <a:headEnd type="none" w="med" len="med"/>
            <a:tailEnd type="none" w="med" len="med"/>
          </a:ln>
        </p:spPr>
      </p:cxnSp>
      <p:cxnSp>
        <p:nvCxnSpPr>
          <p:cNvPr id="108" name="Google Shape;108;p14"/>
          <p:cNvCxnSpPr/>
          <p:nvPr/>
        </p:nvCxnSpPr>
        <p:spPr>
          <a:xfrm>
            <a:off x="7652261" y="2136900"/>
            <a:ext cx="0" cy="3279600"/>
          </a:xfrm>
          <a:prstGeom prst="straightConnector1">
            <a:avLst/>
          </a:prstGeom>
          <a:noFill/>
          <a:ln w="38100" cap="flat" cmpd="sng">
            <a:solidFill>
              <a:srgbClr val="81ECEC"/>
            </a:solidFill>
            <a:prstDash val="solid"/>
            <a:round/>
            <a:headEnd type="none" w="med" len="med"/>
            <a:tailEnd type="none" w="med" len="med"/>
          </a:ln>
        </p:spPr>
      </p:cxnSp>
      <p:cxnSp>
        <p:nvCxnSpPr>
          <p:cNvPr id="109" name="Google Shape;109;p14"/>
          <p:cNvCxnSpPr/>
          <p:nvPr/>
        </p:nvCxnSpPr>
        <p:spPr>
          <a:xfrm>
            <a:off x="5645200" y="1493967"/>
            <a:ext cx="901600" cy="0"/>
          </a:xfrm>
          <a:prstGeom prst="straightConnector1">
            <a:avLst/>
          </a:prstGeom>
          <a:noFill/>
          <a:ln w="76200" cap="flat" cmpd="sng">
            <a:solidFill>
              <a:srgbClr val="81ECEC"/>
            </a:solidFill>
            <a:prstDash val="solid"/>
            <a:round/>
            <a:headEnd type="none" w="med" len="med"/>
            <a:tailEnd type="none" w="med" len="med"/>
          </a:ln>
        </p:spPr>
      </p:cxnSp>
      <p:cxnSp>
        <p:nvCxnSpPr>
          <p:cNvPr id="110" name="Google Shape;110;p14"/>
          <p:cNvCxnSpPr/>
          <p:nvPr/>
        </p:nvCxnSpPr>
        <p:spPr>
          <a:xfrm>
            <a:off x="1400600" y="3890667"/>
            <a:ext cx="9390800" cy="0"/>
          </a:xfrm>
          <a:prstGeom prst="straightConnector1">
            <a:avLst/>
          </a:prstGeom>
          <a:noFill/>
          <a:ln w="38100" cap="flat" cmpd="sng">
            <a:solidFill>
              <a:srgbClr val="81ECEC"/>
            </a:solidFill>
            <a:prstDash val="solid"/>
            <a:round/>
            <a:headEnd type="none" w="med" len="med"/>
            <a:tailEnd type="none" w="med" len="med"/>
          </a:ln>
        </p:spPr>
      </p:cxnSp>
      <p:sp>
        <p:nvSpPr>
          <p:cNvPr id="111" name="Google Shape;111;p14"/>
          <p:cNvSpPr txBox="1">
            <a:spLocks noGrp="1"/>
          </p:cNvSpPr>
          <p:nvPr>
            <p:ph type="ctrTitle" idx="7"/>
          </p:nvPr>
        </p:nvSpPr>
        <p:spPr>
          <a:xfrm>
            <a:off x="1473801" y="1915167"/>
            <a:ext cx="2818000" cy="859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666666"/>
              </a:buClr>
              <a:buSzPts val="1400"/>
              <a:buNone/>
              <a:defRPr sz="1867">
                <a:solidFill>
                  <a:srgbClr val="666666"/>
                </a:solidFill>
              </a:defRPr>
            </a:lvl1pPr>
            <a:lvl2pPr lvl="1" algn="ctr" rtl="0">
              <a:spcBef>
                <a:spcPts val="0"/>
              </a:spcBef>
              <a:spcAft>
                <a:spcPts val="0"/>
              </a:spcAft>
              <a:buClr>
                <a:srgbClr val="666666"/>
              </a:buClr>
              <a:buSzPts val="1600"/>
              <a:buNone/>
              <a:defRPr sz="2133">
                <a:solidFill>
                  <a:srgbClr val="666666"/>
                </a:solidFill>
              </a:defRPr>
            </a:lvl2pPr>
            <a:lvl3pPr lvl="2" algn="ctr" rtl="0">
              <a:spcBef>
                <a:spcPts val="0"/>
              </a:spcBef>
              <a:spcAft>
                <a:spcPts val="0"/>
              </a:spcAft>
              <a:buClr>
                <a:srgbClr val="666666"/>
              </a:buClr>
              <a:buSzPts val="1600"/>
              <a:buNone/>
              <a:defRPr sz="2133">
                <a:solidFill>
                  <a:srgbClr val="666666"/>
                </a:solidFill>
              </a:defRPr>
            </a:lvl3pPr>
            <a:lvl4pPr lvl="3" algn="ctr" rtl="0">
              <a:spcBef>
                <a:spcPts val="0"/>
              </a:spcBef>
              <a:spcAft>
                <a:spcPts val="0"/>
              </a:spcAft>
              <a:buClr>
                <a:srgbClr val="666666"/>
              </a:buClr>
              <a:buSzPts val="1600"/>
              <a:buNone/>
              <a:defRPr sz="2133">
                <a:solidFill>
                  <a:srgbClr val="666666"/>
                </a:solidFill>
              </a:defRPr>
            </a:lvl4pPr>
            <a:lvl5pPr lvl="4" algn="ctr" rtl="0">
              <a:spcBef>
                <a:spcPts val="0"/>
              </a:spcBef>
              <a:spcAft>
                <a:spcPts val="0"/>
              </a:spcAft>
              <a:buClr>
                <a:srgbClr val="666666"/>
              </a:buClr>
              <a:buSzPts val="1600"/>
              <a:buNone/>
              <a:defRPr sz="2133">
                <a:solidFill>
                  <a:srgbClr val="666666"/>
                </a:solidFill>
              </a:defRPr>
            </a:lvl5pPr>
            <a:lvl6pPr lvl="5" algn="ctr" rtl="0">
              <a:spcBef>
                <a:spcPts val="0"/>
              </a:spcBef>
              <a:spcAft>
                <a:spcPts val="0"/>
              </a:spcAft>
              <a:buClr>
                <a:srgbClr val="666666"/>
              </a:buClr>
              <a:buSzPts val="1600"/>
              <a:buNone/>
              <a:defRPr sz="2133">
                <a:solidFill>
                  <a:srgbClr val="666666"/>
                </a:solidFill>
              </a:defRPr>
            </a:lvl6pPr>
            <a:lvl7pPr lvl="6" algn="ctr" rtl="0">
              <a:spcBef>
                <a:spcPts val="0"/>
              </a:spcBef>
              <a:spcAft>
                <a:spcPts val="0"/>
              </a:spcAft>
              <a:buClr>
                <a:srgbClr val="666666"/>
              </a:buClr>
              <a:buSzPts val="1600"/>
              <a:buNone/>
              <a:defRPr sz="2133">
                <a:solidFill>
                  <a:srgbClr val="666666"/>
                </a:solidFill>
              </a:defRPr>
            </a:lvl7pPr>
            <a:lvl8pPr lvl="7" algn="ctr" rtl="0">
              <a:spcBef>
                <a:spcPts val="0"/>
              </a:spcBef>
              <a:spcAft>
                <a:spcPts val="0"/>
              </a:spcAft>
              <a:buClr>
                <a:srgbClr val="666666"/>
              </a:buClr>
              <a:buSzPts val="1600"/>
              <a:buNone/>
              <a:defRPr sz="2133">
                <a:solidFill>
                  <a:srgbClr val="666666"/>
                </a:solidFill>
              </a:defRPr>
            </a:lvl8pPr>
            <a:lvl9pPr lvl="8" algn="ctr" rtl="0">
              <a:spcBef>
                <a:spcPts val="0"/>
              </a:spcBef>
              <a:spcAft>
                <a:spcPts val="0"/>
              </a:spcAft>
              <a:buClr>
                <a:srgbClr val="666666"/>
              </a:buClr>
              <a:buSzPts val="1600"/>
              <a:buNone/>
              <a:defRPr sz="2133">
                <a:solidFill>
                  <a:srgbClr val="666666"/>
                </a:solidFill>
              </a:defRPr>
            </a:lvl9pPr>
          </a:lstStyle>
          <a:p>
            <a:endParaRPr/>
          </a:p>
        </p:txBody>
      </p:sp>
      <p:sp>
        <p:nvSpPr>
          <p:cNvPr id="112" name="Google Shape;112;p14"/>
          <p:cNvSpPr txBox="1">
            <a:spLocks noGrp="1"/>
          </p:cNvSpPr>
          <p:nvPr>
            <p:ph type="subTitle" idx="8"/>
          </p:nvPr>
        </p:nvSpPr>
        <p:spPr>
          <a:xfrm>
            <a:off x="1430867" y="2722433"/>
            <a:ext cx="29040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endParaRPr/>
          </a:p>
        </p:txBody>
      </p:sp>
      <p:sp>
        <p:nvSpPr>
          <p:cNvPr id="113" name="Google Shape;113;p14"/>
          <p:cNvSpPr txBox="1">
            <a:spLocks noGrp="1"/>
          </p:cNvSpPr>
          <p:nvPr>
            <p:ph type="ctrTitle" idx="9"/>
          </p:nvPr>
        </p:nvSpPr>
        <p:spPr>
          <a:xfrm>
            <a:off x="4646201" y="1915167"/>
            <a:ext cx="2818000" cy="859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666666"/>
              </a:buClr>
              <a:buSzPts val="1400"/>
              <a:buNone/>
              <a:defRPr sz="1867">
                <a:solidFill>
                  <a:srgbClr val="666666"/>
                </a:solidFill>
              </a:defRPr>
            </a:lvl1pPr>
            <a:lvl2pPr lvl="1" algn="ctr" rtl="0">
              <a:spcBef>
                <a:spcPts val="0"/>
              </a:spcBef>
              <a:spcAft>
                <a:spcPts val="0"/>
              </a:spcAft>
              <a:buClr>
                <a:srgbClr val="666666"/>
              </a:buClr>
              <a:buSzPts val="1600"/>
              <a:buNone/>
              <a:defRPr sz="2133">
                <a:solidFill>
                  <a:srgbClr val="666666"/>
                </a:solidFill>
              </a:defRPr>
            </a:lvl2pPr>
            <a:lvl3pPr lvl="2" algn="ctr" rtl="0">
              <a:spcBef>
                <a:spcPts val="0"/>
              </a:spcBef>
              <a:spcAft>
                <a:spcPts val="0"/>
              </a:spcAft>
              <a:buClr>
                <a:srgbClr val="666666"/>
              </a:buClr>
              <a:buSzPts val="1600"/>
              <a:buNone/>
              <a:defRPr sz="2133">
                <a:solidFill>
                  <a:srgbClr val="666666"/>
                </a:solidFill>
              </a:defRPr>
            </a:lvl3pPr>
            <a:lvl4pPr lvl="3" algn="ctr" rtl="0">
              <a:spcBef>
                <a:spcPts val="0"/>
              </a:spcBef>
              <a:spcAft>
                <a:spcPts val="0"/>
              </a:spcAft>
              <a:buClr>
                <a:srgbClr val="666666"/>
              </a:buClr>
              <a:buSzPts val="1600"/>
              <a:buNone/>
              <a:defRPr sz="2133">
                <a:solidFill>
                  <a:srgbClr val="666666"/>
                </a:solidFill>
              </a:defRPr>
            </a:lvl4pPr>
            <a:lvl5pPr lvl="4" algn="ctr" rtl="0">
              <a:spcBef>
                <a:spcPts val="0"/>
              </a:spcBef>
              <a:spcAft>
                <a:spcPts val="0"/>
              </a:spcAft>
              <a:buClr>
                <a:srgbClr val="666666"/>
              </a:buClr>
              <a:buSzPts val="1600"/>
              <a:buNone/>
              <a:defRPr sz="2133">
                <a:solidFill>
                  <a:srgbClr val="666666"/>
                </a:solidFill>
              </a:defRPr>
            </a:lvl5pPr>
            <a:lvl6pPr lvl="5" algn="ctr" rtl="0">
              <a:spcBef>
                <a:spcPts val="0"/>
              </a:spcBef>
              <a:spcAft>
                <a:spcPts val="0"/>
              </a:spcAft>
              <a:buClr>
                <a:srgbClr val="666666"/>
              </a:buClr>
              <a:buSzPts val="1600"/>
              <a:buNone/>
              <a:defRPr sz="2133">
                <a:solidFill>
                  <a:srgbClr val="666666"/>
                </a:solidFill>
              </a:defRPr>
            </a:lvl6pPr>
            <a:lvl7pPr lvl="6" algn="ctr" rtl="0">
              <a:spcBef>
                <a:spcPts val="0"/>
              </a:spcBef>
              <a:spcAft>
                <a:spcPts val="0"/>
              </a:spcAft>
              <a:buClr>
                <a:srgbClr val="666666"/>
              </a:buClr>
              <a:buSzPts val="1600"/>
              <a:buNone/>
              <a:defRPr sz="2133">
                <a:solidFill>
                  <a:srgbClr val="666666"/>
                </a:solidFill>
              </a:defRPr>
            </a:lvl7pPr>
            <a:lvl8pPr lvl="7" algn="ctr" rtl="0">
              <a:spcBef>
                <a:spcPts val="0"/>
              </a:spcBef>
              <a:spcAft>
                <a:spcPts val="0"/>
              </a:spcAft>
              <a:buClr>
                <a:srgbClr val="666666"/>
              </a:buClr>
              <a:buSzPts val="1600"/>
              <a:buNone/>
              <a:defRPr sz="2133">
                <a:solidFill>
                  <a:srgbClr val="666666"/>
                </a:solidFill>
              </a:defRPr>
            </a:lvl8pPr>
            <a:lvl9pPr lvl="8" algn="ctr" rtl="0">
              <a:spcBef>
                <a:spcPts val="0"/>
              </a:spcBef>
              <a:spcAft>
                <a:spcPts val="0"/>
              </a:spcAft>
              <a:buClr>
                <a:srgbClr val="666666"/>
              </a:buClr>
              <a:buSzPts val="1600"/>
              <a:buNone/>
              <a:defRPr sz="2133">
                <a:solidFill>
                  <a:srgbClr val="666666"/>
                </a:solidFill>
              </a:defRPr>
            </a:lvl9pPr>
          </a:lstStyle>
          <a:p>
            <a:endParaRPr/>
          </a:p>
        </p:txBody>
      </p:sp>
      <p:sp>
        <p:nvSpPr>
          <p:cNvPr id="114" name="Google Shape;114;p14"/>
          <p:cNvSpPr txBox="1">
            <a:spLocks noGrp="1"/>
          </p:cNvSpPr>
          <p:nvPr>
            <p:ph type="subTitle" idx="13"/>
          </p:nvPr>
        </p:nvSpPr>
        <p:spPr>
          <a:xfrm>
            <a:off x="4603200" y="2722433"/>
            <a:ext cx="29040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endParaRPr/>
          </a:p>
        </p:txBody>
      </p:sp>
      <p:sp>
        <p:nvSpPr>
          <p:cNvPr id="115" name="Google Shape;115;p14"/>
          <p:cNvSpPr txBox="1">
            <a:spLocks noGrp="1"/>
          </p:cNvSpPr>
          <p:nvPr>
            <p:ph type="ctrTitle" idx="14"/>
          </p:nvPr>
        </p:nvSpPr>
        <p:spPr>
          <a:xfrm>
            <a:off x="7840335" y="1915167"/>
            <a:ext cx="2818000" cy="859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666666"/>
              </a:buClr>
              <a:buSzPts val="1400"/>
              <a:buNone/>
              <a:defRPr sz="1867">
                <a:solidFill>
                  <a:srgbClr val="666666"/>
                </a:solidFill>
              </a:defRPr>
            </a:lvl1pPr>
            <a:lvl2pPr lvl="1" algn="ctr" rtl="0">
              <a:spcBef>
                <a:spcPts val="0"/>
              </a:spcBef>
              <a:spcAft>
                <a:spcPts val="0"/>
              </a:spcAft>
              <a:buClr>
                <a:srgbClr val="666666"/>
              </a:buClr>
              <a:buSzPts val="1600"/>
              <a:buNone/>
              <a:defRPr sz="2133">
                <a:solidFill>
                  <a:srgbClr val="666666"/>
                </a:solidFill>
              </a:defRPr>
            </a:lvl2pPr>
            <a:lvl3pPr lvl="2" algn="ctr" rtl="0">
              <a:spcBef>
                <a:spcPts val="0"/>
              </a:spcBef>
              <a:spcAft>
                <a:spcPts val="0"/>
              </a:spcAft>
              <a:buClr>
                <a:srgbClr val="666666"/>
              </a:buClr>
              <a:buSzPts val="1600"/>
              <a:buNone/>
              <a:defRPr sz="2133">
                <a:solidFill>
                  <a:srgbClr val="666666"/>
                </a:solidFill>
              </a:defRPr>
            </a:lvl3pPr>
            <a:lvl4pPr lvl="3" algn="ctr" rtl="0">
              <a:spcBef>
                <a:spcPts val="0"/>
              </a:spcBef>
              <a:spcAft>
                <a:spcPts val="0"/>
              </a:spcAft>
              <a:buClr>
                <a:srgbClr val="666666"/>
              </a:buClr>
              <a:buSzPts val="1600"/>
              <a:buNone/>
              <a:defRPr sz="2133">
                <a:solidFill>
                  <a:srgbClr val="666666"/>
                </a:solidFill>
              </a:defRPr>
            </a:lvl4pPr>
            <a:lvl5pPr lvl="4" algn="ctr" rtl="0">
              <a:spcBef>
                <a:spcPts val="0"/>
              </a:spcBef>
              <a:spcAft>
                <a:spcPts val="0"/>
              </a:spcAft>
              <a:buClr>
                <a:srgbClr val="666666"/>
              </a:buClr>
              <a:buSzPts val="1600"/>
              <a:buNone/>
              <a:defRPr sz="2133">
                <a:solidFill>
                  <a:srgbClr val="666666"/>
                </a:solidFill>
              </a:defRPr>
            </a:lvl5pPr>
            <a:lvl6pPr lvl="5" algn="ctr" rtl="0">
              <a:spcBef>
                <a:spcPts val="0"/>
              </a:spcBef>
              <a:spcAft>
                <a:spcPts val="0"/>
              </a:spcAft>
              <a:buClr>
                <a:srgbClr val="666666"/>
              </a:buClr>
              <a:buSzPts val="1600"/>
              <a:buNone/>
              <a:defRPr sz="2133">
                <a:solidFill>
                  <a:srgbClr val="666666"/>
                </a:solidFill>
              </a:defRPr>
            </a:lvl6pPr>
            <a:lvl7pPr lvl="6" algn="ctr" rtl="0">
              <a:spcBef>
                <a:spcPts val="0"/>
              </a:spcBef>
              <a:spcAft>
                <a:spcPts val="0"/>
              </a:spcAft>
              <a:buClr>
                <a:srgbClr val="666666"/>
              </a:buClr>
              <a:buSzPts val="1600"/>
              <a:buNone/>
              <a:defRPr sz="2133">
                <a:solidFill>
                  <a:srgbClr val="666666"/>
                </a:solidFill>
              </a:defRPr>
            </a:lvl7pPr>
            <a:lvl8pPr lvl="7" algn="ctr" rtl="0">
              <a:spcBef>
                <a:spcPts val="0"/>
              </a:spcBef>
              <a:spcAft>
                <a:spcPts val="0"/>
              </a:spcAft>
              <a:buClr>
                <a:srgbClr val="666666"/>
              </a:buClr>
              <a:buSzPts val="1600"/>
              <a:buNone/>
              <a:defRPr sz="2133">
                <a:solidFill>
                  <a:srgbClr val="666666"/>
                </a:solidFill>
              </a:defRPr>
            </a:lvl8pPr>
            <a:lvl9pPr lvl="8" algn="ctr" rtl="0">
              <a:spcBef>
                <a:spcPts val="0"/>
              </a:spcBef>
              <a:spcAft>
                <a:spcPts val="0"/>
              </a:spcAft>
              <a:buClr>
                <a:srgbClr val="666666"/>
              </a:buClr>
              <a:buSzPts val="1600"/>
              <a:buNone/>
              <a:defRPr sz="2133">
                <a:solidFill>
                  <a:srgbClr val="666666"/>
                </a:solidFill>
              </a:defRPr>
            </a:lvl9pPr>
          </a:lstStyle>
          <a:p>
            <a:endParaRPr/>
          </a:p>
        </p:txBody>
      </p:sp>
      <p:sp>
        <p:nvSpPr>
          <p:cNvPr id="116" name="Google Shape;116;p14"/>
          <p:cNvSpPr txBox="1">
            <a:spLocks noGrp="1"/>
          </p:cNvSpPr>
          <p:nvPr>
            <p:ph type="subTitle" idx="15"/>
          </p:nvPr>
        </p:nvSpPr>
        <p:spPr>
          <a:xfrm>
            <a:off x="7775533" y="2722433"/>
            <a:ext cx="29476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endParaRPr/>
          </a:p>
        </p:txBody>
      </p:sp>
    </p:spTree>
    <p:extLst>
      <p:ext uri="{BB962C8B-B14F-4D97-AF65-F5344CB8AC3E}">
        <p14:creationId xmlns:p14="http://schemas.microsoft.com/office/powerpoint/2010/main" val="260956303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IG text &amp; some text slide">
  <p:cSld name="BIG text &amp; some text slide">
    <p:bg>
      <p:bgPr>
        <a:solidFill>
          <a:srgbClr val="FFFFFF"/>
        </a:solidFill>
        <a:effectLst/>
      </p:bgPr>
    </p:bg>
    <p:spTree>
      <p:nvGrpSpPr>
        <p:cNvPr id="1" name="Shape 117"/>
        <p:cNvGrpSpPr/>
        <p:nvPr/>
      </p:nvGrpSpPr>
      <p:grpSpPr>
        <a:xfrm>
          <a:off x="0" y="0"/>
          <a:ext cx="0" cy="0"/>
          <a:chOff x="0" y="0"/>
          <a:chExt cx="0" cy="0"/>
        </a:xfrm>
      </p:grpSpPr>
      <p:sp>
        <p:nvSpPr>
          <p:cNvPr id="118" name="Google Shape;118;p15"/>
          <p:cNvSpPr/>
          <p:nvPr/>
        </p:nvSpPr>
        <p:spPr>
          <a:xfrm>
            <a:off x="542600" y="469600"/>
            <a:ext cx="11106800" cy="5748000"/>
          </a:xfrm>
          <a:prstGeom prst="rect">
            <a:avLst/>
          </a:prstGeom>
          <a:solidFill>
            <a:srgbClr val="81ECE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9" name="Google Shape;119;p15"/>
          <p:cNvSpPr txBox="1">
            <a:spLocks noGrp="1"/>
          </p:cNvSpPr>
          <p:nvPr>
            <p:ph type="sldNum" idx="12"/>
          </p:nvPr>
        </p:nvSpPr>
        <p:spPr>
          <a:xfrm>
            <a:off x="11398211" y="6217623"/>
            <a:ext cx="731600" cy="524800"/>
          </a:xfrm>
          <a:prstGeom prst="rect">
            <a:avLst/>
          </a:prstGeom>
        </p:spPr>
        <p:txBody>
          <a:bodyPr spcFirstLastPara="1" wrap="square" lIns="91425" tIns="91425" rIns="91425" bIns="91425" anchor="ctr" anchorCtr="0">
            <a:noAutofit/>
          </a:bodyPr>
          <a:lstStyle>
            <a:lvl1pPr lvl="0" rtl="0">
              <a:buNone/>
              <a:defRPr sz="1600">
                <a:solidFill>
                  <a:schemeClr val="lt2"/>
                </a:solidFill>
                <a:latin typeface="Arvo"/>
                <a:ea typeface="Arvo"/>
                <a:cs typeface="Arvo"/>
                <a:sym typeface="Arvo"/>
              </a:defRPr>
            </a:lvl1pPr>
            <a:lvl2pPr lvl="1" rtl="0">
              <a:buNone/>
              <a:defRPr sz="1600">
                <a:solidFill>
                  <a:schemeClr val="lt2"/>
                </a:solidFill>
                <a:latin typeface="Arvo"/>
                <a:ea typeface="Arvo"/>
                <a:cs typeface="Arvo"/>
                <a:sym typeface="Arvo"/>
              </a:defRPr>
            </a:lvl2pPr>
            <a:lvl3pPr lvl="2" rtl="0">
              <a:buNone/>
              <a:defRPr sz="1600">
                <a:solidFill>
                  <a:schemeClr val="lt2"/>
                </a:solidFill>
                <a:latin typeface="Arvo"/>
                <a:ea typeface="Arvo"/>
                <a:cs typeface="Arvo"/>
                <a:sym typeface="Arvo"/>
              </a:defRPr>
            </a:lvl3pPr>
            <a:lvl4pPr lvl="3" rtl="0">
              <a:buNone/>
              <a:defRPr sz="1600">
                <a:solidFill>
                  <a:schemeClr val="lt2"/>
                </a:solidFill>
                <a:latin typeface="Arvo"/>
                <a:ea typeface="Arvo"/>
                <a:cs typeface="Arvo"/>
                <a:sym typeface="Arvo"/>
              </a:defRPr>
            </a:lvl4pPr>
            <a:lvl5pPr lvl="4" rtl="0">
              <a:buNone/>
              <a:defRPr sz="1600">
                <a:solidFill>
                  <a:schemeClr val="lt2"/>
                </a:solidFill>
                <a:latin typeface="Arvo"/>
                <a:ea typeface="Arvo"/>
                <a:cs typeface="Arvo"/>
                <a:sym typeface="Arvo"/>
              </a:defRPr>
            </a:lvl5pPr>
            <a:lvl6pPr lvl="5" rtl="0">
              <a:buNone/>
              <a:defRPr sz="1600">
                <a:solidFill>
                  <a:schemeClr val="lt2"/>
                </a:solidFill>
                <a:latin typeface="Arvo"/>
                <a:ea typeface="Arvo"/>
                <a:cs typeface="Arvo"/>
                <a:sym typeface="Arvo"/>
              </a:defRPr>
            </a:lvl6pPr>
            <a:lvl7pPr lvl="6" rtl="0">
              <a:buNone/>
              <a:defRPr sz="1600">
                <a:solidFill>
                  <a:schemeClr val="lt2"/>
                </a:solidFill>
                <a:latin typeface="Arvo"/>
                <a:ea typeface="Arvo"/>
                <a:cs typeface="Arvo"/>
                <a:sym typeface="Arvo"/>
              </a:defRPr>
            </a:lvl7pPr>
            <a:lvl8pPr lvl="7" rtl="0">
              <a:buNone/>
              <a:defRPr sz="1600">
                <a:solidFill>
                  <a:schemeClr val="lt2"/>
                </a:solidFill>
                <a:latin typeface="Arvo"/>
                <a:ea typeface="Arvo"/>
                <a:cs typeface="Arvo"/>
                <a:sym typeface="Arvo"/>
              </a:defRPr>
            </a:lvl8pPr>
            <a:lvl9pPr lvl="8" rtl="0">
              <a:buNone/>
              <a:defRPr sz="1600">
                <a:solidFill>
                  <a:schemeClr val="lt2"/>
                </a:solidFill>
                <a:latin typeface="Arvo"/>
                <a:ea typeface="Arvo"/>
                <a:cs typeface="Arvo"/>
                <a:sym typeface="Arvo"/>
              </a:defRPr>
            </a:lvl9pPr>
          </a:lstStyle>
          <a:p>
            <a:fld id="{00000000-1234-1234-1234-123412341234}" type="slidenum">
              <a:rPr lang="es">
                <a:solidFill>
                  <a:srgbClr val="999999"/>
                </a:solidFill>
              </a:rPr>
              <a:pPr/>
              <a:t>‹#›</a:t>
            </a:fld>
            <a:endParaRPr>
              <a:solidFill>
                <a:srgbClr val="999999"/>
              </a:solidFill>
            </a:endParaRPr>
          </a:p>
        </p:txBody>
      </p:sp>
      <p:sp>
        <p:nvSpPr>
          <p:cNvPr id="120" name="Google Shape;120;p15"/>
          <p:cNvSpPr txBox="1">
            <a:spLocks noGrp="1"/>
          </p:cNvSpPr>
          <p:nvPr>
            <p:ph type="subTitle" idx="1"/>
          </p:nvPr>
        </p:nvSpPr>
        <p:spPr>
          <a:xfrm>
            <a:off x="3244400" y="4020433"/>
            <a:ext cx="57032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400"/>
              <a:buNone/>
              <a:defRPr>
                <a:solidFill>
                  <a:srgbClr val="FFFFFF"/>
                </a:solidFill>
              </a:defRPr>
            </a:lvl1pPr>
            <a:lvl2pPr lvl="1" algn="ctr" rtl="0">
              <a:lnSpc>
                <a:spcPct val="100000"/>
              </a:lnSpc>
              <a:spcBef>
                <a:spcPts val="0"/>
              </a:spcBef>
              <a:spcAft>
                <a:spcPts val="0"/>
              </a:spcAft>
              <a:buClr>
                <a:srgbClr val="FFFFFF"/>
              </a:buClr>
              <a:buSzPts val="1400"/>
              <a:buNone/>
              <a:defRPr>
                <a:solidFill>
                  <a:srgbClr val="FFFFFF"/>
                </a:solidFill>
              </a:defRPr>
            </a:lvl2pPr>
            <a:lvl3pPr lvl="2" algn="ctr" rtl="0">
              <a:lnSpc>
                <a:spcPct val="100000"/>
              </a:lnSpc>
              <a:spcBef>
                <a:spcPts val="0"/>
              </a:spcBef>
              <a:spcAft>
                <a:spcPts val="0"/>
              </a:spcAft>
              <a:buClr>
                <a:srgbClr val="FFFFFF"/>
              </a:buClr>
              <a:buSzPts val="1400"/>
              <a:buNone/>
              <a:defRPr sz="1867">
                <a:solidFill>
                  <a:srgbClr val="FFFFFF"/>
                </a:solidFill>
              </a:defRPr>
            </a:lvl3pPr>
            <a:lvl4pPr lvl="3" algn="ctr" rtl="0">
              <a:lnSpc>
                <a:spcPct val="100000"/>
              </a:lnSpc>
              <a:spcBef>
                <a:spcPts val="0"/>
              </a:spcBef>
              <a:spcAft>
                <a:spcPts val="0"/>
              </a:spcAft>
              <a:buClr>
                <a:srgbClr val="FFFFFF"/>
              </a:buClr>
              <a:buSzPts val="1400"/>
              <a:buNone/>
              <a:defRPr sz="1867">
                <a:solidFill>
                  <a:srgbClr val="FFFFFF"/>
                </a:solidFill>
              </a:defRPr>
            </a:lvl4pPr>
            <a:lvl5pPr lvl="4" algn="ctr" rtl="0">
              <a:lnSpc>
                <a:spcPct val="100000"/>
              </a:lnSpc>
              <a:spcBef>
                <a:spcPts val="0"/>
              </a:spcBef>
              <a:spcAft>
                <a:spcPts val="0"/>
              </a:spcAft>
              <a:buClr>
                <a:srgbClr val="FFFFFF"/>
              </a:buClr>
              <a:buSzPts val="1400"/>
              <a:buNone/>
              <a:defRPr sz="1867">
                <a:solidFill>
                  <a:srgbClr val="FFFFFF"/>
                </a:solidFill>
              </a:defRPr>
            </a:lvl5pPr>
            <a:lvl6pPr lvl="5" algn="ctr" rtl="0">
              <a:lnSpc>
                <a:spcPct val="100000"/>
              </a:lnSpc>
              <a:spcBef>
                <a:spcPts val="0"/>
              </a:spcBef>
              <a:spcAft>
                <a:spcPts val="0"/>
              </a:spcAft>
              <a:buClr>
                <a:srgbClr val="FFFFFF"/>
              </a:buClr>
              <a:buSzPts val="1400"/>
              <a:buNone/>
              <a:defRPr sz="1867">
                <a:solidFill>
                  <a:srgbClr val="FFFFFF"/>
                </a:solidFill>
              </a:defRPr>
            </a:lvl6pPr>
            <a:lvl7pPr lvl="6" algn="ctr" rtl="0">
              <a:lnSpc>
                <a:spcPct val="100000"/>
              </a:lnSpc>
              <a:spcBef>
                <a:spcPts val="0"/>
              </a:spcBef>
              <a:spcAft>
                <a:spcPts val="0"/>
              </a:spcAft>
              <a:buClr>
                <a:srgbClr val="FFFFFF"/>
              </a:buClr>
              <a:buSzPts val="1400"/>
              <a:buNone/>
              <a:defRPr sz="1867">
                <a:solidFill>
                  <a:srgbClr val="FFFFFF"/>
                </a:solidFill>
              </a:defRPr>
            </a:lvl7pPr>
            <a:lvl8pPr lvl="7" algn="ctr" rtl="0">
              <a:lnSpc>
                <a:spcPct val="100000"/>
              </a:lnSpc>
              <a:spcBef>
                <a:spcPts val="0"/>
              </a:spcBef>
              <a:spcAft>
                <a:spcPts val="0"/>
              </a:spcAft>
              <a:buClr>
                <a:srgbClr val="FFFFFF"/>
              </a:buClr>
              <a:buSzPts val="1400"/>
              <a:buNone/>
              <a:defRPr sz="1867">
                <a:solidFill>
                  <a:srgbClr val="FFFFFF"/>
                </a:solidFill>
              </a:defRPr>
            </a:lvl8pPr>
            <a:lvl9pPr lvl="8" algn="ctr" rtl="0">
              <a:lnSpc>
                <a:spcPct val="100000"/>
              </a:lnSpc>
              <a:spcBef>
                <a:spcPts val="0"/>
              </a:spcBef>
              <a:spcAft>
                <a:spcPts val="0"/>
              </a:spcAft>
              <a:buClr>
                <a:srgbClr val="FFFFFF"/>
              </a:buClr>
              <a:buSzPts val="1400"/>
              <a:buNone/>
              <a:defRPr sz="1867">
                <a:solidFill>
                  <a:srgbClr val="FFFFFF"/>
                </a:solidFill>
              </a:defRPr>
            </a:lvl9pPr>
          </a:lstStyle>
          <a:p>
            <a:endParaRPr/>
          </a:p>
        </p:txBody>
      </p:sp>
      <p:sp>
        <p:nvSpPr>
          <p:cNvPr id="121" name="Google Shape;121;p15"/>
          <p:cNvSpPr txBox="1">
            <a:spLocks noGrp="1"/>
          </p:cNvSpPr>
          <p:nvPr>
            <p:ph type="title"/>
          </p:nvPr>
        </p:nvSpPr>
        <p:spPr>
          <a:xfrm>
            <a:off x="0" y="3288533"/>
            <a:ext cx="12192000" cy="64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9600" b="1"/>
            </a:lvl1pPr>
            <a:lvl2pPr lvl="1" rtl="0">
              <a:spcBef>
                <a:spcPts val="0"/>
              </a:spcBef>
              <a:spcAft>
                <a:spcPts val="0"/>
              </a:spcAft>
              <a:buSzPts val="7200"/>
              <a:buNone/>
              <a:defRPr sz="9600"/>
            </a:lvl2pPr>
            <a:lvl3pPr lvl="2" rtl="0">
              <a:spcBef>
                <a:spcPts val="0"/>
              </a:spcBef>
              <a:spcAft>
                <a:spcPts val="0"/>
              </a:spcAft>
              <a:buSzPts val="7200"/>
              <a:buNone/>
              <a:defRPr sz="9600"/>
            </a:lvl3pPr>
            <a:lvl4pPr lvl="3" rtl="0">
              <a:spcBef>
                <a:spcPts val="0"/>
              </a:spcBef>
              <a:spcAft>
                <a:spcPts val="0"/>
              </a:spcAft>
              <a:buSzPts val="7200"/>
              <a:buNone/>
              <a:defRPr sz="9600"/>
            </a:lvl4pPr>
            <a:lvl5pPr lvl="4" rtl="0">
              <a:spcBef>
                <a:spcPts val="0"/>
              </a:spcBef>
              <a:spcAft>
                <a:spcPts val="0"/>
              </a:spcAft>
              <a:buSzPts val="7200"/>
              <a:buNone/>
              <a:defRPr sz="9600"/>
            </a:lvl5pPr>
            <a:lvl6pPr lvl="5" rtl="0">
              <a:spcBef>
                <a:spcPts val="0"/>
              </a:spcBef>
              <a:spcAft>
                <a:spcPts val="0"/>
              </a:spcAft>
              <a:buSzPts val="7200"/>
              <a:buNone/>
              <a:defRPr sz="9600"/>
            </a:lvl6pPr>
            <a:lvl7pPr lvl="6" rtl="0">
              <a:spcBef>
                <a:spcPts val="0"/>
              </a:spcBef>
              <a:spcAft>
                <a:spcPts val="0"/>
              </a:spcAft>
              <a:buSzPts val="7200"/>
              <a:buNone/>
              <a:defRPr sz="9600"/>
            </a:lvl7pPr>
            <a:lvl8pPr lvl="7" rtl="0">
              <a:spcBef>
                <a:spcPts val="0"/>
              </a:spcBef>
              <a:spcAft>
                <a:spcPts val="0"/>
              </a:spcAft>
              <a:buSzPts val="7200"/>
              <a:buNone/>
              <a:defRPr sz="9600"/>
            </a:lvl8pPr>
            <a:lvl9pPr lvl="8" rtl="0">
              <a:spcBef>
                <a:spcPts val="0"/>
              </a:spcBef>
              <a:spcAft>
                <a:spcPts val="0"/>
              </a:spcAft>
              <a:buSzPts val="7200"/>
              <a:buNone/>
              <a:defRPr sz="9600"/>
            </a:lvl9pPr>
          </a:lstStyle>
          <a:p>
            <a:endParaRPr/>
          </a:p>
        </p:txBody>
      </p:sp>
    </p:spTree>
    <p:extLst>
      <p:ext uri="{BB962C8B-B14F-4D97-AF65-F5344CB8AC3E}">
        <p14:creationId xmlns:p14="http://schemas.microsoft.com/office/powerpoint/2010/main" val="16178164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IG number &amp; some text slide 2">
  <p:cSld name="BIG number &amp; some text slide 2">
    <p:bg>
      <p:bgPr>
        <a:solidFill>
          <a:srgbClr val="FFFFFF"/>
        </a:solidFill>
        <a:effectLst/>
      </p:bgPr>
    </p:bg>
    <p:spTree>
      <p:nvGrpSpPr>
        <p:cNvPr id="1" name="Shape 122"/>
        <p:cNvGrpSpPr/>
        <p:nvPr/>
      </p:nvGrpSpPr>
      <p:grpSpPr>
        <a:xfrm>
          <a:off x="0" y="0"/>
          <a:ext cx="0" cy="0"/>
          <a:chOff x="0" y="0"/>
          <a:chExt cx="0" cy="0"/>
        </a:xfrm>
      </p:grpSpPr>
      <p:sp>
        <p:nvSpPr>
          <p:cNvPr id="123" name="Google Shape;123;p16"/>
          <p:cNvSpPr/>
          <p:nvPr/>
        </p:nvSpPr>
        <p:spPr>
          <a:xfrm>
            <a:off x="542600" y="469600"/>
            <a:ext cx="11106800" cy="5748000"/>
          </a:xfrm>
          <a:prstGeom prst="rect">
            <a:avLst/>
          </a:prstGeom>
          <a:solidFill>
            <a:srgbClr val="81ECE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4" name="Google Shape;124;p16"/>
          <p:cNvSpPr txBox="1">
            <a:spLocks noGrp="1"/>
          </p:cNvSpPr>
          <p:nvPr>
            <p:ph type="title" hasCustomPrompt="1"/>
          </p:nvPr>
        </p:nvSpPr>
        <p:spPr>
          <a:xfrm>
            <a:off x="990600" y="1650800"/>
            <a:ext cx="10306000" cy="261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6000" b="1"/>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25" name="Google Shape;125;p16"/>
          <p:cNvSpPr txBox="1">
            <a:spLocks noGrp="1"/>
          </p:cNvSpPr>
          <p:nvPr>
            <p:ph type="sldNum" idx="12"/>
          </p:nvPr>
        </p:nvSpPr>
        <p:spPr>
          <a:xfrm>
            <a:off x="11398211" y="6217623"/>
            <a:ext cx="731600" cy="524800"/>
          </a:xfrm>
          <a:prstGeom prst="rect">
            <a:avLst/>
          </a:prstGeom>
        </p:spPr>
        <p:txBody>
          <a:bodyPr spcFirstLastPara="1" wrap="square" lIns="91425" tIns="91425" rIns="91425" bIns="91425" anchor="ctr" anchorCtr="0">
            <a:noAutofit/>
          </a:bodyPr>
          <a:lstStyle>
            <a:lvl1pPr lvl="0" rtl="0">
              <a:buNone/>
              <a:defRPr sz="1600">
                <a:solidFill>
                  <a:schemeClr val="lt2"/>
                </a:solidFill>
                <a:latin typeface="Arvo"/>
                <a:ea typeface="Arvo"/>
                <a:cs typeface="Arvo"/>
                <a:sym typeface="Arvo"/>
              </a:defRPr>
            </a:lvl1pPr>
            <a:lvl2pPr lvl="1" rtl="0">
              <a:buNone/>
              <a:defRPr sz="1600">
                <a:solidFill>
                  <a:schemeClr val="lt2"/>
                </a:solidFill>
                <a:latin typeface="Arvo"/>
                <a:ea typeface="Arvo"/>
                <a:cs typeface="Arvo"/>
                <a:sym typeface="Arvo"/>
              </a:defRPr>
            </a:lvl2pPr>
            <a:lvl3pPr lvl="2" rtl="0">
              <a:buNone/>
              <a:defRPr sz="1600">
                <a:solidFill>
                  <a:schemeClr val="lt2"/>
                </a:solidFill>
                <a:latin typeface="Arvo"/>
                <a:ea typeface="Arvo"/>
                <a:cs typeface="Arvo"/>
                <a:sym typeface="Arvo"/>
              </a:defRPr>
            </a:lvl3pPr>
            <a:lvl4pPr lvl="3" rtl="0">
              <a:buNone/>
              <a:defRPr sz="1600">
                <a:solidFill>
                  <a:schemeClr val="lt2"/>
                </a:solidFill>
                <a:latin typeface="Arvo"/>
                <a:ea typeface="Arvo"/>
                <a:cs typeface="Arvo"/>
                <a:sym typeface="Arvo"/>
              </a:defRPr>
            </a:lvl4pPr>
            <a:lvl5pPr lvl="4" rtl="0">
              <a:buNone/>
              <a:defRPr sz="1600">
                <a:solidFill>
                  <a:schemeClr val="lt2"/>
                </a:solidFill>
                <a:latin typeface="Arvo"/>
                <a:ea typeface="Arvo"/>
                <a:cs typeface="Arvo"/>
                <a:sym typeface="Arvo"/>
              </a:defRPr>
            </a:lvl5pPr>
            <a:lvl6pPr lvl="5" rtl="0">
              <a:buNone/>
              <a:defRPr sz="1600">
                <a:solidFill>
                  <a:schemeClr val="lt2"/>
                </a:solidFill>
                <a:latin typeface="Arvo"/>
                <a:ea typeface="Arvo"/>
                <a:cs typeface="Arvo"/>
                <a:sym typeface="Arvo"/>
              </a:defRPr>
            </a:lvl6pPr>
            <a:lvl7pPr lvl="6" rtl="0">
              <a:buNone/>
              <a:defRPr sz="1600">
                <a:solidFill>
                  <a:schemeClr val="lt2"/>
                </a:solidFill>
                <a:latin typeface="Arvo"/>
                <a:ea typeface="Arvo"/>
                <a:cs typeface="Arvo"/>
                <a:sym typeface="Arvo"/>
              </a:defRPr>
            </a:lvl7pPr>
            <a:lvl8pPr lvl="7" rtl="0">
              <a:buNone/>
              <a:defRPr sz="1600">
                <a:solidFill>
                  <a:schemeClr val="lt2"/>
                </a:solidFill>
                <a:latin typeface="Arvo"/>
                <a:ea typeface="Arvo"/>
                <a:cs typeface="Arvo"/>
                <a:sym typeface="Arvo"/>
              </a:defRPr>
            </a:lvl8pPr>
            <a:lvl9pPr lvl="8" rtl="0">
              <a:buNone/>
              <a:defRPr sz="1600">
                <a:solidFill>
                  <a:schemeClr val="lt2"/>
                </a:solidFill>
                <a:latin typeface="Arvo"/>
                <a:ea typeface="Arvo"/>
                <a:cs typeface="Arvo"/>
                <a:sym typeface="Arvo"/>
              </a:defRPr>
            </a:lvl9pPr>
          </a:lstStyle>
          <a:p>
            <a:fld id="{00000000-1234-1234-1234-123412341234}" type="slidenum">
              <a:rPr lang="es">
                <a:solidFill>
                  <a:srgbClr val="999999"/>
                </a:solidFill>
              </a:rPr>
              <a:pPr/>
              <a:t>‹#›</a:t>
            </a:fld>
            <a:endParaRPr>
              <a:solidFill>
                <a:srgbClr val="999999"/>
              </a:solidFill>
            </a:endParaRPr>
          </a:p>
        </p:txBody>
      </p:sp>
      <p:sp>
        <p:nvSpPr>
          <p:cNvPr id="126" name="Google Shape;126;p16"/>
          <p:cNvSpPr txBox="1">
            <a:spLocks noGrp="1"/>
          </p:cNvSpPr>
          <p:nvPr>
            <p:ph type="subTitle" idx="1"/>
          </p:nvPr>
        </p:nvSpPr>
        <p:spPr>
          <a:xfrm>
            <a:off x="3244400" y="4020433"/>
            <a:ext cx="57032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sz="1600">
                <a:solidFill>
                  <a:srgbClr val="FFFFFF"/>
                </a:solidFill>
              </a:defRPr>
            </a:lvl1pPr>
            <a:lvl2pPr lvl="1" algn="ctr" rtl="0">
              <a:lnSpc>
                <a:spcPct val="100000"/>
              </a:lnSpc>
              <a:spcBef>
                <a:spcPts val="0"/>
              </a:spcBef>
              <a:spcAft>
                <a:spcPts val="0"/>
              </a:spcAft>
              <a:buClr>
                <a:srgbClr val="FFFFFF"/>
              </a:buClr>
              <a:buSzPts val="1400"/>
              <a:buNone/>
              <a:defRPr>
                <a:solidFill>
                  <a:srgbClr val="FFFFFF"/>
                </a:solidFill>
              </a:defRPr>
            </a:lvl2pPr>
            <a:lvl3pPr lvl="2" algn="ctr" rtl="0">
              <a:lnSpc>
                <a:spcPct val="100000"/>
              </a:lnSpc>
              <a:spcBef>
                <a:spcPts val="0"/>
              </a:spcBef>
              <a:spcAft>
                <a:spcPts val="0"/>
              </a:spcAft>
              <a:buClr>
                <a:srgbClr val="FFFFFF"/>
              </a:buClr>
              <a:buSzPts val="1400"/>
              <a:buNone/>
              <a:defRPr sz="1867">
                <a:solidFill>
                  <a:srgbClr val="FFFFFF"/>
                </a:solidFill>
              </a:defRPr>
            </a:lvl3pPr>
            <a:lvl4pPr lvl="3" algn="ctr" rtl="0">
              <a:lnSpc>
                <a:spcPct val="100000"/>
              </a:lnSpc>
              <a:spcBef>
                <a:spcPts val="0"/>
              </a:spcBef>
              <a:spcAft>
                <a:spcPts val="0"/>
              </a:spcAft>
              <a:buClr>
                <a:srgbClr val="FFFFFF"/>
              </a:buClr>
              <a:buSzPts val="1400"/>
              <a:buNone/>
              <a:defRPr sz="1867">
                <a:solidFill>
                  <a:srgbClr val="FFFFFF"/>
                </a:solidFill>
              </a:defRPr>
            </a:lvl4pPr>
            <a:lvl5pPr lvl="4" algn="ctr" rtl="0">
              <a:lnSpc>
                <a:spcPct val="100000"/>
              </a:lnSpc>
              <a:spcBef>
                <a:spcPts val="0"/>
              </a:spcBef>
              <a:spcAft>
                <a:spcPts val="0"/>
              </a:spcAft>
              <a:buClr>
                <a:srgbClr val="FFFFFF"/>
              </a:buClr>
              <a:buSzPts val="1400"/>
              <a:buNone/>
              <a:defRPr sz="1867">
                <a:solidFill>
                  <a:srgbClr val="FFFFFF"/>
                </a:solidFill>
              </a:defRPr>
            </a:lvl5pPr>
            <a:lvl6pPr lvl="5" algn="ctr" rtl="0">
              <a:lnSpc>
                <a:spcPct val="100000"/>
              </a:lnSpc>
              <a:spcBef>
                <a:spcPts val="0"/>
              </a:spcBef>
              <a:spcAft>
                <a:spcPts val="0"/>
              </a:spcAft>
              <a:buClr>
                <a:srgbClr val="FFFFFF"/>
              </a:buClr>
              <a:buSzPts val="1400"/>
              <a:buNone/>
              <a:defRPr sz="1867">
                <a:solidFill>
                  <a:srgbClr val="FFFFFF"/>
                </a:solidFill>
              </a:defRPr>
            </a:lvl6pPr>
            <a:lvl7pPr lvl="6" algn="ctr" rtl="0">
              <a:lnSpc>
                <a:spcPct val="100000"/>
              </a:lnSpc>
              <a:spcBef>
                <a:spcPts val="0"/>
              </a:spcBef>
              <a:spcAft>
                <a:spcPts val="0"/>
              </a:spcAft>
              <a:buClr>
                <a:srgbClr val="FFFFFF"/>
              </a:buClr>
              <a:buSzPts val="1400"/>
              <a:buNone/>
              <a:defRPr sz="1867">
                <a:solidFill>
                  <a:srgbClr val="FFFFFF"/>
                </a:solidFill>
              </a:defRPr>
            </a:lvl7pPr>
            <a:lvl8pPr lvl="7" algn="ctr" rtl="0">
              <a:lnSpc>
                <a:spcPct val="100000"/>
              </a:lnSpc>
              <a:spcBef>
                <a:spcPts val="0"/>
              </a:spcBef>
              <a:spcAft>
                <a:spcPts val="0"/>
              </a:spcAft>
              <a:buClr>
                <a:srgbClr val="FFFFFF"/>
              </a:buClr>
              <a:buSzPts val="1400"/>
              <a:buNone/>
              <a:defRPr sz="1867">
                <a:solidFill>
                  <a:srgbClr val="FFFFFF"/>
                </a:solidFill>
              </a:defRPr>
            </a:lvl8pPr>
            <a:lvl9pPr lvl="8" algn="ctr" rtl="0">
              <a:lnSpc>
                <a:spcPct val="100000"/>
              </a:lnSpc>
              <a:spcBef>
                <a:spcPts val="0"/>
              </a:spcBef>
              <a:spcAft>
                <a:spcPts val="0"/>
              </a:spcAft>
              <a:buClr>
                <a:srgbClr val="FFFFFF"/>
              </a:buClr>
              <a:buSzPts val="1400"/>
              <a:buNone/>
              <a:defRPr sz="1867">
                <a:solidFill>
                  <a:srgbClr val="FFFFFF"/>
                </a:solidFill>
              </a:defRPr>
            </a:lvl9pPr>
          </a:lstStyle>
          <a:p>
            <a:endParaRPr/>
          </a:p>
        </p:txBody>
      </p:sp>
    </p:spTree>
    <p:extLst>
      <p:ext uri="{BB962C8B-B14F-4D97-AF65-F5344CB8AC3E}">
        <p14:creationId xmlns:p14="http://schemas.microsoft.com/office/powerpoint/2010/main" val="4477441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Numbers &amp; some text slide 1">
  <p:cSld name="Numbers &amp; some text slide 1">
    <p:bg>
      <p:bgPr>
        <a:solidFill>
          <a:srgbClr val="FFFFFF"/>
        </a:solidFill>
        <a:effectLst/>
      </p:bgPr>
    </p:bg>
    <p:spTree>
      <p:nvGrpSpPr>
        <p:cNvPr id="1" name="Shape 127"/>
        <p:cNvGrpSpPr/>
        <p:nvPr/>
      </p:nvGrpSpPr>
      <p:grpSpPr>
        <a:xfrm>
          <a:off x="0" y="0"/>
          <a:ext cx="0" cy="0"/>
          <a:chOff x="0" y="0"/>
          <a:chExt cx="0" cy="0"/>
        </a:xfrm>
      </p:grpSpPr>
      <p:sp>
        <p:nvSpPr>
          <p:cNvPr id="128" name="Google Shape;128;p17"/>
          <p:cNvSpPr/>
          <p:nvPr/>
        </p:nvSpPr>
        <p:spPr>
          <a:xfrm>
            <a:off x="542600" y="469600"/>
            <a:ext cx="11106800" cy="5748000"/>
          </a:xfrm>
          <a:prstGeom prst="rect">
            <a:avLst/>
          </a:prstGeom>
          <a:solidFill>
            <a:srgbClr val="81ECE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9" name="Google Shape;129;p17"/>
          <p:cNvSpPr txBox="1">
            <a:spLocks noGrp="1"/>
          </p:cNvSpPr>
          <p:nvPr>
            <p:ph type="title" hasCustomPrompt="1"/>
          </p:nvPr>
        </p:nvSpPr>
        <p:spPr>
          <a:xfrm>
            <a:off x="990600" y="1110133"/>
            <a:ext cx="10306000" cy="118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b="1"/>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30" name="Google Shape;130;p17"/>
          <p:cNvSpPr txBox="1">
            <a:spLocks noGrp="1"/>
          </p:cNvSpPr>
          <p:nvPr>
            <p:ph type="sldNum" idx="12"/>
          </p:nvPr>
        </p:nvSpPr>
        <p:spPr>
          <a:xfrm>
            <a:off x="11398211" y="6217623"/>
            <a:ext cx="731600" cy="524800"/>
          </a:xfrm>
          <a:prstGeom prst="rect">
            <a:avLst/>
          </a:prstGeom>
        </p:spPr>
        <p:txBody>
          <a:bodyPr spcFirstLastPara="1" wrap="square" lIns="91425" tIns="91425" rIns="91425" bIns="91425" anchor="ctr" anchorCtr="0">
            <a:noAutofit/>
          </a:bodyPr>
          <a:lstStyle>
            <a:lvl1pPr lvl="0" rtl="0">
              <a:buNone/>
              <a:defRPr sz="1600">
                <a:solidFill>
                  <a:schemeClr val="lt2"/>
                </a:solidFill>
                <a:latin typeface="Arvo"/>
                <a:ea typeface="Arvo"/>
                <a:cs typeface="Arvo"/>
                <a:sym typeface="Arvo"/>
              </a:defRPr>
            </a:lvl1pPr>
            <a:lvl2pPr lvl="1" rtl="0">
              <a:buNone/>
              <a:defRPr sz="1600">
                <a:solidFill>
                  <a:schemeClr val="lt2"/>
                </a:solidFill>
                <a:latin typeface="Arvo"/>
                <a:ea typeface="Arvo"/>
                <a:cs typeface="Arvo"/>
                <a:sym typeface="Arvo"/>
              </a:defRPr>
            </a:lvl2pPr>
            <a:lvl3pPr lvl="2" rtl="0">
              <a:buNone/>
              <a:defRPr sz="1600">
                <a:solidFill>
                  <a:schemeClr val="lt2"/>
                </a:solidFill>
                <a:latin typeface="Arvo"/>
                <a:ea typeface="Arvo"/>
                <a:cs typeface="Arvo"/>
                <a:sym typeface="Arvo"/>
              </a:defRPr>
            </a:lvl3pPr>
            <a:lvl4pPr lvl="3" rtl="0">
              <a:buNone/>
              <a:defRPr sz="1600">
                <a:solidFill>
                  <a:schemeClr val="lt2"/>
                </a:solidFill>
                <a:latin typeface="Arvo"/>
                <a:ea typeface="Arvo"/>
                <a:cs typeface="Arvo"/>
                <a:sym typeface="Arvo"/>
              </a:defRPr>
            </a:lvl4pPr>
            <a:lvl5pPr lvl="4" rtl="0">
              <a:buNone/>
              <a:defRPr sz="1600">
                <a:solidFill>
                  <a:schemeClr val="lt2"/>
                </a:solidFill>
                <a:latin typeface="Arvo"/>
                <a:ea typeface="Arvo"/>
                <a:cs typeface="Arvo"/>
                <a:sym typeface="Arvo"/>
              </a:defRPr>
            </a:lvl5pPr>
            <a:lvl6pPr lvl="5" rtl="0">
              <a:buNone/>
              <a:defRPr sz="1600">
                <a:solidFill>
                  <a:schemeClr val="lt2"/>
                </a:solidFill>
                <a:latin typeface="Arvo"/>
                <a:ea typeface="Arvo"/>
                <a:cs typeface="Arvo"/>
                <a:sym typeface="Arvo"/>
              </a:defRPr>
            </a:lvl6pPr>
            <a:lvl7pPr lvl="6" rtl="0">
              <a:buNone/>
              <a:defRPr sz="1600">
                <a:solidFill>
                  <a:schemeClr val="lt2"/>
                </a:solidFill>
                <a:latin typeface="Arvo"/>
                <a:ea typeface="Arvo"/>
                <a:cs typeface="Arvo"/>
                <a:sym typeface="Arvo"/>
              </a:defRPr>
            </a:lvl7pPr>
            <a:lvl8pPr lvl="7" rtl="0">
              <a:buNone/>
              <a:defRPr sz="1600">
                <a:solidFill>
                  <a:schemeClr val="lt2"/>
                </a:solidFill>
                <a:latin typeface="Arvo"/>
                <a:ea typeface="Arvo"/>
                <a:cs typeface="Arvo"/>
                <a:sym typeface="Arvo"/>
              </a:defRPr>
            </a:lvl8pPr>
            <a:lvl9pPr lvl="8" rtl="0">
              <a:buNone/>
              <a:defRPr sz="1600">
                <a:solidFill>
                  <a:schemeClr val="lt2"/>
                </a:solidFill>
                <a:latin typeface="Arvo"/>
                <a:ea typeface="Arvo"/>
                <a:cs typeface="Arvo"/>
                <a:sym typeface="Arvo"/>
              </a:defRPr>
            </a:lvl9pPr>
          </a:lstStyle>
          <a:p>
            <a:fld id="{00000000-1234-1234-1234-123412341234}" type="slidenum">
              <a:rPr lang="es">
                <a:solidFill>
                  <a:srgbClr val="999999"/>
                </a:solidFill>
              </a:rPr>
              <a:pPr/>
              <a:t>‹#›</a:t>
            </a:fld>
            <a:endParaRPr>
              <a:solidFill>
                <a:srgbClr val="999999"/>
              </a:solidFill>
            </a:endParaRPr>
          </a:p>
        </p:txBody>
      </p:sp>
      <p:sp>
        <p:nvSpPr>
          <p:cNvPr id="131" name="Google Shape;131;p17"/>
          <p:cNvSpPr txBox="1">
            <a:spLocks noGrp="1"/>
          </p:cNvSpPr>
          <p:nvPr>
            <p:ph type="subTitle" idx="1"/>
          </p:nvPr>
        </p:nvSpPr>
        <p:spPr>
          <a:xfrm>
            <a:off x="2222767" y="1959333"/>
            <a:ext cx="7746400" cy="4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sz="1600">
                <a:solidFill>
                  <a:srgbClr val="FFFFFF"/>
                </a:solidFill>
              </a:defRPr>
            </a:lvl1pPr>
            <a:lvl2pPr lvl="1" algn="ctr" rtl="0">
              <a:lnSpc>
                <a:spcPct val="100000"/>
              </a:lnSpc>
              <a:spcBef>
                <a:spcPts val="0"/>
              </a:spcBef>
              <a:spcAft>
                <a:spcPts val="0"/>
              </a:spcAft>
              <a:buClr>
                <a:srgbClr val="FFFFFF"/>
              </a:buClr>
              <a:buSzPts val="1400"/>
              <a:buNone/>
              <a:defRPr>
                <a:solidFill>
                  <a:srgbClr val="FFFFFF"/>
                </a:solidFill>
              </a:defRPr>
            </a:lvl2pPr>
            <a:lvl3pPr lvl="2" algn="ctr" rtl="0">
              <a:lnSpc>
                <a:spcPct val="100000"/>
              </a:lnSpc>
              <a:spcBef>
                <a:spcPts val="0"/>
              </a:spcBef>
              <a:spcAft>
                <a:spcPts val="0"/>
              </a:spcAft>
              <a:buClr>
                <a:srgbClr val="FFFFFF"/>
              </a:buClr>
              <a:buSzPts val="1400"/>
              <a:buNone/>
              <a:defRPr sz="1867">
                <a:solidFill>
                  <a:srgbClr val="FFFFFF"/>
                </a:solidFill>
              </a:defRPr>
            </a:lvl3pPr>
            <a:lvl4pPr lvl="3" algn="ctr" rtl="0">
              <a:lnSpc>
                <a:spcPct val="100000"/>
              </a:lnSpc>
              <a:spcBef>
                <a:spcPts val="0"/>
              </a:spcBef>
              <a:spcAft>
                <a:spcPts val="0"/>
              </a:spcAft>
              <a:buClr>
                <a:srgbClr val="FFFFFF"/>
              </a:buClr>
              <a:buSzPts val="1400"/>
              <a:buNone/>
              <a:defRPr sz="1867">
                <a:solidFill>
                  <a:srgbClr val="FFFFFF"/>
                </a:solidFill>
              </a:defRPr>
            </a:lvl4pPr>
            <a:lvl5pPr lvl="4" algn="ctr" rtl="0">
              <a:lnSpc>
                <a:spcPct val="100000"/>
              </a:lnSpc>
              <a:spcBef>
                <a:spcPts val="0"/>
              </a:spcBef>
              <a:spcAft>
                <a:spcPts val="0"/>
              </a:spcAft>
              <a:buClr>
                <a:srgbClr val="FFFFFF"/>
              </a:buClr>
              <a:buSzPts val="1400"/>
              <a:buNone/>
              <a:defRPr sz="1867">
                <a:solidFill>
                  <a:srgbClr val="FFFFFF"/>
                </a:solidFill>
              </a:defRPr>
            </a:lvl5pPr>
            <a:lvl6pPr lvl="5" algn="ctr" rtl="0">
              <a:lnSpc>
                <a:spcPct val="100000"/>
              </a:lnSpc>
              <a:spcBef>
                <a:spcPts val="0"/>
              </a:spcBef>
              <a:spcAft>
                <a:spcPts val="0"/>
              </a:spcAft>
              <a:buClr>
                <a:srgbClr val="FFFFFF"/>
              </a:buClr>
              <a:buSzPts val="1400"/>
              <a:buNone/>
              <a:defRPr sz="1867">
                <a:solidFill>
                  <a:srgbClr val="FFFFFF"/>
                </a:solidFill>
              </a:defRPr>
            </a:lvl6pPr>
            <a:lvl7pPr lvl="6" algn="ctr" rtl="0">
              <a:lnSpc>
                <a:spcPct val="100000"/>
              </a:lnSpc>
              <a:spcBef>
                <a:spcPts val="0"/>
              </a:spcBef>
              <a:spcAft>
                <a:spcPts val="0"/>
              </a:spcAft>
              <a:buClr>
                <a:srgbClr val="FFFFFF"/>
              </a:buClr>
              <a:buSzPts val="1400"/>
              <a:buNone/>
              <a:defRPr sz="1867">
                <a:solidFill>
                  <a:srgbClr val="FFFFFF"/>
                </a:solidFill>
              </a:defRPr>
            </a:lvl7pPr>
            <a:lvl8pPr lvl="7" algn="ctr" rtl="0">
              <a:lnSpc>
                <a:spcPct val="100000"/>
              </a:lnSpc>
              <a:spcBef>
                <a:spcPts val="0"/>
              </a:spcBef>
              <a:spcAft>
                <a:spcPts val="0"/>
              </a:spcAft>
              <a:buClr>
                <a:srgbClr val="FFFFFF"/>
              </a:buClr>
              <a:buSzPts val="1400"/>
              <a:buNone/>
              <a:defRPr sz="1867">
                <a:solidFill>
                  <a:srgbClr val="FFFFFF"/>
                </a:solidFill>
              </a:defRPr>
            </a:lvl8pPr>
            <a:lvl9pPr lvl="8" algn="ctr" rtl="0">
              <a:lnSpc>
                <a:spcPct val="100000"/>
              </a:lnSpc>
              <a:spcBef>
                <a:spcPts val="0"/>
              </a:spcBef>
              <a:spcAft>
                <a:spcPts val="0"/>
              </a:spcAft>
              <a:buClr>
                <a:srgbClr val="FFFFFF"/>
              </a:buClr>
              <a:buSzPts val="1400"/>
              <a:buNone/>
              <a:defRPr sz="1867">
                <a:solidFill>
                  <a:srgbClr val="FFFFFF"/>
                </a:solidFill>
              </a:defRPr>
            </a:lvl9pPr>
          </a:lstStyle>
          <a:p>
            <a:endParaRPr/>
          </a:p>
        </p:txBody>
      </p:sp>
      <p:sp>
        <p:nvSpPr>
          <p:cNvPr id="132" name="Google Shape;132;p17"/>
          <p:cNvSpPr txBox="1">
            <a:spLocks noGrp="1"/>
          </p:cNvSpPr>
          <p:nvPr>
            <p:ph type="title" idx="2" hasCustomPrompt="1"/>
          </p:nvPr>
        </p:nvSpPr>
        <p:spPr>
          <a:xfrm>
            <a:off x="990600" y="2608000"/>
            <a:ext cx="10306000" cy="118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b="1"/>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33" name="Google Shape;133;p17"/>
          <p:cNvSpPr txBox="1">
            <a:spLocks noGrp="1"/>
          </p:cNvSpPr>
          <p:nvPr>
            <p:ph type="subTitle" idx="3"/>
          </p:nvPr>
        </p:nvSpPr>
        <p:spPr>
          <a:xfrm>
            <a:off x="2222767" y="3457200"/>
            <a:ext cx="7746400" cy="4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sz="1600">
                <a:solidFill>
                  <a:srgbClr val="FFFFFF"/>
                </a:solidFill>
              </a:defRPr>
            </a:lvl1pPr>
            <a:lvl2pPr lvl="1" algn="ctr" rtl="0">
              <a:lnSpc>
                <a:spcPct val="100000"/>
              </a:lnSpc>
              <a:spcBef>
                <a:spcPts val="0"/>
              </a:spcBef>
              <a:spcAft>
                <a:spcPts val="0"/>
              </a:spcAft>
              <a:buClr>
                <a:srgbClr val="FFFFFF"/>
              </a:buClr>
              <a:buSzPts val="1400"/>
              <a:buNone/>
              <a:defRPr>
                <a:solidFill>
                  <a:srgbClr val="FFFFFF"/>
                </a:solidFill>
              </a:defRPr>
            </a:lvl2pPr>
            <a:lvl3pPr lvl="2" algn="ctr" rtl="0">
              <a:lnSpc>
                <a:spcPct val="100000"/>
              </a:lnSpc>
              <a:spcBef>
                <a:spcPts val="0"/>
              </a:spcBef>
              <a:spcAft>
                <a:spcPts val="0"/>
              </a:spcAft>
              <a:buClr>
                <a:srgbClr val="FFFFFF"/>
              </a:buClr>
              <a:buSzPts val="1400"/>
              <a:buNone/>
              <a:defRPr sz="1867">
                <a:solidFill>
                  <a:srgbClr val="FFFFFF"/>
                </a:solidFill>
              </a:defRPr>
            </a:lvl3pPr>
            <a:lvl4pPr lvl="3" algn="ctr" rtl="0">
              <a:lnSpc>
                <a:spcPct val="100000"/>
              </a:lnSpc>
              <a:spcBef>
                <a:spcPts val="0"/>
              </a:spcBef>
              <a:spcAft>
                <a:spcPts val="0"/>
              </a:spcAft>
              <a:buClr>
                <a:srgbClr val="FFFFFF"/>
              </a:buClr>
              <a:buSzPts val="1400"/>
              <a:buNone/>
              <a:defRPr sz="1867">
                <a:solidFill>
                  <a:srgbClr val="FFFFFF"/>
                </a:solidFill>
              </a:defRPr>
            </a:lvl4pPr>
            <a:lvl5pPr lvl="4" algn="ctr" rtl="0">
              <a:lnSpc>
                <a:spcPct val="100000"/>
              </a:lnSpc>
              <a:spcBef>
                <a:spcPts val="0"/>
              </a:spcBef>
              <a:spcAft>
                <a:spcPts val="0"/>
              </a:spcAft>
              <a:buClr>
                <a:srgbClr val="FFFFFF"/>
              </a:buClr>
              <a:buSzPts val="1400"/>
              <a:buNone/>
              <a:defRPr sz="1867">
                <a:solidFill>
                  <a:srgbClr val="FFFFFF"/>
                </a:solidFill>
              </a:defRPr>
            </a:lvl5pPr>
            <a:lvl6pPr lvl="5" algn="ctr" rtl="0">
              <a:lnSpc>
                <a:spcPct val="100000"/>
              </a:lnSpc>
              <a:spcBef>
                <a:spcPts val="0"/>
              </a:spcBef>
              <a:spcAft>
                <a:spcPts val="0"/>
              </a:spcAft>
              <a:buClr>
                <a:srgbClr val="FFFFFF"/>
              </a:buClr>
              <a:buSzPts val="1400"/>
              <a:buNone/>
              <a:defRPr sz="1867">
                <a:solidFill>
                  <a:srgbClr val="FFFFFF"/>
                </a:solidFill>
              </a:defRPr>
            </a:lvl6pPr>
            <a:lvl7pPr lvl="6" algn="ctr" rtl="0">
              <a:lnSpc>
                <a:spcPct val="100000"/>
              </a:lnSpc>
              <a:spcBef>
                <a:spcPts val="0"/>
              </a:spcBef>
              <a:spcAft>
                <a:spcPts val="0"/>
              </a:spcAft>
              <a:buClr>
                <a:srgbClr val="FFFFFF"/>
              </a:buClr>
              <a:buSzPts val="1400"/>
              <a:buNone/>
              <a:defRPr sz="1867">
                <a:solidFill>
                  <a:srgbClr val="FFFFFF"/>
                </a:solidFill>
              </a:defRPr>
            </a:lvl7pPr>
            <a:lvl8pPr lvl="7" algn="ctr" rtl="0">
              <a:lnSpc>
                <a:spcPct val="100000"/>
              </a:lnSpc>
              <a:spcBef>
                <a:spcPts val="0"/>
              </a:spcBef>
              <a:spcAft>
                <a:spcPts val="0"/>
              </a:spcAft>
              <a:buClr>
                <a:srgbClr val="FFFFFF"/>
              </a:buClr>
              <a:buSzPts val="1400"/>
              <a:buNone/>
              <a:defRPr sz="1867">
                <a:solidFill>
                  <a:srgbClr val="FFFFFF"/>
                </a:solidFill>
              </a:defRPr>
            </a:lvl8pPr>
            <a:lvl9pPr lvl="8" algn="ctr" rtl="0">
              <a:lnSpc>
                <a:spcPct val="100000"/>
              </a:lnSpc>
              <a:spcBef>
                <a:spcPts val="0"/>
              </a:spcBef>
              <a:spcAft>
                <a:spcPts val="0"/>
              </a:spcAft>
              <a:buClr>
                <a:srgbClr val="FFFFFF"/>
              </a:buClr>
              <a:buSzPts val="1400"/>
              <a:buNone/>
              <a:defRPr sz="1867">
                <a:solidFill>
                  <a:srgbClr val="FFFFFF"/>
                </a:solidFill>
              </a:defRPr>
            </a:lvl9pPr>
          </a:lstStyle>
          <a:p>
            <a:endParaRPr/>
          </a:p>
        </p:txBody>
      </p:sp>
      <p:sp>
        <p:nvSpPr>
          <p:cNvPr id="134" name="Google Shape;134;p17"/>
          <p:cNvSpPr txBox="1">
            <a:spLocks noGrp="1"/>
          </p:cNvSpPr>
          <p:nvPr>
            <p:ph type="title" idx="4" hasCustomPrompt="1"/>
          </p:nvPr>
        </p:nvSpPr>
        <p:spPr>
          <a:xfrm>
            <a:off x="990600" y="4105867"/>
            <a:ext cx="10306000" cy="118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b="1"/>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35" name="Google Shape;135;p17"/>
          <p:cNvSpPr txBox="1">
            <a:spLocks noGrp="1"/>
          </p:cNvSpPr>
          <p:nvPr>
            <p:ph type="subTitle" idx="5"/>
          </p:nvPr>
        </p:nvSpPr>
        <p:spPr>
          <a:xfrm>
            <a:off x="2222767" y="4955067"/>
            <a:ext cx="7746400" cy="4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sz="1600">
                <a:solidFill>
                  <a:srgbClr val="FFFFFF"/>
                </a:solidFill>
              </a:defRPr>
            </a:lvl1pPr>
            <a:lvl2pPr lvl="1" algn="ctr" rtl="0">
              <a:lnSpc>
                <a:spcPct val="100000"/>
              </a:lnSpc>
              <a:spcBef>
                <a:spcPts val="0"/>
              </a:spcBef>
              <a:spcAft>
                <a:spcPts val="0"/>
              </a:spcAft>
              <a:buClr>
                <a:srgbClr val="FFFFFF"/>
              </a:buClr>
              <a:buSzPts val="1400"/>
              <a:buNone/>
              <a:defRPr>
                <a:solidFill>
                  <a:srgbClr val="FFFFFF"/>
                </a:solidFill>
              </a:defRPr>
            </a:lvl2pPr>
            <a:lvl3pPr lvl="2" algn="ctr" rtl="0">
              <a:lnSpc>
                <a:spcPct val="100000"/>
              </a:lnSpc>
              <a:spcBef>
                <a:spcPts val="0"/>
              </a:spcBef>
              <a:spcAft>
                <a:spcPts val="0"/>
              </a:spcAft>
              <a:buClr>
                <a:srgbClr val="FFFFFF"/>
              </a:buClr>
              <a:buSzPts val="1400"/>
              <a:buNone/>
              <a:defRPr sz="1867">
                <a:solidFill>
                  <a:srgbClr val="FFFFFF"/>
                </a:solidFill>
              </a:defRPr>
            </a:lvl3pPr>
            <a:lvl4pPr lvl="3" algn="ctr" rtl="0">
              <a:lnSpc>
                <a:spcPct val="100000"/>
              </a:lnSpc>
              <a:spcBef>
                <a:spcPts val="0"/>
              </a:spcBef>
              <a:spcAft>
                <a:spcPts val="0"/>
              </a:spcAft>
              <a:buClr>
                <a:srgbClr val="FFFFFF"/>
              </a:buClr>
              <a:buSzPts val="1400"/>
              <a:buNone/>
              <a:defRPr sz="1867">
                <a:solidFill>
                  <a:srgbClr val="FFFFFF"/>
                </a:solidFill>
              </a:defRPr>
            </a:lvl4pPr>
            <a:lvl5pPr lvl="4" algn="ctr" rtl="0">
              <a:lnSpc>
                <a:spcPct val="100000"/>
              </a:lnSpc>
              <a:spcBef>
                <a:spcPts val="0"/>
              </a:spcBef>
              <a:spcAft>
                <a:spcPts val="0"/>
              </a:spcAft>
              <a:buClr>
                <a:srgbClr val="FFFFFF"/>
              </a:buClr>
              <a:buSzPts val="1400"/>
              <a:buNone/>
              <a:defRPr sz="1867">
                <a:solidFill>
                  <a:srgbClr val="FFFFFF"/>
                </a:solidFill>
              </a:defRPr>
            </a:lvl5pPr>
            <a:lvl6pPr lvl="5" algn="ctr" rtl="0">
              <a:lnSpc>
                <a:spcPct val="100000"/>
              </a:lnSpc>
              <a:spcBef>
                <a:spcPts val="0"/>
              </a:spcBef>
              <a:spcAft>
                <a:spcPts val="0"/>
              </a:spcAft>
              <a:buClr>
                <a:srgbClr val="FFFFFF"/>
              </a:buClr>
              <a:buSzPts val="1400"/>
              <a:buNone/>
              <a:defRPr sz="1867">
                <a:solidFill>
                  <a:srgbClr val="FFFFFF"/>
                </a:solidFill>
              </a:defRPr>
            </a:lvl6pPr>
            <a:lvl7pPr lvl="6" algn="ctr" rtl="0">
              <a:lnSpc>
                <a:spcPct val="100000"/>
              </a:lnSpc>
              <a:spcBef>
                <a:spcPts val="0"/>
              </a:spcBef>
              <a:spcAft>
                <a:spcPts val="0"/>
              </a:spcAft>
              <a:buClr>
                <a:srgbClr val="FFFFFF"/>
              </a:buClr>
              <a:buSzPts val="1400"/>
              <a:buNone/>
              <a:defRPr sz="1867">
                <a:solidFill>
                  <a:srgbClr val="FFFFFF"/>
                </a:solidFill>
              </a:defRPr>
            </a:lvl7pPr>
            <a:lvl8pPr lvl="7" algn="ctr" rtl="0">
              <a:lnSpc>
                <a:spcPct val="100000"/>
              </a:lnSpc>
              <a:spcBef>
                <a:spcPts val="0"/>
              </a:spcBef>
              <a:spcAft>
                <a:spcPts val="0"/>
              </a:spcAft>
              <a:buClr>
                <a:srgbClr val="FFFFFF"/>
              </a:buClr>
              <a:buSzPts val="1400"/>
              <a:buNone/>
              <a:defRPr sz="1867">
                <a:solidFill>
                  <a:srgbClr val="FFFFFF"/>
                </a:solidFill>
              </a:defRPr>
            </a:lvl8pPr>
            <a:lvl9pPr lvl="8" algn="ctr" rtl="0">
              <a:lnSpc>
                <a:spcPct val="100000"/>
              </a:lnSpc>
              <a:spcBef>
                <a:spcPts val="0"/>
              </a:spcBef>
              <a:spcAft>
                <a:spcPts val="0"/>
              </a:spcAft>
              <a:buClr>
                <a:srgbClr val="FFFFFF"/>
              </a:buClr>
              <a:buSzPts val="1400"/>
              <a:buNone/>
              <a:defRPr sz="1867">
                <a:solidFill>
                  <a:srgbClr val="FFFFFF"/>
                </a:solidFill>
              </a:defRPr>
            </a:lvl9pPr>
          </a:lstStyle>
          <a:p>
            <a:endParaRPr/>
          </a:p>
        </p:txBody>
      </p:sp>
    </p:spTree>
    <p:extLst>
      <p:ext uri="{BB962C8B-B14F-4D97-AF65-F5344CB8AC3E}">
        <p14:creationId xmlns:p14="http://schemas.microsoft.com/office/powerpoint/2010/main" val="799766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lank slide" type="blank">
  <p:cSld name="Blank slide">
    <p:bg>
      <p:bgPr>
        <a:solidFill>
          <a:srgbClr val="FFFFFF"/>
        </a:solidFill>
        <a:effectLst/>
      </p:bgPr>
    </p:bg>
    <p:spTree>
      <p:nvGrpSpPr>
        <p:cNvPr id="1" name="Shape 136"/>
        <p:cNvGrpSpPr/>
        <p:nvPr/>
      </p:nvGrpSpPr>
      <p:grpSpPr>
        <a:xfrm>
          <a:off x="0" y="0"/>
          <a:ext cx="0" cy="0"/>
          <a:chOff x="0" y="0"/>
          <a:chExt cx="0" cy="0"/>
        </a:xfrm>
      </p:grpSpPr>
    </p:spTree>
    <p:extLst>
      <p:ext uri="{BB962C8B-B14F-4D97-AF65-F5344CB8AC3E}">
        <p14:creationId xmlns:p14="http://schemas.microsoft.com/office/powerpoint/2010/main" val="27576075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White frame">
  <p:cSld name="White frame">
    <p:bg>
      <p:bgPr>
        <a:solidFill>
          <a:srgbClr val="FFFFFF"/>
        </a:solidFill>
        <a:effectLst/>
      </p:bgPr>
    </p:bg>
    <p:spTree>
      <p:nvGrpSpPr>
        <p:cNvPr id="1" name="Shape 137"/>
        <p:cNvGrpSpPr/>
        <p:nvPr/>
      </p:nvGrpSpPr>
      <p:grpSpPr>
        <a:xfrm>
          <a:off x="0" y="0"/>
          <a:ext cx="0" cy="0"/>
          <a:chOff x="0" y="0"/>
          <a:chExt cx="0" cy="0"/>
        </a:xfrm>
      </p:grpSpPr>
      <p:sp>
        <p:nvSpPr>
          <p:cNvPr id="138" name="Google Shape;138;p19"/>
          <p:cNvSpPr/>
          <p:nvPr/>
        </p:nvSpPr>
        <p:spPr>
          <a:xfrm>
            <a:off x="542600" y="555000"/>
            <a:ext cx="11106800" cy="5748000"/>
          </a:xfrm>
          <a:prstGeom prst="rect">
            <a:avLst/>
          </a:prstGeom>
          <a:solidFill>
            <a:srgbClr val="81ECE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553766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2857807-CF0D-4D46-B388-DBBD1F2F82B2}" type="datetimeFigureOut">
              <a:rPr lang="en-IN" smtClean="0"/>
              <a:t>07-09-2020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473EB8-7C7C-4C1E-875D-96E1773440A4}" type="slidenum">
              <a:rPr lang="en-IN" smtClean="0"/>
              <a:t>‹#›</a:t>
            </a:fld>
            <a:endParaRPr lang="en-IN"/>
          </a:p>
        </p:txBody>
      </p:sp>
    </p:spTree>
    <p:extLst>
      <p:ext uri="{BB962C8B-B14F-4D97-AF65-F5344CB8AC3E}">
        <p14:creationId xmlns:p14="http://schemas.microsoft.com/office/powerpoint/2010/main" val="211608026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quare with title and text">
  <p:cSld name="Square with title and text">
    <p:bg>
      <p:bgPr>
        <a:solidFill>
          <a:srgbClr val="FFFFFF"/>
        </a:solidFill>
        <a:effectLst/>
      </p:bgPr>
    </p:bg>
    <p:spTree>
      <p:nvGrpSpPr>
        <p:cNvPr id="1" name="Shape 139"/>
        <p:cNvGrpSpPr/>
        <p:nvPr/>
      </p:nvGrpSpPr>
      <p:grpSpPr>
        <a:xfrm>
          <a:off x="0" y="0"/>
          <a:ext cx="0" cy="0"/>
          <a:chOff x="0" y="0"/>
          <a:chExt cx="0" cy="0"/>
        </a:xfrm>
      </p:grpSpPr>
      <p:sp>
        <p:nvSpPr>
          <p:cNvPr id="140" name="Google Shape;140;p20"/>
          <p:cNvSpPr txBox="1">
            <a:spLocks noGrp="1"/>
          </p:cNvSpPr>
          <p:nvPr>
            <p:ph type="sldNum" idx="12"/>
          </p:nvPr>
        </p:nvSpPr>
        <p:spPr>
          <a:xfrm>
            <a:off x="11398211" y="6217623"/>
            <a:ext cx="731600" cy="524800"/>
          </a:xfrm>
          <a:prstGeom prst="rect">
            <a:avLst/>
          </a:prstGeom>
        </p:spPr>
        <p:txBody>
          <a:bodyPr spcFirstLastPara="1" wrap="square" lIns="91425" tIns="91425" rIns="91425" bIns="91425" anchor="ctr" anchorCtr="0">
            <a:noAutofit/>
          </a:bodyPr>
          <a:lstStyle>
            <a:lvl1pPr lvl="0" rtl="0">
              <a:buNone/>
              <a:defRPr sz="1600">
                <a:solidFill>
                  <a:schemeClr val="lt2"/>
                </a:solidFill>
                <a:latin typeface="Arvo"/>
                <a:ea typeface="Arvo"/>
                <a:cs typeface="Arvo"/>
                <a:sym typeface="Arvo"/>
              </a:defRPr>
            </a:lvl1pPr>
            <a:lvl2pPr lvl="1" rtl="0">
              <a:buNone/>
              <a:defRPr sz="1600">
                <a:solidFill>
                  <a:schemeClr val="lt2"/>
                </a:solidFill>
                <a:latin typeface="Arvo"/>
                <a:ea typeface="Arvo"/>
                <a:cs typeface="Arvo"/>
                <a:sym typeface="Arvo"/>
              </a:defRPr>
            </a:lvl2pPr>
            <a:lvl3pPr lvl="2" rtl="0">
              <a:buNone/>
              <a:defRPr sz="1600">
                <a:solidFill>
                  <a:schemeClr val="lt2"/>
                </a:solidFill>
                <a:latin typeface="Arvo"/>
                <a:ea typeface="Arvo"/>
                <a:cs typeface="Arvo"/>
                <a:sym typeface="Arvo"/>
              </a:defRPr>
            </a:lvl3pPr>
            <a:lvl4pPr lvl="3" rtl="0">
              <a:buNone/>
              <a:defRPr sz="1600">
                <a:solidFill>
                  <a:schemeClr val="lt2"/>
                </a:solidFill>
                <a:latin typeface="Arvo"/>
                <a:ea typeface="Arvo"/>
                <a:cs typeface="Arvo"/>
                <a:sym typeface="Arvo"/>
              </a:defRPr>
            </a:lvl4pPr>
            <a:lvl5pPr lvl="4" rtl="0">
              <a:buNone/>
              <a:defRPr sz="1600">
                <a:solidFill>
                  <a:schemeClr val="lt2"/>
                </a:solidFill>
                <a:latin typeface="Arvo"/>
                <a:ea typeface="Arvo"/>
                <a:cs typeface="Arvo"/>
                <a:sym typeface="Arvo"/>
              </a:defRPr>
            </a:lvl5pPr>
            <a:lvl6pPr lvl="5" rtl="0">
              <a:buNone/>
              <a:defRPr sz="1600">
                <a:solidFill>
                  <a:schemeClr val="lt2"/>
                </a:solidFill>
                <a:latin typeface="Arvo"/>
                <a:ea typeface="Arvo"/>
                <a:cs typeface="Arvo"/>
                <a:sym typeface="Arvo"/>
              </a:defRPr>
            </a:lvl6pPr>
            <a:lvl7pPr lvl="6" rtl="0">
              <a:buNone/>
              <a:defRPr sz="1600">
                <a:solidFill>
                  <a:schemeClr val="lt2"/>
                </a:solidFill>
                <a:latin typeface="Arvo"/>
                <a:ea typeface="Arvo"/>
                <a:cs typeface="Arvo"/>
                <a:sym typeface="Arvo"/>
              </a:defRPr>
            </a:lvl7pPr>
            <a:lvl8pPr lvl="7" rtl="0">
              <a:buNone/>
              <a:defRPr sz="1600">
                <a:solidFill>
                  <a:schemeClr val="lt2"/>
                </a:solidFill>
                <a:latin typeface="Arvo"/>
                <a:ea typeface="Arvo"/>
                <a:cs typeface="Arvo"/>
                <a:sym typeface="Arvo"/>
              </a:defRPr>
            </a:lvl8pPr>
            <a:lvl9pPr lvl="8" rtl="0">
              <a:buNone/>
              <a:defRPr sz="1600">
                <a:solidFill>
                  <a:schemeClr val="lt2"/>
                </a:solidFill>
                <a:latin typeface="Arvo"/>
                <a:ea typeface="Arvo"/>
                <a:cs typeface="Arvo"/>
                <a:sym typeface="Arvo"/>
              </a:defRPr>
            </a:lvl9pPr>
          </a:lstStyle>
          <a:p>
            <a:fld id="{00000000-1234-1234-1234-123412341234}" type="slidenum">
              <a:rPr lang="es">
                <a:solidFill>
                  <a:srgbClr val="999999"/>
                </a:solidFill>
              </a:rPr>
              <a:pPr/>
              <a:t>‹#›</a:t>
            </a:fld>
            <a:endParaRPr>
              <a:solidFill>
                <a:srgbClr val="999999"/>
              </a:solidFill>
            </a:endParaRPr>
          </a:p>
        </p:txBody>
      </p:sp>
      <p:sp>
        <p:nvSpPr>
          <p:cNvPr id="141" name="Google Shape;141;p20"/>
          <p:cNvSpPr/>
          <p:nvPr/>
        </p:nvSpPr>
        <p:spPr>
          <a:xfrm>
            <a:off x="542600" y="469600"/>
            <a:ext cx="5717200" cy="5748000"/>
          </a:xfrm>
          <a:prstGeom prst="rect">
            <a:avLst/>
          </a:prstGeom>
          <a:noFill/>
          <a:ln w="38100" cap="flat" cmpd="sng">
            <a:solidFill>
              <a:srgbClr val="81ECEC"/>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2" name="Google Shape;142;p20"/>
          <p:cNvSpPr txBox="1">
            <a:spLocks noGrp="1"/>
          </p:cNvSpPr>
          <p:nvPr>
            <p:ph type="title"/>
          </p:nvPr>
        </p:nvSpPr>
        <p:spPr>
          <a:xfrm>
            <a:off x="983800" y="1307013"/>
            <a:ext cx="4762000" cy="7708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b="1"/>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endParaRPr/>
          </a:p>
        </p:txBody>
      </p:sp>
      <p:sp>
        <p:nvSpPr>
          <p:cNvPr id="143" name="Google Shape;143;p20"/>
          <p:cNvSpPr txBox="1">
            <a:spLocks noGrp="1"/>
          </p:cNvSpPr>
          <p:nvPr>
            <p:ph type="subTitle" idx="1"/>
          </p:nvPr>
        </p:nvSpPr>
        <p:spPr>
          <a:xfrm>
            <a:off x="983800" y="3015333"/>
            <a:ext cx="4808800" cy="258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67"/>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cxnSp>
        <p:nvCxnSpPr>
          <p:cNvPr id="144" name="Google Shape;144;p20"/>
          <p:cNvCxnSpPr/>
          <p:nvPr/>
        </p:nvCxnSpPr>
        <p:spPr>
          <a:xfrm>
            <a:off x="2937400" y="2129967"/>
            <a:ext cx="901600" cy="0"/>
          </a:xfrm>
          <a:prstGeom prst="straightConnector1">
            <a:avLst/>
          </a:prstGeom>
          <a:noFill/>
          <a:ln w="76200"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64964829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subtitle with cyan frame">
  <p:cSld name="Title and subtitle with cyan frame">
    <p:bg>
      <p:bgPr>
        <a:solidFill>
          <a:srgbClr val="FFFFFF"/>
        </a:solidFill>
        <a:effectLst/>
      </p:bgPr>
    </p:bg>
    <p:spTree>
      <p:nvGrpSpPr>
        <p:cNvPr id="1" name="Shape 145"/>
        <p:cNvGrpSpPr/>
        <p:nvPr/>
      </p:nvGrpSpPr>
      <p:grpSpPr>
        <a:xfrm>
          <a:off x="0" y="0"/>
          <a:ext cx="0" cy="0"/>
          <a:chOff x="0" y="0"/>
          <a:chExt cx="0" cy="0"/>
        </a:xfrm>
      </p:grpSpPr>
      <p:sp>
        <p:nvSpPr>
          <p:cNvPr id="146" name="Google Shape;146;p21"/>
          <p:cNvSpPr/>
          <p:nvPr/>
        </p:nvSpPr>
        <p:spPr>
          <a:xfrm>
            <a:off x="6146600" y="-14867"/>
            <a:ext cx="6060400" cy="6958400"/>
          </a:xfrm>
          <a:prstGeom prst="rect">
            <a:avLst/>
          </a:prstGeom>
          <a:solidFill>
            <a:srgbClr val="81ECE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7" name="Google Shape;147;p21"/>
          <p:cNvSpPr txBox="1">
            <a:spLocks noGrp="1"/>
          </p:cNvSpPr>
          <p:nvPr>
            <p:ph type="sldNum" idx="12"/>
          </p:nvPr>
        </p:nvSpPr>
        <p:spPr>
          <a:xfrm>
            <a:off x="11398211" y="6217623"/>
            <a:ext cx="731600" cy="524800"/>
          </a:xfrm>
          <a:prstGeom prst="rect">
            <a:avLst/>
          </a:prstGeom>
        </p:spPr>
        <p:txBody>
          <a:bodyPr spcFirstLastPara="1" wrap="square" lIns="91425" tIns="91425" rIns="91425" bIns="91425" anchor="ctr" anchorCtr="0">
            <a:noAutofit/>
          </a:bodyPr>
          <a:lstStyle>
            <a:lvl1pPr lvl="0" rtl="0">
              <a:buNone/>
              <a:defRPr>
                <a:solidFill>
                  <a:schemeClr val="lt2"/>
                </a:solidFill>
              </a:defRPr>
            </a:lvl1pPr>
            <a:lvl2pPr lvl="1" rtl="0">
              <a:buNone/>
              <a:defRPr>
                <a:solidFill>
                  <a:schemeClr val="lt2"/>
                </a:solidFill>
              </a:defRPr>
            </a:lvl2pPr>
            <a:lvl3pPr lvl="2" rtl="0">
              <a:buNone/>
              <a:defRPr>
                <a:solidFill>
                  <a:schemeClr val="lt2"/>
                </a:solidFill>
              </a:defRPr>
            </a:lvl3pPr>
            <a:lvl4pPr lvl="3" rtl="0">
              <a:buNone/>
              <a:defRPr>
                <a:solidFill>
                  <a:schemeClr val="lt2"/>
                </a:solidFill>
              </a:defRPr>
            </a:lvl4pPr>
            <a:lvl5pPr lvl="4" rtl="0">
              <a:buNone/>
              <a:defRPr>
                <a:solidFill>
                  <a:schemeClr val="lt2"/>
                </a:solidFill>
              </a:defRPr>
            </a:lvl5pPr>
            <a:lvl6pPr lvl="5" rtl="0">
              <a:buNone/>
              <a:defRPr>
                <a:solidFill>
                  <a:schemeClr val="lt2"/>
                </a:solidFill>
              </a:defRPr>
            </a:lvl6pPr>
            <a:lvl7pPr lvl="6" rtl="0">
              <a:buNone/>
              <a:defRPr>
                <a:solidFill>
                  <a:schemeClr val="lt2"/>
                </a:solidFill>
              </a:defRPr>
            </a:lvl7pPr>
            <a:lvl8pPr lvl="7" rtl="0">
              <a:buNone/>
              <a:defRPr>
                <a:solidFill>
                  <a:schemeClr val="lt2"/>
                </a:solidFill>
              </a:defRPr>
            </a:lvl8pPr>
            <a:lvl9pPr lvl="8" rtl="0">
              <a:buNone/>
              <a:defRPr>
                <a:solidFill>
                  <a:schemeClr val="lt2"/>
                </a:solidFill>
              </a:defRPr>
            </a:lvl9pPr>
          </a:lstStyle>
          <a:p>
            <a:endParaRPr>
              <a:solidFill>
                <a:srgbClr val="999999"/>
              </a:solidFill>
            </a:endParaRPr>
          </a:p>
          <a:p>
            <a:fld id="{00000000-1234-1234-1234-123412341234}" type="slidenum">
              <a:rPr lang="es">
                <a:solidFill>
                  <a:srgbClr val="999999"/>
                </a:solidFill>
              </a:rPr>
              <a:pPr/>
              <a:t>‹#›</a:t>
            </a:fld>
            <a:endParaRPr>
              <a:solidFill>
                <a:srgbClr val="999999"/>
              </a:solidFill>
            </a:endParaRPr>
          </a:p>
        </p:txBody>
      </p:sp>
      <p:sp>
        <p:nvSpPr>
          <p:cNvPr id="148" name="Google Shape;148;p21"/>
          <p:cNvSpPr txBox="1">
            <a:spLocks noGrp="1"/>
          </p:cNvSpPr>
          <p:nvPr>
            <p:ph type="title"/>
          </p:nvPr>
        </p:nvSpPr>
        <p:spPr>
          <a:xfrm>
            <a:off x="834772" y="1307013"/>
            <a:ext cx="4762000" cy="7708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b="1"/>
            </a:lvl1pPr>
            <a:lvl2pPr lvl="1" rtl="0">
              <a:spcBef>
                <a:spcPts val="0"/>
              </a:spcBef>
              <a:spcAft>
                <a:spcPts val="0"/>
              </a:spcAft>
              <a:buSzPts val="4000"/>
              <a:buNone/>
              <a:defRPr sz="5333"/>
            </a:lvl2pPr>
            <a:lvl3pPr lvl="2" rtl="0">
              <a:spcBef>
                <a:spcPts val="0"/>
              </a:spcBef>
              <a:spcAft>
                <a:spcPts val="0"/>
              </a:spcAft>
              <a:buSzPts val="4000"/>
              <a:buNone/>
              <a:defRPr sz="5333"/>
            </a:lvl3pPr>
            <a:lvl4pPr lvl="3" rtl="0">
              <a:spcBef>
                <a:spcPts val="0"/>
              </a:spcBef>
              <a:spcAft>
                <a:spcPts val="0"/>
              </a:spcAft>
              <a:buSzPts val="4000"/>
              <a:buNone/>
              <a:defRPr sz="5333"/>
            </a:lvl4pPr>
            <a:lvl5pPr lvl="4" rtl="0">
              <a:spcBef>
                <a:spcPts val="0"/>
              </a:spcBef>
              <a:spcAft>
                <a:spcPts val="0"/>
              </a:spcAft>
              <a:buSzPts val="4000"/>
              <a:buNone/>
              <a:defRPr sz="5333"/>
            </a:lvl5pPr>
            <a:lvl6pPr lvl="5" rtl="0">
              <a:spcBef>
                <a:spcPts val="0"/>
              </a:spcBef>
              <a:spcAft>
                <a:spcPts val="0"/>
              </a:spcAft>
              <a:buSzPts val="4000"/>
              <a:buNone/>
              <a:defRPr sz="5333"/>
            </a:lvl6pPr>
            <a:lvl7pPr lvl="6" rtl="0">
              <a:spcBef>
                <a:spcPts val="0"/>
              </a:spcBef>
              <a:spcAft>
                <a:spcPts val="0"/>
              </a:spcAft>
              <a:buSzPts val="4000"/>
              <a:buNone/>
              <a:defRPr sz="5333"/>
            </a:lvl7pPr>
            <a:lvl8pPr lvl="7" rtl="0">
              <a:spcBef>
                <a:spcPts val="0"/>
              </a:spcBef>
              <a:spcAft>
                <a:spcPts val="0"/>
              </a:spcAft>
              <a:buSzPts val="4000"/>
              <a:buNone/>
              <a:defRPr sz="5333"/>
            </a:lvl8pPr>
            <a:lvl9pPr lvl="8" rtl="0">
              <a:spcBef>
                <a:spcPts val="0"/>
              </a:spcBef>
              <a:spcAft>
                <a:spcPts val="0"/>
              </a:spcAft>
              <a:buSzPts val="4000"/>
              <a:buNone/>
              <a:defRPr sz="5333"/>
            </a:lvl9pPr>
          </a:lstStyle>
          <a:p>
            <a:endParaRPr/>
          </a:p>
        </p:txBody>
      </p:sp>
      <p:sp>
        <p:nvSpPr>
          <p:cNvPr id="149" name="Google Shape;149;p21"/>
          <p:cNvSpPr txBox="1">
            <a:spLocks noGrp="1"/>
          </p:cNvSpPr>
          <p:nvPr>
            <p:ph type="subTitle" idx="1"/>
          </p:nvPr>
        </p:nvSpPr>
        <p:spPr>
          <a:xfrm>
            <a:off x="834772" y="3015333"/>
            <a:ext cx="4808800" cy="2589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67"/>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50" name="Google Shape;150;p21"/>
          <p:cNvCxnSpPr/>
          <p:nvPr/>
        </p:nvCxnSpPr>
        <p:spPr>
          <a:xfrm>
            <a:off x="983800" y="2129967"/>
            <a:ext cx="901600" cy="0"/>
          </a:xfrm>
          <a:prstGeom prst="straightConnector1">
            <a:avLst/>
          </a:prstGeom>
          <a:noFill/>
          <a:ln w="76200" cap="flat" cmpd="sng">
            <a:solidFill>
              <a:schemeClr val="accent1"/>
            </a:solidFill>
            <a:prstDash val="solid"/>
            <a:round/>
            <a:headEnd type="none" w="med" len="med"/>
            <a:tailEnd type="none" w="med" len="med"/>
          </a:ln>
        </p:spPr>
      </p:cxnSp>
      <p:sp>
        <p:nvSpPr>
          <p:cNvPr id="151" name="Google Shape;151;p21"/>
          <p:cNvSpPr txBox="1">
            <a:spLocks noGrp="1"/>
          </p:cNvSpPr>
          <p:nvPr>
            <p:ph type="subTitle" idx="2"/>
          </p:nvPr>
        </p:nvSpPr>
        <p:spPr>
          <a:xfrm>
            <a:off x="6772405" y="3015333"/>
            <a:ext cx="4808800" cy="2589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67"/>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21175977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yan frame 1">
  <p:cSld name="Cyan frame 1">
    <p:bg>
      <p:bgPr>
        <a:solidFill>
          <a:srgbClr val="FFFFFF"/>
        </a:solidFill>
        <a:effectLst/>
      </p:bgPr>
    </p:bg>
    <p:spTree>
      <p:nvGrpSpPr>
        <p:cNvPr id="1" name="Shape 152"/>
        <p:cNvGrpSpPr/>
        <p:nvPr/>
      </p:nvGrpSpPr>
      <p:grpSpPr>
        <a:xfrm>
          <a:off x="0" y="0"/>
          <a:ext cx="0" cy="0"/>
          <a:chOff x="0" y="0"/>
          <a:chExt cx="0" cy="0"/>
        </a:xfrm>
      </p:grpSpPr>
      <p:sp>
        <p:nvSpPr>
          <p:cNvPr id="153" name="Google Shape;153;p22"/>
          <p:cNvSpPr/>
          <p:nvPr/>
        </p:nvSpPr>
        <p:spPr>
          <a:xfrm>
            <a:off x="6933900" y="-14867"/>
            <a:ext cx="5273200" cy="6958400"/>
          </a:xfrm>
          <a:prstGeom prst="rect">
            <a:avLst/>
          </a:prstGeom>
          <a:solidFill>
            <a:srgbClr val="81ECE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4" name="Google Shape;154;p22"/>
          <p:cNvSpPr txBox="1">
            <a:spLocks noGrp="1"/>
          </p:cNvSpPr>
          <p:nvPr>
            <p:ph type="sldNum" idx="12"/>
          </p:nvPr>
        </p:nvSpPr>
        <p:spPr>
          <a:xfrm>
            <a:off x="11398211" y="6217623"/>
            <a:ext cx="731600" cy="524800"/>
          </a:xfrm>
          <a:prstGeom prst="rect">
            <a:avLst/>
          </a:prstGeom>
        </p:spPr>
        <p:txBody>
          <a:bodyPr spcFirstLastPara="1" wrap="square" lIns="91425" tIns="91425" rIns="91425" bIns="91425" anchor="ctr" anchorCtr="0">
            <a:noAutofit/>
          </a:bodyPr>
          <a:lstStyle>
            <a:lvl1pPr lvl="0" rtl="0">
              <a:buNone/>
              <a:defRPr>
                <a:solidFill>
                  <a:schemeClr val="lt2"/>
                </a:solidFill>
              </a:defRPr>
            </a:lvl1pPr>
            <a:lvl2pPr lvl="1" rtl="0">
              <a:buNone/>
              <a:defRPr>
                <a:solidFill>
                  <a:schemeClr val="lt2"/>
                </a:solidFill>
              </a:defRPr>
            </a:lvl2pPr>
            <a:lvl3pPr lvl="2" rtl="0">
              <a:buNone/>
              <a:defRPr>
                <a:solidFill>
                  <a:schemeClr val="lt2"/>
                </a:solidFill>
              </a:defRPr>
            </a:lvl3pPr>
            <a:lvl4pPr lvl="3" rtl="0">
              <a:buNone/>
              <a:defRPr>
                <a:solidFill>
                  <a:schemeClr val="lt2"/>
                </a:solidFill>
              </a:defRPr>
            </a:lvl4pPr>
            <a:lvl5pPr lvl="4" rtl="0">
              <a:buNone/>
              <a:defRPr>
                <a:solidFill>
                  <a:schemeClr val="lt2"/>
                </a:solidFill>
              </a:defRPr>
            </a:lvl5pPr>
            <a:lvl6pPr lvl="5" rtl="0">
              <a:buNone/>
              <a:defRPr>
                <a:solidFill>
                  <a:schemeClr val="lt2"/>
                </a:solidFill>
              </a:defRPr>
            </a:lvl6pPr>
            <a:lvl7pPr lvl="6" rtl="0">
              <a:buNone/>
              <a:defRPr>
                <a:solidFill>
                  <a:schemeClr val="lt2"/>
                </a:solidFill>
              </a:defRPr>
            </a:lvl7pPr>
            <a:lvl8pPr lvl="7" rtl="0">
              <a:buNone/>
              <a:defRPr>
                <a:solidFill>
                  <a:schemeClr val="lt2"/>
                </a:solidFill>
              </a:defRPr>
            </a:lvl8pPr>
            <a:lvl9pPr lvl="8" rtl="0">
              <a:buNone/>
              <a:defRPr>
                <a:solidFill>
                  <a:schemeClr val="lt2"/>
                </a:solidFill>
              </a:defRPr>
            </a:lvl9pPr>
          </a:lstStyle>
          <a:p>
            <a:endParaRPr>
              <a:solidFill>
                <a:srgbClr val="999999"/>
              </a:solidFill>
            </a:endParaRPr>
          </a:p>
          <a:p>
            <a:fld id="{00000000-1234-1234-1234-123412341234}" type="slidenum">
              <a:rPr lang="es">
                <a:solidFill>
                  <a:srgbClr val="999999"/>
                </a:solidFill>
              </a:rPr>
              <a:pPr/>
              <a:t>‹#›</a:t>
            </a:fld>
            <a:endParaRPr>
              <a:solidFill>
                <a:srgbClr val="999999"/>
              </a:solidFill>
            </a:endParaRPr>
          </a:p>
        </p:txBody>
      </p:sp>
    </p:spTree>
    <p:extLst>
      <p:ext uri="{BB962C8B-B14F-4D97-AF65-F5344CB8AC3E}">
        <p14:creationId xmlns:p14="http://schemas.microsoft.com/office/powerpoint/2010/main" val="219798909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yan with title and text ">
  <p:cSld name="Cyan with title and text ">
    <p:spTree>
      <p:nvGrpSpPr>
        <p:cNvPr id="1" name="Shape 155"/>
        <p:cNvGrpSpPr/>
        <p:nvPr/>
      </p:nvGrpSpPr>
      <p:grpSpPr>
        <a:xfrm>
          <a:off x="0" y="0"/>
          <a:ext cx="0" cy="0"/>
          <a:chOff x="0" y="0"/>
          <a:chExt cx="0" cy="0"/>
        </a:xfrm>
      </p:grpSpPr>
      <p:sp>
        <p:nvSpPr>
          <p:cNvPr id="156" name="Google Shape;156;p23"/>
          <p:cNvSpPr/>
          <p:nvPr/>
        </p:nvSpPr>
        <p:spPr>
          <a:xfrm>
            <a:off x="0" y="1369800"/>
            <a:ext cx="12192000" cy="4118400"/>
          </a:xfrm>
          <a:prstGeom prst="rect">
            <a:avLst/>
          </a:prstGeom>
          <a:solidFill>
            <a:srgbClr val="81ECE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7" name="Google Shape;157;p23"/>
          <p:cNvSpPr txBox="1">
            <a:spLocks noGrp="1"/>
          </p:cNvSpPr>
          <p:nvPr>
            <p:ph type="title"/>
          </p:nvPr>
        </p:nvSpPr>
        <p:spPr>
          <a:xfrm>
            <a:off x="6261700" y="2300600"/>
            <a:ext cx="4074000" cy="1486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b="1"/>
            </a:lvl1pPr>
            <a:lvl2pPr lvl="1" rtl="0">
              <a:spcBef>
                <a:spcPts val="0"/>
              </a:spcBef>
              <a:spcAft>
                <a:spcPts val="0"/>
              </a:spcAft>
              <a:buSzPts val="4000"/>
              <a:buNone/>
              <a:defRPr sz="5333"/>
            </a:lvl2pPr>
            <a:lvl3pPr lvl="2" rtl="0">
              <a:spcBef>
                <a:spcPts val="0"/>
              </a:spcBef>
              <a:spcAft>
                <a:spcPts val="0"/>
              </a:spcAft>
              <a:buSzPts val="4000"/>
              <a:buNone/>
              <a:defRPr sz="5333"/>
            </a:lvl3pPr>
            <a:lvl4pPr lvl="3" rtl="0">
              <a:spcBef>
                <a:spcPts val="0"/>
              </a:spcBef>
              <a:spcAft>
                <a:spcPts val="0"/>
              </a:spcAft>
              <a:buSzPts val="4000"/>
              <a:buNone/>
              <a:defRPr sz="5333"/>
            </a:lvl4pPr>
            <a:lvl5pPr lvl="4" rtl="0">
              <a:spcBef>
                <a:spcPts val="0"/>
              </a:spcBef>
              <a:spcAft>
                <a:spcPts val="0"/>
              </a:spcAft>
              <a:buSzPts val="4000"/>
              <a:buNone/>
              <a:defRPr sz="5333"/>
            </a:lvl5pPr>
            <a:lvl6pPr lvl="5" rtl="0">
              <a:spcBef>
                <a:spcPts val="0"/>
              </a:spcBef>
              <a:spcAft>
                <a:spcPts val="0"/>
              </a:spcAft>
              <a:buSzPts val="4000"/>
              <a:buNone/>
              <a:defRPr sz="5333"/>
            </a:lvl6pPr>
            <a:lvl7pPr lvl="6" rtl="0">
              <a:spcBef>
                <a:spcPts val="0"/>
              </a:spcBef>
              <a:spcAft>
                <a:spcPts val="0"/>
              </a:spcAft>
              <a:buSzPts val="4000"/>
              <a:buNone/>
              <a:defRPr sz="5333"/>
            </a:lvl7pPr>
            <a:lvl8pPr lvl="7" rtl="0">
              <a:spcBef>
                <a:spcPts val="0"/>
              </a:spcBef>
              <a:spcAft>
                <a:spcPts val="0"/>
              </a:spcAft>
              <a:buSzPts val="4000"/>
              <a:buNone/>
              <a:defRPr sz="5333"/>
            </a:lvl8pPr>
            <a:lvl9pPr lvl="8" rtl="0">
              <a:spcBef>
                <a:spcPts val="0"/>
              </a:spcBef>
              <a:spcAft>
                <a:spcPts val="0"/>
              </a:spcAft>
              <a:buSzPts val="4000"/>
              <a:buNone/>
              <a:defRPr sz="5333"/>
            </a:lvl9pPr>
          </a:lstStyle>
          <a:p>
            <a:endParaRPr/>
          </a:p>
        </p:txBody>
      </p:sp>
      <p:sp>
        <p:nvSpPr>
          <p:cNvPr id="158" name="Google Shape;158;p23"/>
          <p:cNvSpPr txBox="1">
            <a:spLocks noGrp="1"/>
          </p:cNvSpPr>
          <p:nvPr>
            <p:ph type="subTitle" idx="1"/>
          </p:nvPr>
        </p:nvSpPr>
        <p:spPr>
          <a:xfrm>
            <a:off x="6261700" y="3786600"/>
            <a:ext cx="3693600" cy="770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67">
                <a:solidFill>
                  <a:srgbClr val="666666"/>
                </a:solidFill>
              </a:defRPr>
            </a:lvl1pPr>
            <a:lvl2pPr lvl="1" rtl="0">
              <a:spcBef>
                <a:spcPts val="0"/>
              </a:spcBef>
              <a:spcAft>
                <a:spcPts val="0"/>
              </a:spcAft>
              <a:buNone/>
              <a:defRPr>
                <a:solidFill>
                  <a:srgbClr val="666666"/>
                </a:solidFill>
              </a:defRPr>
            </a:lvl2pPr>
            <a:lvl3pPr lvl="2" rtl="0">
              <a:spcBef>
                <a:spcPts val="0"/>
              </a:spcBef>
              <a:spcAft>
                <a:spcPts val="0"/>
              </a:spcAft>
              <a:buNone/>
              <a:defRPr>
                <a:solidFill>
                  <a:srgbClr val="666666"/>
                </a:solidFill>
              </a:defRPr>
            </a:lvl3pPr>
            <a:lvl4pPr lvl="3" rtl="0">
              <a:spcBef>
                <a:spcPts val="0"/>
              </a:spcBef>
              <a:spcAft>
                <a:spcPts val="0"/>
              </a:spcAft>
              <a:buNone/>
              <a:defRPr>
                <a:solidFill>
                  <a:srgbClr val="666666"/>
                </a:solidFill>
              </a:defRPr>
            </a:lvl4pPr>
            <a:lvl5pPr lvl="4" rtl="0">
              <a:spcBef>
                <a:spcPts val="0"/>
              </a:spcBef>
              <a:spcAft>
                <a:spcPts val="0"/>
              </a:spcAft>
              <a:buNone/>
              <a:defRPr>
                <a:solidFill>
                  <a:srgbClr val="666666"/>
                </a:solidFill>
              </a:defRPr>
            </a:lvl5pPr>
            <a:lvl6pPr lvl="5" rtl="0">
              <a:spcBef>
                <a:spcPts val="0"/>
              </a:spcBef>
              <a:spcAft>
                <a:spcPts val="0"/>
              </a:spcAft>
              <a:buNone/>
              <a:defRPr>
                <a:solidFill>
                  <a:srgbClr val="666666"/>
                </a:solidFill>
              </a:defRPr>
            </a:lvl6pPr>
            <a:lvl7pPr lvl="6" rtl="0">
              <a:spcBef>
                <a:spcPts val="0"/>
              </a:spcBef>
              <a:spcAft>
                <a:spcPts val="0"/>
              </a:spcAft>
              <a:buNone/>
              <a:defRPr>
                <a:solidFill>
                  <a:srgbClr val="666666"/>
                </a:solidFill>
              </a:defRPr>
            </a:lvl7pPr>
            <a:lvl8pPr lvl="7" rtl="0">
              <a:spcBef>
                <a:spcPts val="0"/>
              </a:spcBef>
              <a:spcAft>
                <a:spcPts val="0"/>
              </a:spcAft>
              <a:buNone/>
              <a:defRPr>
                <a:solidFill>
                  <a:srgbClr val="666666"/>
                </a:solidFill>
              </a:defRPr>
            </a:lvl8pPr>
            <a:lvl9pPr lvl="8" rtl="0">
              <a:spcBef>
                <a:spcPts val="0"/>
              </a:spcBef>
              <a:spcAft>
                <a:spcPts val="0"/>
              </a:spcAft>
              <a:buNone/>
              <a:defRPr>
                <a:solidFill>
                  <a:srgbClr val="666666"/>
                </a:solidFill>
              </a:defRPr>
            </a:lvl9pPr>
          </a:lstStyle>
          <a:p>
            <a:endParaRPr/>
          </a:p>
        </p:txBody>
      </p:sp>
      <p:sp>
        <p:nvSpPr>
          <p:cNvPr id="159" name="Google Shape;159;p23"/>
          <p:cNvSpPr txBox="1">
            <a:spLocks noGrp="1"/>
          </p:cNvSpPr>
          <p:nvPr>
            <p:ph type="sldNum" idx="12"/>
          </p:nvPr>
        </p:nvSpPr>
        <p:spPr>
          <a:xfrm>
            <a:off x="11152944" y="5692123"/>
            <a:ext cx="731600" cy="524800"/>
          </a:xfrm>
          <a:prstGeom prst="rect">
            <a:avLst/>
          </a:prstGeom>
        </p:spPr>
        <p:txBody>
          <a:bodyPr spcFirstLastPara="1" wrap="square" lIns="91425" tIns="91425" rIns="91425" bIns="91425" anchor="ctr" anchorCtr="0">
            <a:noAutofit/>
          </a:bodyPr>
          <a:lstStyle>
            <a:lvl1pPr lvl="0" rtl="0">
              <a:buNone/>
              <a:defRPr sz="1600">
                <a:solidFill>
                  <a:schemeClr val="lt2"/>
                </a:solidFill>
                <a:latin typeface="Arvo"/>
                <a:ea typeface="Arvo"/>
                <a:cs typeface="Arvo"/>
                <a:sym typeface="Arvo"/>
              </a:defRPr>
            </a:lvl1pPr>
            <a:lvl2pPr lvl="1" rtl="0">
              <a:buNone/>
              <a:defRPr sz="1600">
                <a:solidFill>
                  <a:schemeClr val="lt2"/>
                </a:solidFill>
                <a:latin typeface="Arvo"/>
                <a:ea typeface="Arvo"/>
                <a:cs typeface="Arvo"/>
                <a:sym typeface="Arvo"/>
              </a:defRPr>
            </a:lvl2pPr>
            <a:lvl3pPr lvl="2" rtl="0">
              <a:buNone/>
              <a:defRPr sz="1600">
                <a:solidFill>
                  <a:schemeClr val="lt2"/>
                </a:solidFill>
                <a:latin typeface="Arvo"/>
                <a:ea typeface="Arvo"/>
                <a:cs typeface="Arvo"/>
                <a:sym typeface="Arvo"/>
              </a:defRPr>
            </a:lvl3pPr>
            <a:lvl4pPr lvl="3" rtl="0">
              <a:buNone/>
              <a:defRPr sz="1600">
                <a:solidFill>
                  <a:schemeClr val="lt2"/>
                </a:solidFill>
                <a:latin typeface="Arvo"/>
                <a:ea typeface="Arvo"/>
                <a:cs typeface="Arvo"/>
                <a:sym typeface="Arvo"/>
              </a:defRPr>
            </a:lvl4pPr>
            <a:lvl5pPr lvl="4" rtl="0">
              <a:buNone/>
              <a:defRPr sz="1600">
                <a:solidFill>
                  <a:schemeClr val="lt2"/>
                </a:solidFill>
                <a:latin typeface="Arvo"/>
                <a:ea typeface="Arvo"/>
                <a:cs typeface="Arvo"/>
                <a:sym typeface="Arvo"/>
              </a:defRPr>
            </a:lvl5pPr>
            <a:lvl6pPr lvl="5" rtl="0">
              <a:buNone/>
              <a:defRPr sz="1600">
                <a:solidFill>
                  <a:schemeClr val="lt2"/>
                </a:solidFill>
                <a:latin typeface="Arvo"/>
                <a:ea typeface="Arvo"/>
                <a:cs typeface="Arvo"/>
                <a:sym typeface="Arvo"/>
              </a:defRPr>
            </a:lvl6pPr>
            <a:lvl7pPr lvl="6" rtl="0">
              <a:buNone/>
              <a:defRPr sz="1600">
                <a:solidFill>
                  <a:schemeClr val="lt2"/>
                </a:solidFill>
                <a:latin typeface="Arvo"/>
                <a:ea typeface="Arvo"/>
                <a:cs typeface="Arvo"/>
                <a:sym typeface="Arvo"/>
              </a:defRPr>
            </a:lvl7pPr>
            <a:lvl8pPr lvl="7" rtl="0">
              <a:buNone/>
              <a:defRPr sz="1600">
                <a:solidFill>
                  <a:schemeClr val="lt2"/>
                </a:solidFill>
                <a:latin typeface="Arvo"/>
                <a:ea typeface="Arvo"/>
                <a:cs typeface="Arvo"/>
                <a:sym typeface="Arvo"/>
              </a:defRPr>
            </a:lvl8pPr>
            <a:lvl9pPr lvl="8" rtl="0">
              <a:buNone/>
              <a:defRPr sz="1600">
                <a:solidFill>
                  <a:schemeClr val="lt2"/>
                </a:solidFill>
                <a:latin typeface="Arvo"/>
                <a:ea typeface="Arvo"/>
                <a:cs typeface="Arvo"/>
                <a:sym typeface="Arvo"/>
              </a:defRPr>
            </a:lvl9pPr>
          </a:lstStyle>
          <a:p>
            <a:fld id="{00000000-1234-1234-1234-123412341234}" type="slidenum">
              <a:rPr lang="es">
                <a:solidFill>
                  <a:srgbClr val="999999"/>
                </a:solidFill>
              </a:rPr>
              <a:pPr/>
              <a:t>‹#›</a:t>
            </a:fld>
            <a:endParaRPr>
              <a:solidFill>
                <a:srgbClr val="999999"/>
              </a:solidFill>
            </a:endParaRPr>
          </a:p>
        </p:txBody>
      </p:sp>
    </p:spTree>
    <p:extLst>
      <p:ext uri="{BB962C8B-B14F-4D97-AF65-F5344CB8AC3E}">
        <p14:creationId xmlns:p14="http://schemas.microsoft.com/office/powerpoint/2010/main" val="81596553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yan with title and text  1">
  <p:cSld name="Cyan with title and text  1">
    <p:spTree>
      <p:nvGrpSpPr>
        <p:cNvPr id="1" name="Shape 160"/>
        <p:cNvGrpSpPr/>
        <p:nvPr/>
      </p:nvGrpSpPr>
      <p:grpSpPr>
        <a:xfrm>
          <a:off x="0" y="0"/>
          <a:ext cx="0" cy="0"/>
          <a:chOff x="0" y="0"/>
          <a:chExt cx="0" cy="0"/>
        </a:xfrm>
      </p:grpSpPr>
      <p:sp>
        <p:nvSpPr>
          <p:cNvPr id="161" name="Google Shape;161;p24"/>
          <p:cNvSpPr/>
          <p:nvPr/>
        </p:nvSpPr>
        <p:spPr>
          <a:xfrm>
            <a:off x="0" y="1369800"/>
            <a:ext cx="12192000" cy="4118400"/>
          </a:xfrm>
          <a:prstGeom prst="rect">
            <a:avLst/>
          </a:prstGeom>
          <a:solidFill>
            <a:srgbClr val="81ECE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2" name="Google Shape;162;p24"/>
          <p:cNvSpPr txBox="1">
            <a:spLocks noGrp="1"/>
          </p:cNvSpPr>
          <p:nvPr>
            <p:ph type="title"/>
          </p:nvPr>
        </p:nvSpPr>
        <p:spPr>
          <a:xfrm>
            <a:off x="2173467" y="2300600"/>
            <a:ext cx="4074000" cy="1486000"/>
          </a:xfrm>
          <a:prstGeom prst="rect">
            <a:avLst/>
          </a:prstGeom>
        </p:spPr>
        <p:txBody>
          <a:bodyPr spcFirstLastPara="1" wrap="square" lIns="91425" tIns="91425" rIns="91425" bIns="91425" anchor="b" anchorCtr="0">
            <a:noAutofit/>
          </a:bodyPr>
          <a:lstStyle>
            <a:lvl1pPr lvl="0" algn="r" rtl="0">
              <a:lnSpc>
                <a:spcPct val="115000"/>
              </a:lnSpc>
              <a:spcBef>
                <a:spcPts val="0"/>
              </a:spcBef>
              <a:spcAft>
                <a:spcPts val="0"/>
              </a:spcAft>
              <a:buSzPts val="2400"/>
              <a:buNone/>
              <a:defRPr b="1"/>
            </a:lvl1pPr>
            <a:lvl2pPr lvl="1" algn="r" rtl="0">
              <a:spcBef>
                <a:spcPts val="0"/>
              </a:spcBef>
              <a:spcAft>
                <a:spcPts val="0"/>
              </a:spcAft>
              <a:buSzPts val="4000"/>
              <a:buNone/>
              <a:defRPr sz="5333"/>
            </a:lvl2pPr>
            <a:lvl3pPr lvl="2" algn="r" rtl="0">
              <a:spcBef>
                <a:spcPts val="0"/>
              </a:spcBef>
              <a:spcAft>
                <a:spcPts val="0"/>
              </a:spcAft>
              <a:buSzPts val="4000"/>
              <a:buNone/>
              <a:defRPr sz="5333"/>
            </a:lvl3pPr>
            <a:lvl4pPr lvl="3" algn="r" rtl="0">
              <a:spcBef>
                <a:spcPts val="0"/>
              </a:spcBef>
              <a:spcAft>
                <a:spcPts val="0"/>
              </a:spcAft>
              <a:buSzPts val="4000"/>
              <a:buNone/>
              <a:defRPr sz="5333"/>
            </a:lvl4pPr>
            <a:lvl5pPr lvl="4" algn="r" rtl="0">
              <a:spcBef>
                <a:spcPts val="0"/>
              </a:spcBef>
              <a:spcAft>
                <a:spcPts val="0"/>
              </a:spcAft>
              <a:buSzPts val="4000"/>
              <a:buNone/>
              <a:defRPr sz="5333"/>
            </a:lvl5pPr>
            <a:lvl6pPr lvl="5" algn="r" rtl="0">
              <a:spcBef>
                <a:spcPts val="0"/>
              </a:spcBef>
              <a:spcAft>
                <a:spcPts val="0"/>
              </a:spcAft>
              <a:buSzPts val="4000"/>
              <a:buNone/>
              <a:defRPr sz="5333"/>
            </a:lvl6pPr>
            <a:lvl7pPr lvl="6" algn="r" rtl="0">
              <a:spcBef>
                <a:spcPts val="0"/>
              </a:spcBef>
              <a:spcAft>
                <a:spcPts val="0"/>
              </a:spcAft>
              <a:buSzPts val="4000"/>
              <a:buNone/>
              <a:defRPr sz="5333"/>
            </a:lvl7pPr>
            <a:lvl8pPr lvl="7" algn="r" rtl="0">
              <a:spcBef>
                <a:spcPts val="0"/>
              </a:spcBef>
              <a:spcAft>
                <a:spcPts val="0"/>
              </a:spcAft>
              <a:buSzPts val="4000"/>
              <a:buNone/>
              <a:defRPr sz="5333"/>
            </a:lvl8pPr>
            <a:lvl9pPr lvl="8" algn="r" rtl="0">
              <a:spcBef>
                <a:spcPts val="0"/>
              </a:spcBef>
              <a:spcAft>
                <a:spcPts val="0"/>
              </a:spcAft>
              <a:buSzPts val="4000"/>
              <a:buNone/>
              <a:defRPr sz="5333"/>
            </a:lvl9pPr>
          </a:lstStyle>
          <a:p>
            <a:endParaRPr/>
          </a:p>
        </p:txBody>
      </p:sp>
      <p:sp>
        <p:nvSpPr>
          <p:cNvPr id="163" name="Google Shape;163;p24"/>
          <p:cNvSpPr txBox="1">
            <a:spLocks noGrp="1"/>
          </p:cNvSpPr>
          <p:nvPr>
            <p:ph type="subTitle" idx="1"/>
          </p:nvPr>
        </p:nvSpPr>
        <p:spPr>
          <a:xfrm>
            <a:off x="2553867" y="3786600"/>
            <a:ext cx="3693600" cy="770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867">
                <a:solidFill>
                  <a:srgbClr val="666666"/>
                </a:solidFill>
              </a:defRPr>
            </a:lvl1pPr>
            <a:lvl2pPr lvl="1" algn="r" rtl="0">
              <a:spcBef>
                <a:spcPts val="0"/>
              </a:spcBef>
              <a:spcAft>
                <a:spcPts val="0"/>
              </a:spcAft>
              <a:buNone/>
              <a:defRPr>
                <a:solidFill>
                  <a:srgbClr val="666666"/>
                </a:solidFill>
              </a:defRPr>
            </a:lvl2pPr>
            <a:lvl3pPr lvl="2" algn="r" rtl="0">
              <a:spcBef>
                <a:spcPts val="0"/>
              </a:spcBef>
              <a:spcAft>
                <a:spcPts val="0"/>
              </a:spcAft>
              <a:buNone/>
              <a:defRPr>
                <a:solidFill>
                  <a:srgbClr val="666666"/>
                </a:solidFill>
              </a:defRPr>
            </a:lvl3pPr>
            <a:lvl4pPr lvl="3" algn="r" rtl="0">
              <a:spcBef>
                <a:spcPts val="0"/>
              </a:spcBef>
              <a:spcAft>
                <a:spcPts val="0"/>
              </a:spcAft>
              <a:buNone/>
              <a:defRPr>
                <a:solidFill>
                  <a:srgbClr val="666666"/>
                </a:solidFill>
              </a:defRPr>
            </a:lvl4pPr>
            <a:lvl5pPr lvl="4" algn="r" rtl="0">
              <a:spcBef>
                <a:spcPts val="0"/>
              </a:spcBef>
              <a:spcAft>
                <a:spcPts val="0"/>
              </a:spcAft>
              <a:buNone/>
              <a:defRPr>
                <a:solidFill>
                  <a:srgbClr val="666666"/>
                </a:solidFill>
              </a:defRPr>
            </a:lvl5pPr>
            <a:lvl6pPr lvl="5" algn="r" rtl="0">
              <a:spcBef>
                <a:spcPts val="0"/>
              </a:spcBef>
              <a:spcAft>
                <a:spcPts val="0"/>
              </a:spcAft>
              <a:buNone/>
              <a:defRPr>
                <a:solidFill>
                  <a:srgbClr val="666666"/>
                </a:solidFill>
              </a:defRPr>
            </a:lvl6pPr>
            <a:lvl7pPr lvl="6" algn="r" rtl="0">
              <a:spcBef>
                <a:spcPts val="0"/>
              </a:spcBef>
              <a:spcAft>
                <a:spcPts val="0"/>
              </a:spcAft>
              <a:buNone/>
              <a:defRPr>
                <a:solidFill>
                  <a:srgbClr val="666666"/>
                </a:solidFill>
              </a:defRPr>
            </a:lvl7pPr>
            <a:lvl8pPr lvl="7" algn="r" rtl="0">
              <a:spcBef>
                <a:spcPts val="0"/>
              </a:spcBef>
              <a:spcAft>
                <a:spcPts val="0"/>
              </a:spcAft>
              <a:buNone/>
              <a:defRPr>
                <a:solidFill>
                  <a:srgbClr val="666666"/>
                </a:solidFill>
              </a:defRPr>
            </a:lvl8pPr>
            <a:lvl9pPr lvl="8" algn="r" rtl="0">
              <a:spcBef>
                <a:spcPts val="0"/>
              </a:spcBef>
              <a:spcAft>
                <a:spcPts val="0"/>
              </a:spcAft>
              <a:buNone/>
              <a:defRPr>
                <a:solidFill>
                  <a:srgbClr val="666666"/>
                </a:solidFill>
              </a:defRPr>
            </a:lvl9pPr>
          </a:lstStyle>
          <a:p>
            <a:endParaRPr/>
          </a:p>
        </p:txBody>
      </p:sp>
      <p:sp>
        <p:nvSpPr>
          <p:cNvPr id="164" name="Google Shape;164;p24"/>
          <p:cNvSpPr txBox="1">
            <a:spLocks noGrp="1"/>
          </p:cNvSpPr>
          <p:nvPr>
            <p:ph type="sldNum" idx="12"/>
          </p:nvPr>
        </p:nvSpPr>
        <p:spPr>
          <a:xfrm>
            <a:off x="11152944" y="5692123"/>
            <a:ext cx="731600" cy="524800"/>
          </a:xfrm>
          <a:prstGeom prst="rect">
            <a:avLst/>
          </a:prstGeom>
        </p:spPr>
        <p:txBody>
          <a:bodyPr spcFirstLastPara="1" wrap="square" lIns="91425" tIns="91425" rIns="91425" bIns="91425" anchor="ctr" anchorCtr="0">
            <a:noAutofit/>
          </a:bodyPr>
          <a:lstStyle>
            <a:lvl1pPr lvl="0" rtl="0">
              <a:buNone/>
              <a:defRPr sz="1600">
                <a:solidFill>
                  <a:schemeClr val="lt2"/>
                </a:solidFill>
                <a:latin typeface="Arvo"/>
                <a:ea typeface="Arvo"/>
                <a:cs typeface="Arvo"/>
                <a:sym typeface="Arvo"/>
              </a:defRPr>
            </a:lvl1pPr>
            <a:lvl2pPr lvl="1" rtl="0">
              <a:buNone/>
              <a:defRPr sz="1600">
                <a:solidFill>
                  <a:schemeClr val="lt2"/>
                </a:solidFill>
                <a:latin typeface="Arvo"/>
                <a:ea typeface="Arvo"/>
                <a:cs typeface="Arvo"/>
                <a:sym typeface="Arvo"/>
              </a:defRPr>
            </a:lvl2pPr>
            <a:lvl3pPr lvl="2" rtl="0">
              <a:buNone/>
              <a:defRPr sz="1600">
                <a:solidFill>
                  <a:schemeClr val="lt2"/>
                </a:solidFill>
                <a:latin typeface="Arvo"/>
                <a:ea typeface="Arvo"/>
                <a:cs typeface="Arvo"/>
                <a:sym typeface="Arvo"/>
              </a:defRPr>
            </a:lvl3pPr>
            <a:lvl4pPr lvl="3" rtl="0">
              <a:buNone/>
              <a:defRPr sz="1600">
                <a:solidFill>
                  <a:schemeClr val="lt2"/>
                </a:solidFill>
                <a:latin typeface="Arvo"/>
                <a:ea typeface="Arvo"/>
                <a:cs typeface="Arvo"/>
                <a:sym typeface="Arvo"/>
              </a:defRPr>
            </a:lvl4pPr>
            <a:lvl5pPr lvl="4" rtl="0">
              <a:buNone/>
              <a:defRPr sz="1600">
                <a:solidFill>
                  <a:schemeClr val="lt2"/>
                </a:solidFill>
                <a:latin typeface="Arvo"/>
                <a:ea typeface="Arvo"/>
                <a:cs typeface="Arvo"/>
                <a:sym typeface="Arvo"/>
              </a:defRPr>
            </a:lvl5pPr>
            <a:lvl6pPr lvl="5" rtl="0">
              <a:buNone/>
              <a:defRPr sz="1600">
                <a:solidFill>
                  <a:schemeClr val="lt2"/>
                </a:solidFill>
                <a:latin typeface="Arvo"/>
                <a:ea typeface="Arvo"/>
                <a:cs typeface="Arvo"/>
                <a:sym typeface="Arvo"/>
              </a:defRPr>
            </a:lvl6pPr>
            <a:lvl7pPr lvl="6" rtl="0">
              <a:buNone/>
              <a:defRPr sz="1600">
                <a:solidFill>
                  <a:schemeClr val="lt2"/>
                </a:solidFill>
                <a:latin typeface="Arvo"/>
                <a:ea typeface="Arvo"/>
                <a:cs typeface="Arvo"/>
                <a:sym typeface="Arvo"/>
              </a:defRPr>
            </a:lvl7pPr>
            <a:lvl8pPr lvl="7" rtl="0">
              <a:buNone/>
              <a:defRPr sz="1600">
                <a:solidFill>
                  <a:schemeClr val="lt2"/>
                </a:solidFill>
                <a:latin typeface="Arvo"/>
                <a:ea typeface="Arvo"/>
                <a:cs typeface="Arvo"/>
                <a:sym typeface="Arvo"/>
              </a:defRPr>
            </a:lvl8pPr>
            <a:lvl9pPr lvl="8" rtl="0">
              <a:buNone/>
              <a:defRPr sz="1600">
                <a:solidFill>
                  <a:schemeClr val="lt2"/>
                </a:solidFill>
                <a:latin typeface="Arvo"/>
                <a:ea typeface="Arvo"/>
                <a:cs typeface="Arvo"/>
                <a:sym typeface="Arvo"/>
              </a:defRPr>
            </a:lvl9pPr>
          </a:lstStyle>
          <a:p>
            <a:fld id="{00000000-1234-1234-1234-123412341234}" type="slidenum">
              <a:rPr lang="es">
                <a:solidFill>
                  <a:srgbClr val="999999"/>
                </a:solidFill>
              </a:rPr>
              <a:pPr/>
              <a:t>‹#›</a:t>
            </a:fld>
            <a:endParaRPr>
              <a:solidFill>
                <a:srgbClr val="999999"/>
              </a:solidFill>
            </a:endParaRPr>
          </a:p>
        </p:txBody>
      </p:sp>
    </p:spTree>
    <p:extLst>
      <p:ext uri="{BB962C8B-B14F-4D97-AF65-F5344CB8AC3E}">
        <p14:creationId xmlns:p14="http://schemas.microsoft.com/office/powerpoint/2010/main" val="12338868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yan with title and text">
  <p:cSld name="Cyan with title and text">
    <p:spTree>
      <p:nvGrpSpPr>
        <p:cNvPr id="1" name="Shape 165"/>
        <p:cNvGrpSpPr/>
        <p:nvPr/>
      </p:nvGrpSpPr>
      <p:grpSpPr>
        <a:xfrm>
          <a:off x="0" y="0"/>
          <a:ext cx="0" cy="0"/>
          <a:chOff x="0" y="0"/>
          <a:chExt cx="0" cy="0"/>
        </a:xfrm>
      </p:grpSpPr>
      <p:sp>
        <p:nvSpPr>
          <p:cNvPr id="166" name="Google Shape;166;p25"/>
          <p:cNvSpPr/>
          <p:nvPr/>
        </p:nvSpPr>
        <p:spPr>
          <a:xfrm>
            <a:off x="-98200" y="-14867"/>
            <a:ext cx="12305200" cy="6958400"/>
          </a:xfrm>
          <a:prstGeom prst="rect">
            <a:avLst/>
          </a:prstGeom>
          <a:solidFill>
            <a:srgbClr val="81ECE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7" name="Google Shape;167;p25"/>
          <p:cNvSpPr/>
          <p:nvPr/>
        </p:nvSpPr>
        <p:spPr>
          <a:xfrm>
            <a:off x="1907200" y="871800"/>
            <a:ext cx="8377600" cy="5114400"/>
          </a:xfrm>
          <a:prstGeom prst="rect">
            <a:avLst/>
          </a:pr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8" name="Google Shape;168;p25"/>
          <p:cNvSpPr/>
          <p:nvPr/>
        </p:nvSpPr>
        <p:spPr>
          <a:xfrm>
            <a:off x="1907200" y="1828600"/>
            <a:ext cx="1529600" cy="532000"/>
          </a:xfrm>
          <a:prstGeom prst="rect">
            <a:avLst/>
          </a:prstGeom>
          <a:solidFill>
            <a:srgbClr val="81ECE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9" name="Google Shape;169;p25"/>
          <p:cNvSpPr txBox="1">
            <a:spLocks noGrp="1"/>
          </p:cNvSpPr>
          <p:nvPr>
            <p:ph type="title"/>
          </p:nvPr>
        </p:nvSpPr>
        <p:spPr>
          <a:xfrm>
            <a:off x="3567867" y="1626713"/>
            <a:ext cx="5234800" cy="6432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70" name="Google Shape;170;p25"/>
          <p:cNvSpPr txBox="1">
            <a:spLocks noGrp="1"/>
          </p:cNvSpPr>
          <p:nvPr>
            <p:ph type="subTitle" idx="1"/>
          </p:nvPr>
        </p:nvSpPr>
        <p:spPr>
          <a:xfrm>
            <a:off x="3567868" y="3397000"/>
            <a:ext cx="4181600" cy="2589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67"/>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25075341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slide with frame ">
  <p:cSld name="Title slide with frame ">
    <p:bg>
      <p:bgPr>
        <a:solidFill>
          <a:srgbClr val="81ECEC"/>
        </a:solidFill>
        <a:effectLst/>
      </p:bgPr>
    </p:bg>
    <p:spTree>
      <p:nvGrpSpPr>
        <p:cNvPr id="1" name="Shape 171"/>
        <p:cNvGrpSpPr/>
        <p:nvPr/>
      </p:nvGrpSpPr>
      <p:grpSpPr>
        <a:xfrm>
          <a:off x="0" y="0"/>
          <a:ext cx="0" cy="0"/>
          <a:chOff x="0" y="0"/>
          <a:chExt cx="0" cy="0"/>
        </a:xfrm>
      </p:grpSpPr>
      <p:sp>
        <p:nvSpPr>
          <p:cNvPr id="172" name="Google Shape;172;p26"/>
          <p:cNvSpPr/>
          <p:nvPr/>
        </p:nvSpPr>
        <p:spPr>
          <a:xfrm>
            <a:off x="542600" y="555000"/>
            <a:ext cx="11106800" cy="5748000"/>
          </a:xfrm>
          <a:prstGeom prst="rect">
            <a:avLst/>
          </a:pr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3" name="Google Shape;173;p26"/>
          <p:cNvSpPr txBox="1">
            <a:spLocks noGrp="1"/>
          </p:cNvSpPr>
          <p:nvPr>
            <p:ph type="sldNum" idx="12"/>
          </p:nvPr>
        </p:nvSpPr>
        <p:spPr>
          <a:xfrm>
            <a:off x="11398211" y="6217623"/>
            <a:ext cx="731600" cy="524800"/>
          </a:xfrm>
          <a:prstGeom prst="rect">
            <a:avLst/>
          </a:prstGeom>
        </p:spPr>
        <p:txBody>
          <a:bodyPr spcFirstLastPara="1" wrap="square" lIns="91425" tIns="91425" rIns="91425" bIns="91425" anchor="ctr" anchorCtr="0">
            <a:noAutofit/>
          </a:bodyPr>
          <a:lstStyle>
            <a:lvl1pPr lvl="0" rtl="0">
              <a:buNone/>
              <a:defRPr sz="1600">
                <a:solidFill>
                  <a:srgbClr val="FFFFFF"/>
                </a:solidFill>
                <a:latin typeface="Arvo"/>
                <a:ea typeface="Arvo"/>
                <a:cs typeface="Arvo"/>
                <a:sym typeface="Arvo"/>
              </a:defRPr>
            </a:lvl1pPr>
            <a:lvl2pPr lvl="1" rtl="0">
              <a:buNone/>
              <a:defRPr sz="1600">
                <a:solidFill>
                  <a:srgbClr val="FFFFFF"/>
                </a:solidFill>
                <a:latin typeface="Arvo"/>
                <a:ea typeface="Arvo"/>
                <a:cs typeface="Arvo"/>
                <a:sym typeface="Arvo"/>
              </a:defRPr>
            </a:lvl2pPr>
            <a:lvl3pPr lvl="2" rtl="0">
              <a:buNone/>
              <a:defRPr sz="1600">
                <a:solidFill>
                  <a:srgbClr val="FFFFFF"/>
                </a:solidFill>
                <a:latin typeface="Arvo"/>
                <a:ea typeface="Arvo"/>
                <a:cs typeface="Arvo"/>
                <a:sym typeface="Arvo"/>
              </a:defRPr>
            </a:lvl3pPr>
            <a:lvl4pPr lvl="3" rtl="0">
              <a:buNone/>
              <a:defRPr sz="1600">
                <a:solidFill>
                  <a:srgbClr val="FFFFFF"/>
                </a:solidFill>
                <a:latin typeface="Arvo"/>
                <a:ea typeface="Arvo"/>
                <a:cs typeface="Arvo"/>
                <a:sym typeface="Arvo"/>
              </a:defRPr>
            </a:lvl4pPr>
            <a:lvl5pPr lvl="4" rtl="0">
              <a:buNone/>
              <a:defRPr sz="1600">
                <a:solidFill>
                  <a:srgbClr val="FFFFFF"/>
                </a:solidFill>
                <a:latin typeface="Arvo"/>
                <a:ea typeface="Arvo"/>
                <a:cs typeface="Arvo"/>
                <a:sym typeface="Arvo"/>
              </a:defRPr>
            </a:lvl5pPr>
            <a:lvl6pPr lvl="5" rtl="0">
              <a:buNone/>
              <a:defRPr sz="1600">
                <a:solidFill>
                  <a:srgbClr val="FFFFFF"/>
                </a:solidFill>
                <a:latin typeface="Arvo"/>
                <a:ea typeface="Arvo"/>
                <a:cs typeface="Arvo"/>
                <a:sym typeface="Arvo"/>
              </a:defRPr>
            </a:lvl6pPr>
            <a:lvl7pPr lvl="6" rtl="0">
              <a:buNone/>
              <a:defRPr sz="1600">
                <a:solidFill>
                  <a:srgbClr val="FFFFFF"/>
                </a:solidFill>
                <a:latin typeface="Arvo"/>
                <a:ea typeface="Arvo"/>
                <a:cs typeface="Arvo"/>
                <a:sym typeface="Arvo"/>
              </a:defRPr>
            </a:lvl7pPr>
            <a:lvl8pPr lvl="7" rtl="0">
              <a:buNone/>
              <a:defRPr sz="1600">
                <a:solidFill>
                  <a:srgbClr val="FFFFFF"/>
                </a:solidFill>
                <a:latin typeface="Arvo"/>
                <a:ea typeface="Arvo"/>
                <a:cs typeface="Arvo"/>
                <a:sym typeface="Arvo"/>
              </a:defRPr>
            </a:lvl8pPr>
            <a:lvl9pPr lvl="8" rtl="0">
              <a:buNone/>
              <a:defRPr sz="1600">
                <a:solidFill>
                  <a:srgbClr val="FFFFFF"/>
                </a:solidFill>
                <a:latin typeface="Arvo"/>
                <a:ea typeface="Arvo"/>
                <a:cs typeface="Arvo"/>
                <a:sym typeface="Arvo"/>
              </a:defRPr>
            </a:lvl9pPr>
          </a:lstStyle>
          <a:p>
            <a:fld id="{00000000-1234-1234-1234-123412341234}" type="slidenum">
              <a:rPr lang="es"/>
              <a:pPr/>
              <a:t>‹#›</a:t>
            </a:fld>
            <a:endParaRPr/>
          </a:p>
        </p:txBody>
      </p:sp>
      <p:sp>
        <p:nvSpPr>
          <p:cNvPr id="174" name="Google Shape;174;p26"/>
          <p:cNvSpPr txBox="1">
            <a:spLocks noGrp="1"/>
          </p:cNvSpPr>
          <p:nvPr>
            <p:ph type="title"/>
          </p:nvPr>
        </p:nvSpPr>
        <p:spPr>
          <a:xfrm>
            <a:off x="1044700" y="2317400"/>
            <a:ext cx="3394400" cy="222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b="1"/>
            </a:lvl1pPr>
            <a:lvl2pPr lvl="1" rtl="0">
              <a:lnSpc>
                <a:spcPct val="100000"/>
              </a:lnSpc>
              <a:spcBef>
                <a:spcPts val="0"/>
              </a:spcBef>
              <a:spcAft>
                <a:spcPts val="0"/>
              </a:spcAft>
              <a:buSzPts val="4000"/>
              <a:buNone/>
              <a:defRPr sz="5333"/>
            </a:lvl2pPr>
            <a:lvl3pPr lvl="2" rtl="0">
              <a:lnSpc>
                <a:spcPct val="100000"/>
              </a:lnSpc>
              <a:spcBef>
                <a:spcPts val="0"/>
              </a:spcBef>
              <a:spcAft>
                <a:spcPts val="0"/>
              </a:spcAft>
              <a:buSzPts val="4000"/>
              <a:buNone/>
              <a:defRPr sz="5333"/>
            </a:lvl3pPr>
            <a:lvl4pPr lvl="3" rtl="0">
              <a:lnSpc>
                <a:spcPct val="100000"/>
              </a:lnSpc>
              <a:spcBef>
                <a:spcPts val="0"/>
              </a:spcBef>
              <a:spcAft>
                <a:spcPts val="0"/>
              </a:spcAft>
              <a:buSzPts val="4000"/>
              <a:buNone/>
              <a:defRPr sz="5333"/>
            </a:lvl4pPr>
            <a:lvl5pPr lvl="4" rtl="0">
              <a:lnSpc>
                <a:spcPct val="100000"/>
              </a:lnSpc>
              <a:spcBef>
                <a:spcPts val="0"/>
              </a:spcBef>
              <a:spcAft>
                <a:spcPts val="0"/>
              </a:spcAft>
              <a:buSzPts val="4000"/>
              <a:buNone/>
              <a:defRPr sz="5333"/>
            </a:lvl5pPr>
            <a:lvl6pPr lvl="5" rtl="0">
              <a:lnSpc>
                <a:spcPct val="100000"/>
              </a:lnSpc>
              <a:spcBef>
                <a:spcPts val="0"/>
              </a:spcBef>
              <a:spcAft>
                <a:spcPts val="0"/>
              </a:spcAft>
              <a:buSzPts val="4000"/>
              <a:buNone/>
              <a:defRPr sz="5333"/>
            </a:lvl6pPr>
            <a:lvl7pPr lvl="6" rtl="0">
              <a:lnSpc>
                <a:spcPct val="100000"/>
              </a:lnSpc>
              <a:spcBef>
                <a:spcPts val="0"/>
              </a:spcBef>
              <a:spcAft>
                <a:spcPts val="0"/>
              </a:spcAft>
              <a:buSzPts val="4000"/>
              <a:buNone/>
              <a:defRPr sz="5333"/>
            </a:lvl7pPr>
            <a:lvl8pPr lvl="7" rtl="0">
              <a:lnSpc>
                <a:spcPct val="100000"/>
              </a:lnSpc>
              <a:spcBef>
                <a:spcPts val="0"/>
              </a:spcBef>
              <a:spcAft>
                <a:spcPts val="0"/>
              </a:spcAft>
              <a:buSzPts val="4000"/>
              <a:buNone/>
              <a:defRPr sz="5333"/>
            </a:lvl8pPr>
            <a:lvl9pPr lvl="8" rtl="0">
              <a:lnSpc>
                <a:spcPct val="100000"/>
              </a:lnSpc>
              <a:spcBef>
                <a:spcPts val="0"/>
              </a:spcBef>
              <a:spcAft>
                <a:spcPts val="0"/>
              </a:spcAft>
              <a:buSzPts val="4000"/>
              <a:buNone/>
              <a:defRPr sz="5333"/>
            </a:lvl9pPr>
          </a:lstStyle>
          <a:p>
            <a:endParaRPr/>
          </a:p>
        </p:txBody>
      </p:sp>
      <p:cxnSp>
        <p:nvCxnSpPr>
          <p:cNvPr id="175" name="Google Shape;175;p26"/>
          <p:cNvCxnSpPr/>
          <p:nvPr/>
        </p:nvCxnSpPr>
        <p:spPr>
          <a:xfrm>
            <a:off x="1225200" y="4682133"/>
            <a:ext cx="901600" cy="0"/>
          </a:xfrm>
          <a:prstGeom prst="straightConnector1">
            <a:avLst/>
          </a:prstGeom>
          <a:noFill/>
          <a:ln w="76200"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51065504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with frame  1">
  <p:cSld name="Title with frame  1">
    <p:bg>
      <p:bgPr>
        <a:solidFill>
          <a:srgbClr val="81ECEC"/>
        </a:solidFill>
        <a:effectLst/>
      </p:bgPr>
    </p:bg>
    <p:spTree>
      <p:nvGrpSpPr>
        <p:cNvPr id="1" name="Shape 176"/>
        <p:cNvGrpSpPr/>
        <p:nvPr/>
      </p:nvGrpSpPr>
      <p:grpSpPr>
        <a:xfrm>
          <a:off x="0" y="0"/>
          <a:ext cx="0" cy="0"/>
          <a:chOff x="0" y="0"/>
          <a:chExt cx="0" cy="0"/>
        </a:xfrm>
      </p:grpSpPr>
      <p:sp>
        <p:nvSpPr>
          <p:cNvPr id="177" name="Google Shape;177;p27"/>
          <p:cNvSpPr/>
          <p:nvPr/>
        </p:nvSpPr>
        <p:spPr>
          <a:xfrm>
            <a:off x="542600" y="555000"/>
            <a:ext cx="11106800" cy="5748000"/>
          </a:xfrm>
          <a:prstGeom prst="rect">
            <a:avLst/>
          </a:pr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8" name="Google Shape;178;p27"/>
          <p:cNvSpPr txBox="1">
            <a:spLocks noGrp="1"/>
          </p:cNvSpPr>
          <p:nvPr>
            <p:ph type="sldNum" idx="12"/>
          </p:nvPr>
        </p:nvSpPr>
        <p:spPr>
          <a:xfrm>
            <a:off x="11398211" y="6217623"/>
            <a:ext cx="731600" cy="524800"/>
          </a:xfrm>
          <a:prstGeom prst="rect">
            <a:avLst/>
          </a:prstGeom>
        </p:spPr>
        <p:txBody>
          <a:bodyPr spcFirstLastPara="1" wrap="square" lIns="91425" tIns="91425" rIns="91425" bIns="91425" anchor="ctr" anchorCtr="0">
            <a:noAutofit/>
          </a:bodyPr>
          <a:lstStyle>
            <a:lvl1pPr lvl="0" rtl="0">
              <a:buNone/>
              <a:defRPr sz="1600">
                <a:solidFill>
                  <a:srgbClr val="FFFFFF"/>
                </a:solidFill>
                <a:latin typeface="Arvo"/>
                <a:ea typeface="Arvo"/>
                <a:cs typeface="Arvo"/>
                <a:sym typeface="Arvo"/>
              </a:defRPr>
            </a:lvl1pPr>
            <a:lvl2pPr lvl="1" rtl="0">
              <a:buNone/>
              <a:defRPr sz="1600">
                <a:solidFill>
                  <a:srgbClr val="FFFFFF"/>
                </a:solidFill>
                <a:latin typeface="Arvo"/>
                <a:ea typeface="Arvo"/>
                <a:cs typeface="Arvo"/>
                <a:sym typeface="Arvo"/>
              </a:defRPr>
            </a:lvl2pPr>
            <a:lvl3pPr lvl="2" rtl="0">
              <a:buNone/>
              <a:defRPr sz="1600">
                <a:solidFill>
                  <a:srgbClr val="FFFFFF"/>
                </a:solidFill>
                <a:latin typeface="Arvo"/>
                <a:ea typeface="Arvo"/>
                <a:cs typeface="Arvo"/>
                <a:sym typeface="Arvo"/>
              </a:defRPr>
            </a:lvl3pPr>
            <a:lvl4pPr lvl="3" rtl="0">
              <a:buNone/>
              <a:defRPr sz="1600">
                <a:solidFill>
                  <a:srgbClr val="FFFFFF"/>
                </a:solidFill>
                <a:latin typeface="Arvo"/>
                <a:ea typeface="Arvo"/>
                <a:cs typeface="Arvo"/>
                <a:sym typeface="Arvo"/>
              </a:defRPr>
            </a:lvl4pPr>
            <a:lvl5pPr lvl="4" rtl="0">
              <a:buNone/>
              <a:defRPr sz="1600">
                <a:solidFill>
                  <a:srgbClr val="FFFFFF"/>
                </a:solidFill>
                <a:latin typeface="Arvo"/>
                <a:ea typeface="Arvo"/>
                <a:cs typeface="Arvo"/>
                <a:sym typeface="Arvo"/>
              </a:defRPr>
            </a:lvl5pPr>
            <a:lvl6pPr lvl="5" rtl="0">
              <a:buNone/>
              <a:defRPr sz="1600">
                <a:solidFill>
                  <a:srgbClr val="FFFFFF"/>
                </a:solidFill>
                <a:latin typeface="Arvo"/>
                <a:ea typeface="Arvo"/>
                <a:cs typeface="Arvo"/>
                <a:sym typeface="Arvo"/>
              </a:defRPr>
            </a:lvl6pPr>
            <a:lvl7pPr lvl="6" rtl="0">
              <a:buNone/>
              <a:defRPr sz="1600">
                <a:solidFill>
                  <a:srgbClr val="FFFFFF"/>
                </a:solidFill>
                <a:latin typeface="Arvo"/>
                <a:ea typeface="Arvo"/>
                <a:cs typeface="Arvo"/>
                <a:sym typeface="Arvo"/>
              </a:defRPr>
            </a:lvl7pPr>
            <a:lvl8pPr lvl="7" rtl="0">
              <a:buNone/>
              <a:defRPr sz="1600">
                <a:solidFill>
                  <a:srgbClr val="FFFFFF"/>
                </a:solidFill>
                <a:latin typeface="Arvo"/>
                <a:ea typeface="Arvo"/>
                <a:cs typeface="Arvo"/>
                <a:sym typeface="Arvo"/>
              </a:defRPr>
            </a:lvl8pPr>
            <a:lvl9pPr lvl="8" rtl="0">
              <a:buNone/>
              <a:defRPr sz="1600">
                <a:solidFill>
                  <a:srgbClr val="FFFFFF"/>
                </a:solidFill>
                <a:latin typeface="Arvo"/>
                <a:ea typeface="Arvo"/>
                <a:cs typeface="Arvo"/>
                <a:sym typeface="Arvo"/>
              </a:defRPr>
            </a:lvl9pPr>
          </a:lstStyle>
          <a:p>
            <a:fld id="{00000000-1234-1234-1234-123412341234}" type="slidenum">
              <a:rPr lang="es"/>
              <a:pPr/>
              <a:t>‹#›</a:t>
            </a:fld>
            <a:endParaRPr/>
          </a:p>
        </p:txBody>
      </p:sp>
      <p:sp>
        <p:nvSpPr>
          <p:cNvPr id="179" name="Google Shape;179;p27"/>
          <p:cNvSpPr txBox="1">
            <a:spLocks noGrp="1"/>
          </p:cNvSpPr>
          <p:nvPr>
            <p:ph type="title"/>
          </p:nvPr>
        </p:nvSpPr>
        <p:spPr>
          <a:xfrm>
            <a:off x="1044700" y="828667"/>
            <a:ext cx="10157600" cy="52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b="1"/>
            </a:lvl1pPr>
            <a:lvl2pPr lvl="1" rtl="0">
              <a:lnSpc>
                <a:spcPct val="100000"/>
              </a:lnSpc>
              <a:spcBef>
                <a:spcPts val="0"/>
              </a:spcBef>
              <a:spcAft>
                <a:spcPts val="0"/>
              </a:spcAft>
              <a:buSzPts val="4000"/>
              <a:buNone/>
              <a:defRPr sz="5333"/>
            </a:lvl2pPr>
            <a:lvl3pPr lvl="2" rtl="0">
              <a:lnSpc>
                <a:spcPct val="100000"/>
              </a:lnSpc>
              <a:spcBef>
                <a:spcPts val="0"/>
              </a:spcBef>
              <a:spcAft>
                <a:spcPts val="0"/>
              </a:spcAft>
              <a:buSzPts val="4000"/>
              <a:buNone/>
              <a:defRPr sz="5333"/>
            </a:lvl3pPr>
            <a:lvl4pPr lvl="3" rtl="0">
              <a:lnSpc>
                <a:spcPct val="100000"/>
              </a:lnSpc>
              <a:spcBef>
                <a:spcPts val="0"/>
              </a:spcBef>
              <a:spcAft>
                <a:spcPts val="0"/>
              </a:spcAft>
              <a:buSzPts val="4000"/>
              <a:buNone/>
              <a:defRPr sz="5333"/>
            </a:lvl4pPr>
            <a:lvl5pPr lvl="4" rtl="0">
              <a:lnSpc>
                <a:spcPct val="100000"/>
              </a:lnSpc>
              <a:spcBef>
                <a:spcPts val="0"/>
              </a:spcBef>
              <a:spcAft>
                <a:spcPts val="0"/>
              </a:spcAft>
              <a:buSzPts val="4000"/>
              <a:buNone/>
              <a:defRPr sz="5333"/>
            </a:lvl5pPr>
            <a:lvl6pPr lvl="5" rtl="0">
              <a:lnSpc>
                <a:spcPct val="100000"/>
              </a:lnSpc>
              <a:spcBef>
                <a:spcPts val="0"/>
              </a:spcBef>
              <a:spcAft>
                <a:spcPts val="0"/>
              </a:spcAft>
              <a:buSzPts val="4000"/>
              <a:buNone/>
              <a:defRPr sz="5333"/>
            </a:lvl6pPr>
            <a:lvl7pPr lvl="6" rtl="0">
              <a:lnSpc>
                <a:spcPct val="100000"/>
              </a:lnSpc>
              <a:spcBef>
                <a:spcPts val="0"/>
              </a:spcBef>
              <a:spcAft>
                <a:spcPts val="0"/>
              </a:spcAft>
              <a:buSzPts val="4000"/>
              <a:buNone/>
              <a:defRPr sz="5333"/>
            </a:lvl7pPr>
            <a:lvl8pPr lvl="7" rtl="0">
              <a:lnSpc>
                <a:spcPct val="100000"/>
              </a:lnSpc>
              <a:spcBef>
                <a:spcPts val="0"/>
              </a:spcBef>
              <a:spcAft>
                <a:spcPts val="0"/>
              </a:spcAft>
              <a:buSzPts val="4000"/>
              <a:buNone/>
              <a:defRPr sz="5333"/>
            </a:lvl8pPr>
            <a:lvl9pPr lvl="8" rtl="0">
              <a:lnSpc>
                <a:spcPct val="100000"/>
              </a:lnSpc>
              <a:spcBef>
                <a:spcPts val="0"/>
              </a:spcBef>
              <a:spcAft>
                <a:spcPts val="0"/>
              </a:spcAft>
              <a:buSzPts val="4000"/>
              <a:buNone/>
              <a:defRPr sz="5333"/>
            </a:lvl9pPr>
          </a:lstStyle>
          <a:p>
            <a:endParaRPr/>
          </a:p>
        </p:txBody>
      </p:sp>
    </p:spTree>
    <p:extLst>
      <p:ext uri="{BB962C8B-B14F-4D97-AF65-F5344CB8AC3E}">
        <p14:creationId xmlns:p14="http://schemas.microsoft.com/office/powerpoint/2010/main" val="1939437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2857807-CF0D-4D46-B388-DBBD1F2F82B2}" type="datetimeFigureOut">
              <a:rPr lang="en-IN" smtClean="0"/>
              <a:t>07-09-2020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473EB8-7C7C-4C1E-875D-96E1773440A4}" type="slidenum">
              <a:rPr lang="en-IN" smtClean="0"/>
              <a:t>‹#›</a:t>
            </a:fld>
            <a:endParaRPr lang="en-IN"/>
          </a:p>
        </p:txBody>
      </p:sp>
    </p:spTree>
    <p:extLst>
      <p:ext uri="{BB962C8B-B14F-4D97-AF65-F5344CB8AC3E}">
        <p14:creationId xmlns:p14="http://schemas.microsoft.com/office/powerpoint/2010/main" val="829050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2857807-CF0D-4D46-B388-DBBD1F2F82B2}" type="datetimeFigureOut">
              <a:rPr lang="en-IN" smtClean="0"/>
              <a:t>07-09-2020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473EB8-7C7C-4C1E-875D-96E1773440A4}" type="slidenum">
              <a:rPr lang="en-IN" smtClean="0"/>
              <a:t>‹#›</a:t>
            </a:fld>
            <a:endParaRPr lang="en-IN"/>
          </a:p>
        </p:txBody>
      </p:sp>
    </p:spTree>
    <p:extLst>
      <p:ext uri="{BB962C8B-B14F-4D97-AF65-F5344CB8AC3E}">
        <p14:creationId xmlns:p14="http://schemas.microsoft.com/office/powerpoint/2010/main" val="3983928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857807-CF0D-4D46-B388-DBBD1F2F82B2}" type="datetimeFigureOut">
              <a:rPr lang="en-IN" smtClean="0"/>
              <a:t>07-09-2020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473EB8-7C7C-4C1E-875D-96E1773440A4}" type="slidenum">
              <a:rPr lang="en-IN" smtClean="0"/>
              <a:t>‹#›</a:t>
            </a:fld>
            <a:endParaRPr lang="en-IN"/>
          </a:p>
        </p:txBody>
      </p:sp>
    </p:spTree>
    <p:extLst>
      <p:ext uri="{BB962C8B-B14F-4D97-AF65-F5344CB8AC3E}">
        <p14:creationId xmlns:p14="http://schemas.microsoft.com/office/powerpoint/2010/main" val="3707824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857807-CF0D-4D46-B388-DBBD1F2F82B2}" type="datetimeFigureOut">
              <a:rPr lang="en-IN" smtClean="0"/>
              <a:t>07-09-2020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473EB8-7C7C-4C1E-875D-96E1773440A4}" type="slidenum">
              <a:rPr lang="en-IN" smtClean="0"/>
              <a:t>‹#›</a:t>
            </a:fld>
            <a:endParaRPr lang="en-IN"/>
          </a:p>
        </p:txBody>
      </p:sp>
    </p:spTree>
    <p:extLst>
      <p:ext uri="{BB962C8B-B14F-4D97-AF65-F5344CB8AC3E}">
        <p14:creationId xmlns:p14="http://schemas.microsoft.com/office/powerpoint/2010/main" val="990097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857807-CF0D-4D46-B388-DBBD1F2F82B2}" type="datetimeFigureOut">
              <a:rPr lang="en-IN" smtClean="0"/>
              <a:t>07-09-2020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473EB8-7C7C-4C1E-875D-96E1773440A4}" type="slidenum">
              <a:rPr lang="en-IN" smtClean="0"/>
              <a:t>‹#›</a:t>
            </a:fld>
            <a:endParaRPr lang="en-IN"/>
          </a:p>
        </p:txBody>
      </p:sp>
    </p:spTree>
    <p:extLst>
      <p:ext uri="{BB962C8B-B14F-4D97-AF65-F5344CB8AC3E}">
        <p14:creationId xmlns:p14="http://schemas.microsoft.com/office/powerpoint/2010/main" val="2856968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26" Type="http://schemas.openxmlformats.org/officeDocument/2006/relationships/slideLayout" Target="../slideLayouts/slideLayout47.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5" Type="http://schemas.openxmlformats.org/officeDocument/2006/relationships/slideLayout" Target="../slideLayouts/slideLayout46.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24" Type="http://schemas.openxmlformats.org/officeDocument/2006/relationships/slideLayout" Target="../slideLayouts/slideLayout45.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slideLayout" Target="../slideLayouts/slideLayout44.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slideLayout" Target="../slideLayouts/slideLayout43.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857807-CF0D-4D46-B388-DBBD1F2F82B2}" type="datetimeFigureOut">
              <a:rPr lang="en-IN" smtClean="0"/>
              <a:t>07-09-2020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473EB8-7C7C-4C1E-875D-96E1773440A4}" type="slidenum">
              <a:rPr lang="en-IN" smtClean="0"/>
              <a:t>‹#›</a:t>
            </a:fld>
            <a:endParaRPr lang="en-IN"/>
          </a:p>
        </p:txBody>
      </p:sp>
    </p:spTree>
    <p:extLst>
      <p:ext uri="{BB962C8B-B14F-4D97-AF65-F5344CB8AC3E}">
        <p14:creationId xmlns:p14="http://schemas.microsoft.com/office/powerpoint/2010/main" val="803135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Ubuntu"/>
              <a:buNone/>
              <a:defRPr sz="2400" b="1">
                <a:solidFill>
                  <a:schemeClr val="dk1"/>
                </a:solidFill>
                <a:latin typeface="Ubuntu"/>
                <a:ea typeface="Ubuntu"/>
                <a:cs typeface="Ubuntu"/>
                <a:sym typeface="Ubuntu"/>
              </a:defRPr>
            </a:lvl1pPr>
            <a:lvl2pPr lvl="1"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2pPr>
            <a:lvl3pPr lvl="2"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3pPr>
            <a:lvl4pPr lvl="3"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4pPr>
            <a:lvl5pPr lvl="4"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5pPr>
            <a:lvl6pPr lvl="5"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6pPr>
            <a:lvl7pPr lvl="6"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7pPr>
            <a:lvl8pPr lvl="7"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8pPr>
            <a:lvl9pPr lvl="8"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9pPr>
          </a:lstStyle>
          <a:p>
            <a:endParaRPr/>
          </a:p>
        </p:txBody>
      </p:sp>
      <p:sp>
        <p:nvSpPr>
          <p:cNvPr id="7" name="Google Shape;7;p1"/>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2"/>
              </a:buClr>
              <a:buSzPts val="1400"/>
              <a:buFont typeface="Ubuntu Light"/>
              <a:buChar char="●"/>
              <a:defRPr>
                <a:solidFill>
                  <a:schemeClr val="lt2"/>
                </a:solidFill>
                <a:latin typeface="Ubuntu Light"/>
                <a:ea typeface="Ubuntu Light"/>
                <a:cs typeface="Ubuntu Light"/>
                <a:sym typeface="Ubuntu Light"/>
              </a:defRPr>
            </a:lvl1pPr>
            <a:lvl2pPr marL="914400" lvl="1" indent="-317500" rtl="0">
              <a:lnSpc>
                <a:spcPct val="100000"/>
              </a:lnSpc>
              <a:spcBef>
                <a:spcPts val="0"/>
              </a:spcBef>
              <a:spcAft>
                <a:spcPts val="0"/>
              </a:spcAft>
              <a:buClr>
                <a:schemeClr val="lt2"/>
              </a:buClr>
              <a:buSzPts val="1400"/>
              <a:buFont typeface="Ubuntu Light"/>
              <a:buChar char="○"/>
              <a:defRPr>
                <a:solidFill>
                  <a:schemeClr val="lt2"/>
                </a:solidFill>
                <a:latin typeface="Ubuntu Light"/>
                <a:ea typeface="Ubuntu Light"/>
                <a:cs typeface="Ubuntu Light"/>
                <a:sym typeface="Ubuntu Light"/>
              </a:defRPr>
            </a:lvl2pPr>
            <a:lvl3pPr marL="1371600" lvl="2" indent="-311150" rtl="0">
              <a:lnSpc>
                <a:spcPct val="100000"/>
              </a:lnSpc>
              <a:spcBef>
                <a:spcPts val="0"/>
              </a:spcBef>
              <a:spcAft>
                <a:spcPts val="0"/>
              </a:spcAft>
              <a:buClr>
                <a:schemeClr val="lt2"/>
              </a:buClr>
              <a:buSzPts val="1300"/>
              <a:buFont typeface="Ubuntu Light"/>
              <a:buChar char="■"/>
              <a:defRPr sz="1300">
                <a:solidFill>
                  <a:schemeClr val="lt2"/>
                </a:solidFill>
                <a:latin typeface="Ubuntu Light"/>
                <a:ea typeface="Ubuntu Light"/>
                <a:cs typeface="Ubuntu Light"/>
                <a:sym typeface="Ubuntu Light"/>
              </a:defRPr>
            </a:lvl3pPr>
            <a:lvl4pPr marL="1828800" lvl="3" indent="-311150" rtl="0">
              <a:lnSpc>
                <a:spcPct val="100000"/>
              </a:lnSpc>
              <a:spcBef>
                <a:spcPts val="0"/>
              </a:spcBef>
              <a:spcAft>
                <a:spcPts val="0"/>
              </a:spcAft>
              <a:buClr>
                <a:schemeClr val="lt2"/>
              </a:buClr>
              <a:buSzPts val="1300"/>
              <a:buFont typeface="Ubuntu Light"/>
              <a:buChar char="●"/>
              <a:defRPr sz="1300">
                <a:solidFill>
                  <a:schemeClr val="lt2"/>
                </a:solidFill>
                <a:latin typeface="Ubuntu Light"/>
                <a:ea typeface="Ubuntu Light"/>
                <a:cs typeface="Ubuntu Light"/>
                <a:sym typeface="Ubuntu Light"/>
              </a:defRPr>
            </a:lvl4pPr>
            <a:lvl5pPr marL="2286000" lvl="4" indent="-304800" rtl="0">
              <a:lnSpc>
                <a:spcPct val="100000"/>
              </a:lnSpc>
              <a:spcBef>
                <a:spcPts val="0"/>
              </a:spcBef>
              <a:spcAft>
                <a:spcPts val="0"/>
              </a:spcAft>
              <a:buClr>
                <a:schemeClr val="lt2"/>
              </a:buClr>
              <a:buSzPts val="1200"/>
              <a:buFont typeface="Ubuntu Light"/>
              <a:buChar char="○"/>
              <a:defRPr sz="1200">
                <a:solidFill>
                  <a:schemeClr val="lt2"/>
                </a:solidFill>
                <a:latin typeface="Ubuntu Light"/>
                <a:ea typeface="Ubuntu Light"/>
                <a:cs typeface="Ubuntu Light"/>
                <a:sym typeface="Ubuntu Light"/>
              </a:defRPr>
            </a:lvl5pPr>
            <a:lvl6pPr marL="2743200" lvl="5" indent="-304800" rtl="0">
              <a:lnSpc>
                <a:spcPct val="100000"/>
              </a:lnSpc>
              <a:spcBef>
                <a:spcPts val="0"/>
              </a:spcBef>
              <a:spcAft>
                <a:spcPts val="0"/>
              </a:spcAft>
              <a:buClr>
                <a:schemeClr val="lt2"/>
              </a:buClr>
              <a:buSzPts val="1200"/>
              <a:buFont typeface="Ubuntu Light"/>
              <a:buChar char="■"/>
              <a:defRPr sz="1200">
                <a:solidFill>
                  <a:schemeClr val="lt2"/>
                </a:solidFill>
                <a:latin typeface="Ubuntu Light"/>
                <a:ea typeface="Ubuntu Light"/>
                <a:cs typeface="Ubuntu Light"/>
                <a:sym typeface="Ubuntu Light"/>
              </a:defRPr>
            </a:lvl6pPr>
            <a:lvl7pPr marL="3200400" lvl="6" indent="-298450" rtl="0">
              <a:lnSpc>
                <a:spcPct val="100000"/>
              </a:lnSpc>
              <a:spcBef>
                <a:spcPts val="0"/>
              </a:spcBef>
              <a:spcAft>
                <a:spcPts val="0"/>
              </a:spcAft>
              <a:buClr>
                <a:schemeClr val="lt2"/>
              </a:buClr>
              <a:buSzPts val="1100"/>
              <a:buFont typeface="Ubuntu Light"/>
              <a:buChar char="●"/>
              <a:defRPr sz="1100">
                <a:solidFill>
                  <a:schemeClr val="lt2"/>
                </a:solidFill>
                <a:latin typeface="Ubuntu Light"/>
                <a:ea typeface="Ubuntu Light"/>
                <a:cs typeface="Ubuntu Light"/>
                <a:sym typeface="Ubuntu Light"/>
              </a:defRPr>
            </a:lvl7pPr>
            <a:lvl8pPr marL="3657600" lvl="7" indent="-298450" rtl="0">
              <a:lnSpc>
                <a:spcPct val="100000"/>
              </a:lnSpc>
              <a:spcBef>
                <a:spcPts val="0"/>
              </a:spcBef>
              <a:spcAft>
                <a:spcPts val="0"/>
              </a:spcAft>
              <a:buClr>
                <a:schemeClr val="lt2"/>
              </a:buClr>
              <a:buSzPts val="1100"/>
              <a:buFont typeface="Ubuntu Light"/>
              <a:buChar char="○"/>
              <a:defRPr sz="1100">
                <a:solidFill>
                  <a:schemeClr val="lt2"/>
                </a:solidFill>
                <a:latin typeface="Ubuntu Light"/>
                <a:ea typeface="Ubuntu Light"/>
                <a:cs typeface="Ubuntu Light"/>
                <a:sym typeface="Ubuntu Light"/>
              </a:defRPr>
            </a:lvl8pPr>
            <a:lvl9pPr marL="4114800" lvl="8" indent="-292100" rtl="0">
              <a:lnSpc>
                <a:spcPct val="100000"/>
              </a:lnSpc>
              <a:spcBef>
                <a:spcPts val="0"/>
              </a:spcBef>
              <a:spcAft>
                <a:spcPts val="0"/>
              </a:spcAft>
              <a:buClr>
                <a:schemeClr val="lt2"/>
              </a:buClr>
              <a:buSzPts val="1000"/>
              <a:buFont typeface="Ubuntu Light"/>
              <a:buChar char="■"/>
              <a:defRPr sz="1000">
                <a:solidFill>
                  <a:schemeClr val="lt2"/>
                </a:solidFill>
                <a:latin typeface="Ubuntu Light"/>
                <a:ea typeface="Ubuntu Light"/>
                <a:cs typeface="Ubuntu Light"/>
                <a:sym typeface="Ubuntu Light"/>
              </a:defRPr>
            </a:lvl9pPr>
          </a:lstStyle>
          <a:p>
            <a:endParaRPr/>
          </a:p>
        </p:txBody>
      </p:sp>
      <p:sp>
        <p:nvSpPr>
          <p:cNvPr id="8" name="Google Shape;8;p1"/>
          <p:cNvSpPr txBox="1">
            <a:spLocks noGrp="1"/>
          </p:cNvSpPr>
          <p:nvPr>
            <p:ph type="sldNum" idx="12"/>
          </p:nvPr>
        </p:nvSpPr>
        <p:spPr>
          <a:xfrm>
            <a:off x="11398211" y="6217623"/>
            <a:ext cx="731600" cy="524800"/>
          </a:xfrm>
          <a:prstGeom prst="rect">
            <a:avLst/>
          </a:prstGeom>
          <a:noFill/>
          <a:ln>
            <a:noFill/>
          </a:ln>
        </p:spPr>
        <p:txBody>
          <a:bodyPr spcFirstLastPara="1" wrap="square" lIns="91425" tIns="91425" rIns="91425" bIns="91425" anchor="ctr" anchorCtr="0">
            <a:noAutofit/>
          </a:bodyPr>
          <a:lstStyle>
            <a:lvl1pPr lvl="0" rtl="0">
              <a:buNone/>
              <a:defRPr sz="1600">
                <a:solidFill>
                  <a:schemeClr val="dk2"/>
                </a:solidFill>
                <a:latin typeface="Arvo"/>
                <a:ea typeface="Arvo"/>
                <a:cs typeface="Arvo"/>
                <a:sym typeface="Arvo"/>
              </a:defRPr>
            </a:lvl1pPr>
            <a:lvl2pPr lvl="1" rtl="0">
              <a:buNone/>
              <a:defRPr sz="1600">
                <a:solidFill>
                  <a:schemeClr val="dk2"/>
                </a:solidFill>
                <a:latin typeface="Arvo"/>
                <a:ea typeface="Arvo"/>
                <a:cs typeface="Arvo"/>
                <a:sym typeface="Arvo"/>
              </a:defRPr>
            </a:lvl2pPr>
            <a:lvl3pPr lvl="2" rtl="0">
              <a:buNone/>
              <a:defRPr sz="1600">
                <a:solidFill>
                  <a:schemeClr val="dk2"/>
                </a:solidFill>
                <a:latin typeface="Arvo"/>
                <a:ea typeface="Arvo"/>
                <a:cs typeface="Arvo"/>
                <a:sym typeface="Arvo"/>
              </a:defRPr>
            </a:lvl3pPr>
            <a:lvl4pPr lvl="3" rtl="0">
              <a:buNone/>
              <a:defRPr sz="1600">
                <a:solidFill>
                  <a:schemeClr val="dk2"/>
                </a:solidFill>
                <a:latin typeface="Arvo"/>
                <a:ea typeface="Arvo"/>
                <a:cs typeface="Arvo"/>
                <a:sym typeface="Arvo"/>
              </a:defRPr>
            </a:lvl4pPr>
            <a:lvl5pPr lvl="4" rtl="0">
              <a:buNone/>
              <a:defRPr sz="1600">
                <a:solidFill>
                  <a:schemeClr val="dk2"/>
                </a:solidFill>
                <a:latin typeface="Arvo"/>
                <a:ea typeface="Arvo"/>
                <a:cs typeface="Arvo"/>
                <a:sym typeface="Arvo"/>
              </a:defRPr>
            </a:lvl5pPr>
            <a:lvl6pPr lvl="5" rtl="0">
              <a:buNone/>
              <a:defRPr sz="1600">
                <a:solidFill>
                  <a:schemeClr val="dk2"/>
                </a:solidFill>
                <a:latin typeface="Arvo"/>
                <a:ea typeface="Arvo"/>
                <a:cs typeface="Arvo"/>
                <a:sym typeface="Arvo"/>
              </a:defRPr>
            </a:lvl6pPr>
            <a:lvl7pPr lvl="6" rtl="0">
              <a:buNone/>
              <a:defRPr sz="1600">
                <a:solidFill>
                  <a:schemeClr val="dk2"/>
                </a:solidFill>
                <a:latin typeface="Arvo"/>
                <a:ea typeface="Arvo"/>
                <a:cs typeface="Arvo"/>
                <a:sym typeface="Arvo"/>
              </a:defRPr>
            </a:lvl7pPr>
            <a:lvl8pPr lvl="7" rtl="0">
              <a:buNone/>
              <a:defRPr sz="1600">
                <a:solidFill>
                  <a:schemeClr val="dk2"/>
                </a:solidFill>
                <a:latin typeface="Arvo"/>
                <a:ea typeface="Arvo"/>
                <a:cs typeface="Arvo"/>
                <a:sym typeface="Arvo"/>
              </a:defRPr>
            </a:lvl8pPr>
            <a:lvl9pPr lvl="8" rtl="0">
              <a:buNone/>
              <a:defRPr sz="1600">
                <a:solidFill>
                  <a:schemeClr val="dk2"/>
                </a:solidFill>
                <a:latin typeface="Arvo"/>
                <a:ea typeface="Arvo"/>
                <a:cs typeface="Arvo"/>
                <a:sym typeface="Arvo"/>
              </a:defRPr>
            </a:lvl9pPr>
          </a:lstStyle>
          <a:p>
            <a:pPr>
              <a:buClr>
                <a:srgbClr val="000000"/>
              </a:buClr>
              <a:buFont typeface="Arial"/>
              <a:buNone/>
            </a:pPr>
            <a:fld id="{00000000-1234-1234-1234-123412341234}" type="slidenum">
              <a:rPr lang="es" kern="0">
                <a:solidFill>
                  <a:srgbClr val="666666"/>
                </a:solidFill>
              </a:rPr>
              <a:pPr>
                <a:buClr>
                  <a:srgbClr val="000000"/>
                </a:buClr>
                <a:buFont typeface="Arial"/>
                <a:buNone/>
              </a:pPr>
              <a:t>‹#›</a:t>
            </a:fld>
            <a:endParaRPr kern="0">
              <a:solidFill>
                <a:srgbClr val="666666"/>
              </a:solidFill>
            </a:endParaRPr>
          </a:p>
        </p:txBody>
      </p:sp>
    </p:spTree>
    <p:extLst>
      <p:ext uri="{BB962C8B-B14F-4D97-AF65-F5344CB8AC3E}">
        <p14:creationId xmlns:p14="http://schemas.microsoft.com/office/powerpoint/2010/main" val="2396569362"/>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jp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5" name="Google Shape;245;p38"/>
          <p:cNvSpPr txBox="1">
            <a:spLocks noGrp="1"/>
          </p:cNvSpPr>
          <p:nvPr>
            <p:ph type="sldNum" idx="12"/>
          </p:nvPr>
        </p:nvSpPr>
        <p:spPr>
          <a:xfrm>
            <a:off x="11398211" y="6217623"/>
            <a:ext cx="731600" cy="524800"/>
          </a:xfrm>
          <a:prstGeom prst="rect">
            <a:avLst/>
          </a:prstGeom>
        </p:spPr>
        <p:txBody>
          <a:bodyPr spcFirstLastPara="1" vert="horz" wrap="square" lIns="121900" tIns="121900" rIns="121900" bIns="121900" rtlCol="0" anchor="ctr" anchorCtr="0">
            <a:noAutofit/>
          </a:bodyPr>
          <a:lstStyle/>
          <a:p>
            <a:pPr algn="l">
              <a:buClr>
                <a:srgbClr val="000000"/>
              </a:buClr>
              <a:buSzPts val="1100"/>
            </a:pPr>
            <a:fld id="{00000000-1234-1234-1234-123412341234}" type="slidenum">
              <a:rPr lang="es"/>
              <a:pPr algn="l">
                <a:buClr>
                  <a:srgbClr val="000000"/>
                </a:buClr>
                <a:buSzPts val="1100"/>
              </a:pPr>
              <a:t>1</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79" y="25758"/>
            <a:ext cx="12192000" cy="6858000"/>
          </a:xfrm>
          <a:prstGeom prst="rect">
            <a:avLst/>
          </a:prstGeom>
        </p:spPr>
      </p:pic>
      <p:sp>
        <p:nvSpPr>
          <p:cNvPr id="8" name="Rectangle 7"/>
          <p:cNvSpPr/>
          <p:nvPr/>
        </p:nvSpPr>
        <p:spPr>
          <a:xfrm>
            <a:off x="1721966" y="0"/>
            <a:ext cx="10187188" cy="1077218"/>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b="1" dirty="0">
                <a:ln w="0"/>
                <a:solidFill>
                  <a:schemeClr val="tx1">
                    <a:lumMod val="75000"/>
                  </a:schemeClr>
                </a:solidFill>
                <a:effectLst>
                  <a:outerShdw blurRad="38100" dist="38100" dir="2700000" algn="tl">
                    <a:srgbClr val="000000">
                      <a:alpha val="43137"/>
                    </a:srgbClr>
                  </a:outerShdw>
                </a:effectLst>
              </a:rPr>
              <a:t>SCHOOL OF COMPUTER SCIENCE &amp; I.T (D.A.V.V)</a:t>
            </a:r>
          </a:p>
          <a:p>
            <a:r>
              <a:rPr lang="en-US" sz="3200" b="1" dirty="0">
                <a:solidFill>
                  <a:schemeClr val="tx1">
                    <a:lumMod val="75000"/>
                  </a:schemeClr>
                </a:solidFill>
                <a:effectLst>
                  <a:outerShdw blurRad="38100" dist="38100" dir="2700000" algn="tl">
                    <a:srgbClr val="000000">
                      <a:alpha val="43137"/>
                    </a:srgbClr>
                  </a:outerShdw>
                </a:effectLst>
              </a:rPr>
              <a:t>                                           </a:t>
            </a:r>
            <a:r>
              <a:rPr lang="en-US" sz="3200" b="1" dirty="0" smtClean="0">
                <a:solidFill>
                  <a:schemeClr val="tx1">
                    <a:lumMod val="75000"/>
                  </a:schemeClr>
                </a:solidFill>
                <a:effectLst>
                  <a:outerShdw blurRad="38100" dist="38100" dir="2700000" algn="tl">
                    <a:srgbClr val="000000">
                      <a:alpha val="43137"/>
                    </a:srgbClr>
                  </a:outerShdw>
                </a:effectLst>
              </a:rPr>
              <a:t>  Indore(M.P</a:t>
            </a:r>
            <a:r>
              <a:rPr lang="en-US" sz="3200" b="1" dirty="0">
                <a:solidFill>
                  <a:schemeClr val="tx1">
                    <a:lumMod val="75000"/>
                  </a:schemeClr>
                </a:solidFill>
                <a:effectLst>
                  <a:outerShdw blurRad="38100" dist="38100" dir="2700000" algn="tl">
                    <a:srgbClr val="000000">
                      <a:alpha val="43137"/>
                    </a:srgbClr>
                  </a:outerShdw>
                </a:effectLst>
              </a:rPr>
              <a:t>)</a:t>
            </a:r>
            <a:endParaRPr lang="en-IN" sz="3200" b="1" dirty="0">
              <a:solidFill>
                <a:schemeClr val="tx1">
                  <a:lumMod val="75000"/>
                </a:schemeClr>
              </a:solidFill>
              <a:effectLst>
                <a:outerShdw blurRad="38100" dist="38100" dir="2700000" algn="tl">
                  <a:srgbClr val="000000">
                    <a:alpha val="43137"/>
                  </a:srgbClr>
                </a:outerShdw>
              </a:effectLst>
            </a:endParaRPr>
          </a:p>
        </p:txBody>
      </p:sp>
      <p:sp>
        <p:nvSpPr>
          <p:cNvPr id="9" name="TextBox 6"/>
          <p:cNvSpPr txBox="1"/>
          <p:nvPr/>
        </p:nvSpPr>
        <p:spPr>
          <a:xfrm>
            <a:off x="3167577" y="1455540"/>
            <a:ext cx="5305167"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dirty="0">
                <a:solidFill>
                  <a:schemeClr val="tx1">
                    <a:lumMod val="75000"/>
                  </a:schemeClr>
                </a:solidFill>
                <a:effectLst>
                  <a:outerShdw blurRad="38100" dist="38100" dir="2700000" algn="tl">
                    <a:srgbClr val="000000">
                      <a:alpha val="43137"/>
                    </a:srgbClr>
                  </a:outerShdw>
                </a:effectLst>
              </a:rPr>
              <a:t>B</a:t>
            </a:r>
            <a:r>
              <a:rPr lang="en-US" b="1" dirty="0" smtClean="0">
                <a:solidFill>
                  <a:schemeClr val="tx1">
                    <a:lumMod val="75000"/>
                  </a:schemeClr>
                </a:solidFill>
                <a:effectLst>
                  <a:outerShdw blurRad="38100" dist="38100" dir="2700000" algn="tl">
                    <a:srgbClr val="000000">
                      <a:alpha val="43137"/>
                    </a:srgbClr>
                  </a:outerShdw>
                </a:effectLst>
              </a:rPr>
              <a:t>CA </a:t>
            </a:r>
            <a:r>
              <a:rPr lang="en-US" b="1" dirty="0">
                <a:solidFill>
                  <a:schemeClr val="tx1">
                    <a:lumMod val="75000"/>
                  </a:schemeClr>
                </a:solidFill>
                <a:effectLst>
                  <a:outerShdw blurRad="38100" dist="38100" dir="2700000" algn="tl">
                    <a:srgbClr val="000000">
                      <a:alpha val="43137"/>
                    </a:srgbClr>
                  </a:outerShdw>
                </a:effectLst>
              </a:rPr>
              <a:t>VI </a:t>
            </a:r>
            <a:r>
              <a:rPr lang="en-US" b="1" dirty="0" smtClean="0">
                <a:solidFill>
                  <a:schemeClr val="tx1">
                    <a:lumMod val="75000"/>
                  </a:schemeClr>
                </a:solidFill>
                <a:effectLst>
                  <a:outerShdw blurRad="38100" dist="38100" dir="2700000" algn="tl">
                    <a:srgbClr val="000000">
                      <a:alpha val="43137"/>
                    </a:srgbClr>
                  </a:outerShdw>
                </a:effectLst>
              </a:rPr>
              <a:t> </a:t>
            </a:r>
            <a:r>
              <a:rPr lang="en-US" b="1" dirty="0">
                <a:solidFill>
                  <a:schemeClr val="tx1">
                    <a:lumMod val="75000"/>
                  </a:schemeClr>
                </a:solidFill>
                <a:effectLst>
                  <a:outerShdw blurRad="38100" dist="38100" dir="2700000" algn="tl">
                    <a:srgbClr val="000000">
                      <a:alpha val="43137"/>
                    </a:srgbClr>
                  </a:outerShdw>
                </a:effectLst>
              </a:rPr>
              <a:t>PROJECT PRESENTATION </a:t>
            </a:r>
          </a:p>
          <a:p>
            <a:pPr algn="ctr"/>
            <a:r>
              <a:rPr lang="en-US" b="1" dirty="0" smtClean="0">
                <a:solidFill>
                  <a:schemeClr val="tx1">
                    <a:lumMod val="85000"/>
                    <a:lumOff val="15000"/>
                  </a:schemeClr>
                </a:solidFill>
                <a:effectLst>
                  <a:outerShdw blurRad="38100" dist="38100" dir="2700000" algn="tl">
                    <a:srgbClr val="000000">
                      <a:alpha val="43137"/>
                    </a:srgbClr>
                  </a:outerShdw>
                </a:effectLst>
              </a:rPr>
              <a:t>ON</a:t>
            </a:r>
            <a:r>
              <a:rPr lang="en-US" dirty="0" smtClean="0">
                <a:solidFill>
                  <a:schemeClr val="bg1"/>
                </a:solidFill>
                <a:effectLst>
                  <a:outerShdw blurRad="38100" dist="38100" dir="2700000" algn="tl">
                    <a:srgbClr val="000000">
                      <a:alpha val="43137"/>
                    </a:srgbClr>
                  </a:outerShdw>
                </a:effectLst>
              </a:rPr>
              <a:t> </a:t>
            </a:r>
            <a:endParaRPr lang="en-IN" dirty="0">
              <a:solidFill>
                <a:schemeClr val="bg1"/>
              </a:solidFill>
              <a:effectLst>
                <a:outerShdw blurRad="38100" dist="38100" dir="2700000" algn="tl">
                  <a:srgbClr val="000000">
                    <a:alpha val="43137"/>
                  </a:srgbClr>
                </a:outerShdw>
              </a:effectLst>
            </a:endParaRPr>
          </a:p>
        </p:txBody>
      </p:sp>
      <p:sp>
        <p:nvSpPr>
          <p:cNvPr id="10" name="Google Shape;307;p45"/>
          <p:cNvSpPr txBox="1">
            <a:spLocks noGrp="1"/>
          </p:cNvSpPr>
          <p:nvPr>
            <p:ph type="title"/>
          </p:nvPr>
        </p:nvSpPr>
        <p:spPr>
          <a:xfrm>
            <a:off x="-275839" y="2391508"/>
            <a:ext cx="12192000" cy="643200"/>
          </a:xfrm>
          <a:prstGeom prst="rect">
            <a:avLst/>
          </a:prstGeom>
        </p:spPr>
        <p:txBody>
          <a:bodyPr spcFirstLastPara="1" vert="horz" wrap="square" lIns="121900" tIns="121900" rIns="121900" bIns="121900" rtlCol="0" anchor="b" anchorCtr="0">
            <a:noAutofit/>
          </a:bodyPr>
          <a:lstStyle/>
          <a:p>
            <a:pPr>
              <a:buClr>
                <a:srgbClr val="000000"/>
              </a:buClr>
              <a:buSzPts val="1100"/>
            </a:pPr>
            <a:r>
              <a:rPr lang="es" sz="3600" dirty="0" smtClean="0">
                <a:solidFill>
                  <a:srgbClr val="00B0F0"/>
                </a:solidFill>
                <a:effectLst>
                  <a:outerShdw blurRad="38100" dist="38100" dir="2700000" algn="tl">
                    <a:srgbClr val="000000">
                      <a:alpha val="43137"/>
                    </a:srgbClr>
                  </a:outerShdw>
                </a:effectLst>
                <a:latin typeface="+mn-lt"/>
              </a:rPr>
              <a:t>RAISE_DONATION</a:t>
            </a:r>
            <a:endParaRPr sz="3600" dirty="0">
              <a:solidFill>
                <a:srgbClr val="00B0F0"/>
              </a:solidFill>
              <a:effectLst>
                <a:outerShdw blurRad="38100" dist="38100" dir="2700000" algn="tl">
                  <a:srgbClr val="000000">
                    <a:alpha val="43137"/>
                  </a:srgbClr>
                </a:outerShdw>
              </a:effectLst>
              <a:latin typeface="+mn-lt"/>
            </a:endParaRPr>
          </a:p>
        </p:txBody>
      </p:sp>
      <p:sp>
        <p:nvSpPr>
          <p:cNvPr id="11" name="Google Shape;309;p45"/>
          <p:cNvSpPr txBox="1">
            <a:spLocks/>
          </p:cNvSpPr>
          <p:nvPr/>
        </p:nvSpPr>
        <p:spPr>
          <a:xfrm>
            <a:off x="1786161" y="2999200"/>
            <a:ext cx="8068000" cy="859600"/>
          </a:xfrm>
          <a:prstGeom prst="rect">
            <a:avLst/>
          </a:prstGeom>
        </p:spPr>
        <p:txBody>
          <a:bodyPr spcFirstLastPara="1" vert="horz" wrap="square" lIns="121900" tIns="121900" rIns="121900" bIns="121900" rtlCol="0" anchor="t" anchorCtr="0">
            <a:noAutofit/>
          </a:bodyPr>
          <a:lstStyle>
            <a:lvl1pPr marL="609585" lvl="0" indent="-423323" algn="ctr" defTabSz="914400" rtl="0" eaLnBrk="1" latinLnBrk="0" hangingPunct="1">
              <a:lnSpc>
                <a:spcPct val="100000"/>
              </a:lnSpc>
              <a:spcBef>
                <a:spcPts val="0"/>
              </a:spcBef>
              <a:spcAft>
                <a:spcPts val="0"/>
              </a:spcAft>
              <a:buSzPts val="1400"/>
              <a:buFont typeface="Arial" panose="020B0604020202020204" pitchFamily="34" charset="0"/>
              <a:buChar char="●"/>
              <a:defRPr sz="1867" kern="1200">
                <a:solidFill>
                  <a:schemeClr val="tx1"/>
                </a:solidFill>
                <a:latin typeface="+mn-lt"/>
                <a:ea typeface="+mn-ea"/>
                <a:cs typeface="+mn-cs"/>
              </a:defRPr>
            </a:lvl1pPr>
            <a:lvl2pPr marL="1219170" lvl="1" indent="-423323" algn="ctr" defTabSz="914400" rtl="0" eaLnBrk="1" latinLnBrk="0" hangingPunct="1">
              <a:lnSpc>
                <a:spcPct val="100000"/>
              </a:lnSpc>
              <a:spcBef>
                <a:spcPts val="0"/>
              </a:spcBef>
              <a:spcAft>
                <a:spcPts val="0"/>
              </a:spcAft>
              <a:buSzPts val="1400"/>
              <a:buFont typeface="Arial" panose="020B0604020202020204" pitchFamily="34" charset="0"/>
              <a:buChar char="○"/>
              <a:defRPr sz="1867" kern="1200">
                <a:solidFill>
                  <a:schemeClr val="tx1"/>
                </a:solidFill>
                <a:latin typeface="+mn-lt"/>
                <a:ea typeface="+mn-ea"/>
                <a:cs typeface="+mn-cs"/>
              </a:defRPr>
            </a:lvl2pPr>
            <a:lvl3pPr marL="1828754" lvl="2" indent="-414856" algn="ctr" defTabSz="914400" rtl="0" eaLnBrk="1" latinLnBrk="0" hangingPunct="1">
              <a:lnSpc>
                <a:spcPct val="100000"/>
              </a:lnSpc>
              <a:spcBef>
                <a:spcPts val="0"/>
              </a:spcBef>
              <a:spcAft>
                <a:spcPts val="0"/>
              </a:spcAft>
              <a:buSzPts val="1300"/>
              <a:buFont typeface="Arial" panose="020B0604020202020204" pitchFamily="34" charset="0"/>
              <a:buChar char="■"/>
              <a:defRPr sz="1733" kern="1200">
                <a:solidFill>
                  <a:schemeClr val="tx1"/>
                </a:solidFill>
                <a:latin typeface="+mn-lt"/>
                <a:ea typeface="+mn-ea"/>
                <a:cs typeface="+mn-cs"/>
              </a:defRPr>
            </a:lvl3pPr>
            <a:lvl4pPr marL="2438339" lvl="3" indent="-414856" algn="ctr" defTabSz="914400" rtl="0" eaLnBrk="1" latinLnBrk="0" hangingPunct="1">
              <a:lnSpc>
                <a:spcPct val="100000"/>
              </a:lnSpc>
              <a:spcBef>
                <a:spcPts val="0"/>
              </a:spcBef>
              <a:spcAft>
                <a:spcPts val="0"/>
              </a:spcAft>
              <a:buSzPts val="1300"/>
              <a:buFont typeface="Arial" panose="020B0604020202020204" pitchFamily="34" charset="0"/>
              <a:buChar char="●"/>
              <a:defRPr sz="1733" kern="1200">
                <a:solidFill>
                  <a:schemeClr val="tx1"/>
                </a:solidFill>
                <a:latin typeface="+mn-lt"/>
                <a:ea typeface="+mn-ea"/>
                <a:cs typeface="+mn-cs"/>
              </a:defRPr>
            </a:lvl4pPr>
            <a:lvl5pPr marL="3047924" lvl="4" indent="-406390" algn="ctr" defTabSz="914400" rtl="0" eaLnBrk="1" latinLnBrk="0" hangingPunct="1">
              <a:lnSpc>
                <a:spcPct val="100000"/>
              </a:lnSpc>
              <a:spcBef>
                <a:spcPts val="0"/>
              </a:spcBef>
              <a:spcAft>
                <a:spcPts val="0"/>
              </a:spcAft>
              <a:buSzPts val="1200"/>
              <a:buFont typeface="Arial" panose="020B0604020202020204" pitchFamily="34" charset="0"/>
              <a:buChar char="○"/>
              <a:defRPr sz="1600" kern="1200">
                <a:solidFill>
                  <a:schemeClr val="tx1"/>
                </a:solidFill>
                <a:latin typeface="+mn-lt"/>
                <a:ea typeface="+mn-ea"/>
                <a:cs typeface="+mn-cs"/>
              </a:defRPr>
            </a:lvl5pPr>
            <a:lvl6pPr marL="3657509" lvl="5" indent="-406390" algn="ctr" defTabSz="914400" rtl="0" eaLnBrk="1" latinLnBrk="0" hangingPunct="1">
              <a:lnSpc>
                <a:spcPct val="100000"/>
              </a:lnSpc>
              <a:spcBef>
                <a:spcPts val="0"/>
              </a:spcBef>
              <a:spcAft>
                <a:spcPts val="0"/>
              </a:spcAft>
              <a:buSzPts val="1200"/>
              <a:buFont typeface="Arial" panose="020B0604020202020204" pitchFamily="34" charset="0"/>
              <a:buChar char="■"/>
              <a:defRPr sz="1600" kern="1200">
                <a:solidFill>
                  <a:schemeClr val="tx1"/>
                </a:solidFill>
                <a:latin typeface="+mn-lt"/>
                <a:ea typeface="+mn-ea"/>
                <a:cs typeface="+mn-cs"/>
              </a:defRPr>
            </a:lvl6pPr>
            <a:lvl7pPr marL="4267093" lvl="6" indent="-397923" algn="ctr" defTabSz="914400" rtl="0" eaLnBrk="1" latinLnBrk="0" hangingPunct="1">
              <a:lnSpc>
                <a:spcPct val="100000"/>
              </a:lnSpc>
              <a:spcBef>
                <a:spcPts val="0"/>
              </a:spcBef>
              <a:spcAft>
                <a:spcPts val="0"/>
              </a:spcAft>
              <a:buSzPts val="1100"/>
              <a:buFont typeface="Arial" panose="020B0604020202020204" pitchFamily="34" charset="0"/>
              <a:buChar char="●"/>
              <a:defRPr sz="1467" kern="1200">
                <a:solidFill>
                  <a:schemeClr val="tx1"/>
                </a:solidFill>
                <a:latin typeface="+mn-lt"/>
                <a:ea typeface="+mn-ea"/>
                <a:cs typeface="+mn-cs"/>
              </a:defRPr>
            </a:lvl7pPr>
            <a:lvl8pPr marL="4876678" lvl="7" indent="-397923" algn="ctr" defTabSz="914400" rtl="0" eaLnBrk="1" latinLnBrk="0" hangingPunct="1">
              <a:lnSpc>
                <a:spcPct val="100000"/>
              </a:lnSpc>
              <a:spcBef>
                <a:spcPts val="0"/>
              </a:spcBef>
              <a:spcAft>
                <a:spcPts val="0"/>
              </a:spcAft>
              <a:buSzPts val="1100"/>
              <a:buFont typeface="Arial" panose="020B0604020202020204" pitchFamily="34" charset="0"/>
              <a:buChar char="○"/>
              <a:defRPr sz="1467" kern="1200">
                <a:solidFill>
                  <a:schemeClr val="tx1"/>
                </a:solidFill>
                <a:latin typeface="+mn-lt"/>
                <a:ea typeface="+mn-ea"/>
                <a:cs typeface="+mn-cs"/>
              </a:defRPr>
            </a:lvl8pPr>
            <a:lvl9pPr marL="5486263" lvl="8" indent="-389457" algn="ctr" defTabSz="914400" rtl="0" eaLnBrk="1" latinLnBrk="0" hangingPunct="1">
              <a:lnSpc>
                <a:spcPct val="100000"/>
              </a:lnSpc>
              <a:spcBef>
                <a:spcPts val="0"/>
              </a:spcBef>
              <a:spcAft>
                <a:spcPts val="0"/>
              </a:spcAft>
              <a:buSzPts val="1000"/>
              <a:buFont typeface="Arial" panose="020B0604020202020204" pitchFamily="34" charset="0"/>
              <a:buChar char="■"/>
              <a:defRPr sz="1333" kern="1200">
                <a:solidFill>
                  <a:schemeClr val="tx1"/>
                </a:solidFill>
                <a:latin typeface="+mn-lt"/>
                <a:ea typeface="+mn-ea"/>
                <a:cs typeface="+mn-cs"/>
              </a:defRPr>
            </a:lvl9pPr>
          </a:lstStyle>
          <a:p>
            <a:pPr marL="0" indent="0">
              <a:buNone/>
            </a:pPr>
            <a:r>
              <a:rPr lang="en-IN" sz="2000" b="1" dirty="0" smtClean="0">
                <a:solidFill>
                  <a:srgbClr val="C00000"/>
                </a:solidFill>
                <a:effectLst>
                  <a:outerShdw blurRad="38100" dist="38100" dir="2700000" algn="tl">
                    <a:srgbClr val="000000">
                      <a:alpha val="43137"/>
                    </a:srgbClr>
                  </a:outerShdw>
                </a:effectLst>
              </a:rPr>
              <a:t>“The Online Donating Site”</a:t>
            </a:r>
            <a:endParaRPr lang="en-IN" sz="2000" b="1" dirty="0">
              <a:solidFill>
                <a:srgbClr val="C00000"/>
              </a:solidFill>
              <a:effectLst>
                <a:outerShdw blurRad="38100" dist="38100" dir="2700000" algn="tl">
                  <a:srgbClr val="000000">
                    <a:alpha val="43137"/>
                  </a:srgbClr>
                </a:outerShdw>
              </a:effectLst>
            </a:endParaRPr>
          </a:p>
        </p:txBody>
      </p:sp>
      <p:sp>
        <p:nvSpPr>
          <p:cNvPr id="12" name="Subtitle 2"/>
          <p:cNvSpPr>
            <a:spLocks noGrp="1"/>
          </p:cNvSpPr>
          <p:nvPr/>
        </p:nvSpPr>
        <p:spPr bwMode="gray">
          <a:xfrm>
            <a:off x="689646" y="4288673"/>
            <a:ext cx="11226515" cy="642551"/>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r>
              <a:rPr lang="en-US" sz="1400" b="1" u="sng" dirty="0">
                <a:solidFill>
                  <a:schemeClr val="tx1"/>
                </a:solidFill>
              </a:rPr>
              <a:t>PRESENTED BY </a:t>
            </a:r>
            <a:r>
              <a:rPr lang="en-US" sz="1400" b="1" dirty="0">
                <a:solidFill>
                  <a:schemeClr val="tx1"/>
                </a:solidFill>
              </a:rPr>
              <a:t>: </a:t>
            </a:r>
            <a:r>
              <a:rPr lang="en-US" sz="1400" b="1" dirty="0" smtClean="0">
                <a:solidFill>
                  <a:schemeClr val="tx1"/>
                </a:solidFill>
              </a:rPr>
              <a:t>RAVINDRA RAGHUWANSHI (1710148)                                             </a:t>
            </a:r>
            <a:r>
              <a:rPr lang="en-US" sz="1400" b="1" dirty="0">
                <a:solidFill>
                  <a:schemeClr val="tx1"/>
                </a:solidFill>
              </a:rPr>
              <a:t>				       </a:t>
            </a:r>
            <a:r>
              <a:rPr lang="en-US" sz="1400" b="1" u="sng" dirty="0">
                <a:solidFill>
                  <a:schemeClr val="tx1"/>
                </a:solidFill>
              </a:rPr>
              <a:t>Guided by </a:t>
            </a:r>
            <a:r>
              <a:rPr lang="en-US" sz="1400" b="1" dirty="0">
                <a:solidFill>
                  <a:schemeClr val="tx1"/>
                </a:solidFill>
              </a:rPr>
              <a:t>: </a:t>
            </a:r>
            <a:r>
              <a:rPr lang="en-US" sz="1400" b="1" dirty="0" smtClean="0">
                <a:solidFill>
                  <a:schemeClr val="tx1"/>
                </a:solidFill>
              </a:rPr>
              <a:t>er. Hitesh ninama</a:t>
            </a:r>
            <a:endParaRPr lang="en-US" sz="1400" b="1" dirty="0">
              <a:solidFill>
                <a:schemeClr val="tx1"/>
              </a:solidFill>
            </a:endParaRPr>
          </a:p>
          <a:p>
            <a:r>
              <a:rPr lang="en-IN" sz="1400" b="1" dirty="0">
                <a:solidFill>
                  <a:schemeClr val="tx1"/>
                </a:solidFill>
              </a:rPr>
              <a:t>		</a:t>
            </a:r>
            <a:r>
              <a:rPr lang="en-IN" sz="1400" b="1" dirty="0" smtClean="0">
                <a:solidFill>
                  <a:schemeClr val="tx1"/>
                </a:solidFill>
              </a:rPr>
              <a:t>        Shubham kumar jha (1710163)</a:t>
            </a:r>
            <a:endParaRPr lang="en-US" sz="1400" b="1" dirty="0">
              <a:solidFill>
                <a:schemeClr val="tx1"/>
              </a:solidFill>
            </a:endParaRPr>
          </a:p>
        </p:txBody>
      </p:sp>
    </p:spTree>
    <p:extLst>
      <p:ext uri="{BB962C8B-B14F-4D97-AF65-F5344CB8AC3E}">
        <p14:creationId xmlns:p14="http://schemas.microsoft.com/office/powerpoint/2010/main" val="2164946932"/>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51122753"/>
      </p:ext>
    </p:extLst>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4" name="Google Shape;244;p38"/>
          <p:cNvSpPr txBox="1">
            <a:spLocks noGrp="1"/>
          </p:cNvSpPr>
          <p:nvPr>
            <p:ph type="title"/>
          </p:nvPr>
        </p:nvSpPr>
        <p:spPr>
          <a:xfrm>
            <a:off x="0" y="-1"/>
            <a:ext cx="12192000" cy="578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spcFirstLastPara="1" vert="horz" wrap="square" lIns="121900" tIns="121900" rIns="121900" bIns="121900" rtlCol="0" anchor="b" anchorCtr="0">
            <a:noAutofit/>
          </a:bodyPr>
          <a:lstStyle/>
          <a:p>
            <a:r>
              <a:rPr lang="es" sz="3200" dirty="0" smtClean="0">
                <a:effectLst>
                  <a:outerShdw blurRad="38100" dist="38100" dir="2700000" algn="tl">
                    <a:srgbClr val="000000">
                      <a:alpha val="43137"/>
                    </a:srgbClr>
                  </a:outerShdw>
                </a:effectLst>
              </a:rPr>
              <a:t>ER Diagram</a:t>
            </a:r>
            <a:endParaRPr sz="3200" dirty="0">
              <a:solidFill>
                <a:srgbClr val="434343"/>
              </a:solidFill>
              <a:effectLst>
                <a:outerShdw blurRad="38100" dist="38100" dir="2700000" algn="tl">
                  <a:srgbClr val="000000">
                    <a:alpha val="43137"/>
                  </a:srgbClr>
                </a:outerShdw>
              </a:effectLst>
            </a:endParaRPr>
          </a:p>
        </p:txBody>
      </p:sp>
      <p:pic>
        <p:nvPicPr>
          <p:cNvPr id="6" name="Picture 5" descr="C:\Users\HPP-PC\Desktop\major\report\WhatsApp Image 2020-07-22 at 2.13.30 PM.jpeg"/>
          <p:cNvPicPr/>
          <p:nvPr/>
        </p:nvPicPr>
        <p:blipFill>
          <a:blip r:embed="rId3">
            <a:extLst>
              <a:ext uri="{28A0092B-C50C-407E-A947-70E740481C1C}">
                <a14:useLocalDpi xmlns:a14="http://schemas.microsoft.com/office/drawing/2010/main" val="0"/>
              </a:ext>
            </a:extLst>
          </a:blip>
          <a:stretch>
            <a:fillRect/>
          </a:stretch>
        </p:blipFill>
        <p:spPr bwMode="auto">
          <a:xfrm>
            <a:off x="632012" y="578853"/>
            <a:ext cx="10945905" cy="5539559"/>
          </a:xfrm>
          <a:prstGeom prst="rect">
            <a:avLst/>
          </a:prstGeom>
          <a:noFill/>
          <a:ln>
            <a:noFill/>
          </a:ln>
        </p:spPr>
      </p:pic>
    </p:spTree>
    <p:extLst>
      <p:ext uri="{BB962C8B-B14F-4D97-AF65-F5344CB8AC3E}">
        <p14:creationId xmlns:p14="http://schemas.microsoft.com/office/powerpoint/2010/main" val="714490308"/>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4" name="Google Shape;244;p38"/>
          <p:cNvSpPr txBox="1">
            <a:spLocks noGrp="1"/>
          </p:cNvSpPr>
          <p:nvPr>
            <p:ph type="title"/>
          </p:nvPr>
        </p:nvSpPr>
        <p:spPr>
          <a:xfrm>
            <a:off x="-62189" y="833718"/>
            <a:ext cx="12192000" cy="672982"/>
          </a:xfrm>
          <a:prstGeom prst="rect">
            <a:avLst/>
          </a:prstGeom>
        </p:spPr>
        <p:txBody>
          <a:bodyPr spcFirstLastPara="1" vert="horz" wrap="square" lIns="121900" tIns="121900" rIns="121900" bIns="121900" rtlCol="0" anchor="b" anchorCtr="0">
            <a:noAutofit/>
          </a:bodyPr>
          <a:lstStyle/>
          <a:p>
            <a:r>
              <a:rPr lang="es" sz="3200" dirty="0" smtClean="0"/>
              <a:t>LEVEL-0 or Context level DFD</a:t>
            </a:r>
            <a:endParaRPr sz="3200" dirty="0">
              <a:solidFill>
                <a:srgbClr val="434343"/>
              </a:solidFill>
            </a:endParaRPr>
          </a:p>
        </p:txBody>
      </p:sp>
      <p:pic>
        <p:nvPicPr>
          <p:cNvPr id="5" name="Picture 4" descr="C:\Users\HPP-PC\Desktop\major\report\dfd0.jpg"/>
          <p:cNvPicPr/>
          <p:nvPr/>
        </p:nvPicPr>
        <p:blipFill>
          <a:blip r:embed="rId3">
            <a:extLst>
              <a:ext uri="{28A0092B-C50C-407E-A947-70E740481C1C}">
                <a14:useLocalDpi xmlns:a14="http://schemas.microsoft.com/office/drawing/2010/main" val="0"/>
              </a:ext>
            </a:extLst>
          </a:blip>
          <a:stretch>
            <a:fillRect/>
          </a:stretch>
        </p:blipFill>
        <p:spPr bwMode="auto">
          <a:xfrm>
            <a:off x="1156447" y="1767013"/>
            <a:ext cx="9520518" cy="4324506"/>
          </a:xfrm>
          <a:prstGeom prst="rect">
            <a:avLst/>
          </a:prstGeom>
          <a:noFill/>
          <a:ln>
            <a:noFill/>
          </a:ln>
        </p:spPr>
      </p:pic>
    </p:spTree>
    <p:extLst>
      <p:ext uri="{BB962C8B-B14F-4D97-AF65-F5344CB8AC3E}">
        <p14:creationId xmlns:p14="http://schemas.microsoft.com/office/powerpoint/2010/main" val="44207845"/>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4" name="Google Shape;244;p38"/>
          <p:cNvSpPr txBox="1">
            <a:spLocks noGrp="1"/>
          </p:cNvSpPr>
          <p:nvPr>
            <p:ph type="title"/>
          </p:nvPr>
        </p:nvSpPr>
        <p:spPr>
          <a:xfrm>
            <a:off x="0" y="628528"/>
            <a:ext cx="12192000" cy="672982"/>
          </a:xfrm>
          <a:prstGeom prst="rect">
            <a:avLst/>
          </a:prstGeom>
        </p:spPr>
        <p:txBody>
          <a:bodyPr spcFirstLastPara="1" vert="horz" wrap="square" lIns="121900" tIns="121900" rIns="121900" bIns="121900" rtlCol="0" anchor="b" anchorCtr="0">
            <a:noAutofit/>
          </a:bodyPr>
          <a:lstStyle/>
          <a:p>
            <a:r>
              <a:rPr lang="es" sz="3200" dirty="0" smtClean="0"/>
              <a:t>LEVEL-1 DFD</a:t>
            </a:r>
            <a:endParaRPr sz="3200" dirty="0">
              <a:solidFill>
                <a:srgbClr val="434343"/>
              </a:solidFill>
            </a:endParaRPr>
          </a:p>
        </p:txBody>
      </p:sp>
      <p:pic>
        <p:nvPicPr>
          <p:cNvPr id="5" name="Picture 4" descr="C:\Users\HPP-PC\Desktop\major\report\dfd1.jpg"/>
          <p:cNvPicPr/>
          <p:nvPr/>
        </p:nvPicPr>
        <p:blipFill>
          <a:blip r:embed="rId3">
            <a:extLst>
              <a:ext uri="{28A0092B-C50C-407E-A947-70E740481C1C}">
                <a14:useLocalDpi xmlns:a14="http://schemas.microsoft.com/office/drawing/2010/main" val="0"/>
              </a:ext>
            </a:extLst>
          </a:blip>
          <a:stretch>
            <a:fillRect/>
          </a:stretch>
        </p:blipFill>
        <p:spPr bwMode="auto">
          <a:xfrm>
            <a:off x="1116105" y="1707775"/>
            <a:ext cx="10408023" cy="4509847"/>
          </a:xfrm>
          <a:prstGeom prst="rect">
            <a:avLst/>
          </a:prstGeom>
          <a:noFill/>
          <a:ln>
            <a:noFill/>
          </a:ln>
        </p:spPr>
      </p:pic>
    </p:spTree>
    <p:extLst>
      <p:ext uri="{BB962C8B-B14F-4D97-AF65-F5344CB8AC3E}">
        <p14:creationId xmlns:p14="http://schemas.microsoft.com/office/powerpoint/2010/main" val="3411176826"/>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4" name="Google Shape;244;p38"/>
          <p:cNvSpPr txBox="1">
            <a:spLocks noGrp="1"/>
          </p:cNvSpPr>
          <p:nvPr>
            <p:ph type="title"/>
          </p:nvPr>
        </p:nvSpPr>
        <p:spPr>
          <a:xfrm>
            <a:off x="0" y="628528"/>
            <a:ext cx="12192000" cy="672982"/>
          </a:xfrm>
          <a:prstGeom prst="rect">
            <a:avLst/>
          </a:prstGeom>
        </p:spPr>
        <p:txBody>
          <a:bodyPr spcFirstLastPara="1" vert="horz" wrap="square" lIns="121900" tIns="121900" rIns="121900" bIns="121900" rtlCol="0" anchor="b" anchorCtr="0">
            <a:noAutofit/>
          </a:bodyPr>
          <a:lstStyle/>
          <a:p>
            <a:r>
              <a:rPr lang="es" sz="3200" dirty="0" smtClean="0">
                <a:effectLst>
                  <a:outerShdw blurRad="38100" dist="38100" dir="2700000" algn="tl">
                    <a:srgbClr val="000000">
                      <a:alpha val="43137"/>
                    </a:srgbClr>
                  </a:outerShdw>
                </a:effectLst>
              </a:rPr>
              <a:t>USE CASE DIAGRAM</a:t>
            </a:r>
            <a:endParaRPr sz="3200" dirty="0">
              <a:solidFill>
                <a:srgbClr val="434343"/>
              </a:solidFill>
              <a:effectLst>
                <a:outerShdw blurRad="38100" dist="38100" dir="2700000" algn="tl">
                  <a:srgbClr val="000000">
                    <a:alpha val="43137"/>
                  </a:srgbClr>
                </a:outerShdw>
              </a:effectLst>
            </a:endParaRPr>
          </a:p>
        </p:txBody>
      </p:sp>
      <p:pic>
        <p:nvPicPr>
          <p:cNvPr id="6" name="Picture 5" descr="C:\Users\HPP-PC\Desktop\major\report\usercase.jpg"/>
          <p:cNvPicPr/>
          <p:nvPr/>
        </p:nvPicPr>
        <p:blipFill>
          <a:blip r:embed="rId3">
            <a:extLst>
              <a:ext uri="{28A0092B-C50C-407E-A947-70E740481C1C}">
                <a14:useLocalDpi xmlns:a14="http://schemas.microsoft.com/office/drawing/2010/main" val="0"/>
              </a:ext>
            </a:extLst>
          </a:blip>
          <a:stretch>
            <a:fillRect/>
          </a:stretch>
        </p:blipFill>
        <p:spPr bwMode="auto">
          <a:xfrm>
            <a:off x="1770743" y="1698171"/>
            <a:ext cx="8737600" cy="4519452"/>
          </a:xfrm>
          <a:prstGeom prst="rect">
            <a:avLst/>
          </a:prstGeom>
          <a:noFill/>
          <a:ln>
            <a:noFill/>
          </a:ln>
        </p:spPr>
      </p:pic>
    </p:spTree>
    <p:extLst>
      <p:ext uri="{BB962C8B-B14F-4D97-AF65-F5344CB8AC3E}">
        <p14:creationId xmlns:p14="http://schemas.microsoft.com/office/powerpoint/2010/main" val="390282296"/>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54"/>
          <p:cNvSpPr/>
          <p:nvPr/>
        </p:nvSpPr>
        <p:spPr>
          <a:xfrm>
            <a:off x="696367" y="677895"/>
            <a:ext cx="6545887" cy="5570953"/>
          </a:xfrm>
          <a:prstGeom prst="rect">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endParaRPr sz="2400"/>
          </a:p>
        </p:txBody>
      </p:sp>
      <p:sp>
        <p:nvSpPr>
          <p:cNvPr id="752" name="Google Shape;752;p54"/>
          <p:cNvSpPr txBox="1">
            <a:spLocks noGrp="1"/>
          </p:cNvSpPr>
          <p:nvPr>
            <p:ph type="title"/>
          </p:nvPr>
        </p:nvSpPr>
        <p:spPr>
          <a:xfrm>
            <a:off x="7474287" y="677895"/>
            <a:ext cx="3726406" cy="872848"/>
          </a:xfrm>
          <a:prstGeom prst="rect">
            <a:avLst/>
          </a:prstGeom>
        </p:spPr>
        <p:txBody>
          <a:bodyPr spcFirstLastPara="1" vert="horz" wrap="square" lIns="121900" tIns="121900" rIns="121900" bIns="121900" rtlCol="0" anchor="ctr" anchorCtr="0">
            <a:noAutofit/>
          </a:bodyPr>
          <a:lstStyle/>
          <a:p>
            <a:pPr>
              <a:buClr>
                <a:schemeClr val="dk1"/>
              </a:buClr>
              <a:buSzPts val="1100"/>
            </a:pPr>
            <a:r>
              <a:rPr lang="en-IN" sz="2800" dirty="0">
                <a:effectLst>
                  <a:outerShdw blurRad="38100" dist="38100" dir="2700000" algn="tl">
                    <a:srgbClr val="000000">
                      <a:alpha val="43137"/>
                    </a:srgbClr>
                  </a:outerShdw>
                </a:effectLst>
                <a:latin typeface="+mn-lt"/>
              </a:rPr>
              <a:t>Software Development Methodology</a:t>
            </a:r>
            <a:endParaRPr sz="2800" dirty="0">
              <a:solidFill>
                <a:srgbClr val="999999"/>
              </a:solidFill>
              <a:effectLst>
                <a:outerShdw blurRad="38100" dist="38100" dir="2700000" algn="tl">
                  <a:srgbClr val="000000">
                    <a:alpha val="43137"/>
                  </a:srgbClr>
                </a:outerShdw>
              </a:effectLst>
              <a:latin typeface="+mn-lt"/>
              <a:ea typeface="Ubuntu Light"/>
              <a:cs typeface="Ubuntu Light"/>
              <a:sym typeface="Ubuntu Light"/>
            </a:endParaRPr>
          </a:p>
        </p:txBody>
      </p:sp>
      <p:sp>
        <p:nvSpPr>
          <p:cNvPr id="2" name="TextBox 1"/>
          <p:cNvSpPr txBox="1"/>
          <p:nvPr/>
        </p:nvSpPr>
        <p:spPr>
          <a:xfrm>
            <a:off x="2933886" y="5848291"/>
            <a:ext cx="2070847" cy="369332"/>
          </a:xfrm>
          <a:prstGeom prst="rect">
            <a:avLst/>
          </a:prstGeom>
          <a:noFill/>
        </p:spPr>
        <p:txBody>
          <a:bodyPr wrap="square" rtlCol="0">
            <a:spAutoFit/>
          </a:bodyPr>
          <a:lstStyle/>
          <a:p>
            <a:pPr algn="ctr"/>
            <a:r>
              <a:rPr lang="en-IN" b="1" dirty="0" smtClean="0"/>
              <a:t>V MODEL</a:t>
            </a:r>
            <a:endParaRPr lang="en-IN" b="1" dirty="0"/>
          </a:p>
        </p:txBody>
      </p:sp>
      <p:sp>
        <p:nvSpPr>
          <p:cNvPr id="3" name="TextBox 2"/>
          <p:cNvSpPr txBox="1"/>
          <p:nvPr/>
        </p:nvSpPr>
        <p:spPr>
          <a:xfrm>
            <a:off x="7517811" y="1693308"/>
            <a:ext cx="3923924" cy="4524315"/>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The choice of software development model would be </a:t>
            </a:r>
            <a:r>
              <a:rPr lang="en-US" dirty="0" smtClean="0"/>
              <a:t>“</a:t>
            </a:r>
            <a:r>
              <a:rPr lang="en-US" dirty="0" smtClean="0">
                <a:solidFill>
                  <a:srgbClr val="FF0000"/>
                </a:solidFill>
              </a:rPr>
              <a:t>V Model</a:t>
            </a:r>
            <a:r>
              <a:rPr lang="en-US" dirty="0" smtClean="0"/>
              <a:t>” .</a:t>
            </a:r>
            <a:endParaRPr lang="en-US" dirty="0"/>
          </a:p>
          <a:p>
            <a:pPr marL="285750" indent="-285750" algn="just">
              <a:buFont typeface="Wingdings" panose="05000000000000000000" pitchFamily="2" charset="2"/>
              <a:buChar char="Ø"/>
            </a:pPr>
            <a:r>
              <a:rPr lang="en-IN" dirty="0"/>
              <a:t>V- model means Verification and </a:t>
            </a:r>
            <a:r>
              <a:rPr lang="en-IN" dirty="0" smtClean="0"/>
              <a:t>Validation model</a:t>
            </a:r>
            <a:r>
              <a:rPr lang="en-IN" dirty="0"/>
              <a:t>. Just like the waterfall model, the V-Shaped life cycle is a sequential path of execution of </a:t>
            </a:r>
            <a:r>
              <a:rPr lang="en-IN" dirty="0" smtClean="0"/>
              <a:t>processes</a:t>
            </a:r>
          </a:p>
          <a:p>
            <a:pPr marL="285750" indent="-285750" algn="just">
              <a:buFont typeface="Wingdings" panose="05000000000000000000" pitchFamily="2" charset="2"/>
              <a:buChar char="Ø"/>
            </a:pPr>
            <a:r>
              <a:rPr lang="en-IN" dirty="0" smtClean="0"/>
              <a:t>Under the </a:t>
            </a:r>
            <a:r>
              <a:rPr lang="en-IN" dirty="0"/>
              <a:t>V-Model, the corresponding testing phase of the development phase is planned in parallel. So, there are Verification phases on one side of the ‘V’ and Validation phases on the other side. The Coding Phase joins the two sides of the V-Model.</a:t>
            </a:r>
          </a:p>
          <a:p>
            <a:pPr marL="285750" indent="-285750" algn="just">
              <a:buFont typeface="Wingdings" panose="05000000000000000000" pitchFamily="2" charset="2"/>
              <a:buChar char="Ø"/>
            </a:pPr>
            <a:endParaRPr lang="en-IN" dirty="0"/>
          </a:p>
        </p:txBody>
      </p:sp>
      <p:pic>
        <p:nvPicPr>
          <p:cNvPr id="17" name="Picture 16"/>
          <p:cNvPicPr/>
          <p:nvPr/>
        </p:nvPicPr>
        <p:blipFill>
          <a:blip r:embed="rId3">
            <a:extLst>
              <a:ext uri="{28A0092B-C50C-407E-A947-70E740481C1C}">
                <a14:useLocalDpi xmlns:a14="http://schemas.microsoft.com/office/drawing/2010/main" val="0"/>
              </a:ext>
            </a:extLst>
          </a:blip>
          <a:stretch>
            <a:fillRect/>
          </a:stretch>
        </p:blipFill>
        <p:spPr>
          <a:xfrm>
            <a:off x="760745" y="752563"/>
            <a:ext cx="6417127" cy="5095728"/>
          </a:xfrm>
          <a:prstGeom prst="rect">
            <a:avLst/>
          </a:prstGeom>
        </p:spPr>
      </p:pic>
    </p:spTree>
    <p:extLst>
      <p:ext uri="{BB962C8B-B14F-4D97-AF65-F5344CB8AC3E}">
        <p14:creationId xmlns:p14="http://schemas.microsoft.com/office/powerpoint/2010/main" val="135448346"/>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8" name="Google Shape;868;p60"/>
          <p:cNvSpPr/>
          <p:nvPr/>
        </p:nvSpPr>
        <p:spPr>
          <a:xfrm>
            <a:off x="649214" y="1626500"/>
            <a:ext cx="2048400" cy="4397600"/>
          </a:xfrm>
          <a:prstGeom prst="rect">
            <a:avLst/>
          </a:prstGeom>
          <a:ln>
            <a:solidFill>
              <a:schemeClr val="accent2"/>
            </a:solidFill>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121900" tIns="121900" rIns="121900" bIns="121900" anchor="ctr" anchorCtr="0">
            <a:noAutofit/>
          </a:bodyPr>
          <a:lstStyle/>
          <a:p>
            <a:endParaRPr sz="2400"/>
          </a:p>
        </p:txBody>
      </p:sp>
      <p:sp>
        <p:nvSpPr>
          <p:cNvPr id="869" name="Google Shape;869;p60"/>
          <p:cNvSpPr/>
          <p:nvPr/>
        </p:nvSpPr>
        <p:spPr>
          <a:xfrm>
            <a:off x="2825915" y="1634056"/>
            <a:ext cx="2048400" cy="4397600"/>
          </a:xfrm>
          <a:prstGeom prst="rect">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5" name="Google Shape;875;p60"/>
          <p:cNvSpPr txBox="1"/>
          <p:nvPr/>
        </p:nvSpPr>
        <p:spPr>
          <a:xfrm>
            <a:off x="687614" y="4384088"/>
            <a:ext cx="2010000" cy="431600"/>
          </a:xfrm>
          <a:prstGeom prst="rect">
            <a:avLst/>
          </a:prstGeom>
          <a:noFill/>
          <a:ln>
            <a:noFill/>
          </a:ln>
        </p:spPr>
        <p:txBody>
          <a:bodyPr spcFirstLastPara="1" wrap="square" lIns="121900" tIns="121900" rIns="121900" bIns="121900" anchor="t" anchorCtr="0">
            <a:noAutofit/>
          </a:bodyPr>
          <a:lstStyle/>
          <a:p>
            <a:pPr algn="ctr"/>
            <a:r>
              <a:rPr lang="es" sz="2000" b="1" dirty="0" smtClean="0">
                <a:solidFill>
                  <a:srgbClr val="434343"/>
                </a:solidFill>
                <a:ea typeface="Ubuntu"/>
                <a:cs typeface="Ubuntu"/>
                <a:sym typeface="Ubuntu"/>
              </a:rPr>
              <a:t>HTML</a:t>
            </a:r>
            <a:endParaRPr sz="2000" b="1" dirty="0">
              <a:solidFill>
                <a:srgbClr val="434343"/>
              </a:solidFill>
              <a:ea typeface="Ubuntu"/>
              <a:cs typeface="Ubuntu"/>
              <a:sym typeface="Ubuntu"/>
            </a:endParaRPr>
          </a:p>
        </p:txBody>
      </p:sp>
      <p:sp>
        <p:nvSpPr>
          <p:cNvPr id="876" name="Google Shape;876;p60"/>
          <p:cNvSpPr txBox="1"/>
          <p:nvPr/>
        </p:nvSpPr>
        <p:spPr>
          <a:xfrm>
            <a:off x="2810652" y="4368949"/>
            <a:ext cx="2048400" cy="431600"/>
          </a:xfrm>
          <a:prstGeom prst="rect">
            <a:avLst/>
          </a:prstGeom>
          <a:noFill/>
          <a:ln>
            <a:noFill/>
          </a:ln>
        </p:spPr>
        <p:txBody>
          <a:bodyPr spcFirstLastPara="1" wrap="square" lIns="121900" tIns="121900" rIns="121900" bIns="121900" anchor="t" anchorCtr="0">
            <a:noAutofit/>
          </a:bodyPr>
          <a:lstStyle/>
          <a:p>
            <a:pPr algn="ctr"/>
            <a:r>
              <a:rPr lang="es" sz="2000" b="1" dirty="0" smtClean="0">
                <a:solidFill>
                  <a:srgbClr val="434343"/>
                </a:solidFill>
                <a:ea typeface="Ubuntu"/>
                <a:cs typeface="Ubuntu"/>
                <a:sym typeface="Ubuntu"/>
              </a:rPr>
              <a:t>CSS</a:t>
            </a:r>
            <a:endParaRPr sz="2000" b="1" dirty="0">
              <a:solidFill>
                <a:srgbClr val="434343"/>
              </a:solidFill>
              <a:ea typeface="Ubuntu"/>
              <a:cs typeface="Ubuntu"/>
              <a:sym typeface="Ubuntu"/>
            </a:endParaRPr>
          </a:p>
        </p:txBody>
      </p:sp>
      <p:sp>
        <p:nvSpPr>
          <p:cNvPr id="877" name="Google Shape;877;p60"/>
          <p:cNvSpPr txBox="1"/>
          <p:nvPr/>
        </p:nvSpPr>
        <p:spPr>
          <a:xfrm>
            <a:off x="5070785" y="4389938"/>
            <a:ext cx="2010000" cy="431600"/>
          </a:xfrm>
          <a:prstGeom prst="rect">
            <a:avLst/>
          </a:prstGeom>
          <a:noFill/>
          <a:ln>
            <a:noFill/>
          </a:ln>
        </p:spPr>
        <p:txBody>
          <a:bodyPr spcFirstLastPara="1" wrap="square" lIns="121900" tIns="121900" rIns="121900" bIns="121900" anchor="t" anchorCtr="0">
            <a:noAutofit/>
          </a:bodyPr>
          <a:lstStyle/>
          <a:p>
            <a:pPr algn="ctr"/>
            <a:r>
              <a:rPr lang="es" sz="2000" b="1" dirty="0" smtClean="0">
                <a:solidFill>
                  <a:srgbClr val="434343"/>
                </a:solidFill>
                <a:ea typeface="Ubuntu"/>
                <a:cs typeface="Ubuntu"/>
                <a:sym typeface="Ubuntu"/>
              </a:rPr>
              <a:t>JAVASCRIPT</a:t>
            </a:r>
            <a:endParaRPr sz="2000" b="1" dirty="0">
              <a:solidFill>
                <a:srgbClr val="434343"/>
              </a:solidFill>
              <a:ea typeface="Ubuntu"/>
              <a:cs typeface="Ubuntu"/>
              <a:sym typeface="Ubuntu"/>
            </a:endParaRPr>
          </a:p>
        </p:txBody>
      </p:sp>
      <p:sp>
        <p:nvSpPr>
          <p:cNvPr id="878" name="Google Shape;878;p60"/>
          <p:cNvSpPr txBox="1"/>
          <p:nvPr/>
        </p:nvSpPr>
        <p:spPr>
          <a:xfrm>
            <a:off x="9377814" y="4368949"/>
            <a:ext cx="2048400" cy="431600"/>
          </a:xfrm>
          <a:prstGeom prst="rect">
            <a:avLst/>
          </a:prstGeom>
          <a:noFill/>
          <a:ln>
            <a:noFill/>
          </a:ln>
        </p:spPr>
        <p:txBody>
          <a:bodyPr spcFirstLastPara="1" wrap="square" lIns="121900" tIns="121900" rIns="121900" bIns="121900" anchor="t" anchorCtr="0">
            <a:noAutofit/>
          </a:bodyPr>
          <a:lstStyle/>
          <a:p>
            <a:pPr algn="ctr"/>
            <a:r>
              <a:rPr lang="es" sz="2000" b="1" dirty="0" smtClean="0">
                <a:solidFill>
                  <a:srgbClr val="434343"/>
                </a:solidFill>
                <a:ea typeface="Ubuntu"/>
                <a:cs typeface="Ubuntu"/>
                <a:sym typeface="Ubuntu"/>
              </a:rPr>
              <a:t>MySQL DBMS</a:t>
            </a:r>
            <a:endParaRPr sz="2000" b="1" dirty="0">
              <a:solidFill>
                <a:srgbClr val="434343"/>
              </a:solidFill>
              <a:ea typeface="Ubuntu"/>
              <a:cs typeface="Ubuntu"/>
              <a:sym typeface="Ubuntu"/>
            </a:endParaRPr>
          </a:p>
        </p:txBody>
      </p:sp>
      <p:sp>
        <p:nvSpPr>
          <p:cNvPr id="879" name="Google Shape;879;p60"/>
          <p:cNvSpPr txBox="1"/>
          <p:nvPr/>
        </p:nvSpPr>
        <p:spPr>
          <a:xfrm>
            <a:off x="725614" y="5340343"/>
            <a:ext cx="2048400" cy="701600"/>
          </a:xfrm>
          <a:prstGeom prst="rect">
            <a:avLst/>
          </a:prstGeom>
          <a:noFill/>
          <a:ln>
            <a:noFill/>
          </a:ln>
        </p:spPr>
        <p:txBody>
          <a:bodyPr spcFirstLastPara="1" wrap="square" lIns="121900" tIns="121900" rIns="121900" bIns="121900" anchor="t" anchorCtr="0">
            <a:noAutofit/>
          </a:bodyPr>
          <a:lstStyle/>
          <a:p>
            <a:pPr algn="ctr"/>
            <a:r>
              <a:rPr lang="es" sz="1200" dirty="0" smtClean="0">
                <a:solidFill>
                  <a:srgbClr val="999999"/>
                </a:solidFill>
                <a:latin typeface="Ubuntu"/>
                <a:ea typeface="Ubuntu"/>
                <a:cs typeface="Ubuntu"/>
                <a:sym typeface="Ubuntu"/>
              </a:rPr>
              <a:t>FRONTEND</a:t>
            </a:r>
            <a:endParaRPr sz="1200" dirty="0">
              <a:solidFill>
                <a:srgbClr val="999999"/>
              </a:solidFill>
              <a:latin typeface="Ubuntu"/>
              <a:ea typeface="Ubuntu"/>
              <a:cs typeface="Ubuntu"/>
              <a:sym typeface="Ubuntu"/>
            </a:endParaRPr>
          </a:p>
        </p:txBody>
      </p:sp>
      <p:sp>
        <p:nvSpPr>
          <p:cNvPr id="880" name="Google Shape;880;p60"/>
          <p:cNvSpPr txBox="1"/>
          <p:nvPr/>
        </p:nvSpPr>
        <p:spPr>
          <a:xfrm>
            <a:off x="2902315" y="5340343"/>
            <a:ext cx="1895600" cy="701600"/>
          </a:xfrm>
          <a:prstGeom prst="rect">
            <a:avLst/>
          </a:prstGeom>
          <a:noFill/>
          <a:ln>
            <a:noFill/>
          </a:ln>
        </p:spPr>
        <p:txBody>
          <a:bodyPr spcFirstLastPara="1" wrap="square" lIns="121900" tIns="121900" rIns="121900" bIns="121900" anchor="t" anchorCtr="0">
            <a:noAutofit/>
          </a:bodyPr>
          <a:lstStyle/>
          <a:p>
            <a:pPr algn="ctr"/>
            <a:r>
              <a:rPr lang="es" sz="1200" dirty="0" smtClean="0">
                <a:solidFill>
                  <a:srgbClr val="999999"/>
                </a:solidFill>
                <a:latin typeface="Ubuntu"/>
                <a:ea typeface="Ubuntu"/>
                <a:cs typeface="Ubuntu"/>
                <a:sym typeface="Ubuntu"/>
              </a:rPr>
              <a:t>FRONTEND</a:t>
            </a:r>
            <a:endParaRPr sz="1200" dirty="0">
              <a:solidFill>
                <a:srgbClr val="999999"/>
              </a:solidFill>
              <a:latin typeface="Ubuntu"/>
              <a:ea typeface="Ubuntu"/>
              <a:cs typeface="Ubuntu"/>
              <a:sym typeface="Ubuntu"/>
            </a:endParaRPr>
          </a:p>
        </p:txBody>
      </p:sp>
      <p:sp>
        <p:nvSpPr>
          <p:cNvPr id="881" name="Google Shape;881;p60"/>
          <p:cNvSpPr txBox="1"/>
          <p:nvPr/>
        </p:nvSpPr>
        <p:spPr>
          <a:xfrm>
            <a:off x="5101153" y="5343830"/>
            <a:ext cx="1895600" cy="701600"/>
          </a:xfrm>
          <a:prstGeom prst="rect">
            <a:avLst/>
          </a:prstGeom>
          <a:noFill/>
          <a:ln>
            <a:noFill/>
          </a:ln>
        </p:spPr>
        <p:txBody>
          <a:bodyPr spcFirstLastPara="1" wrap="square" lIns="121900" tIns="121900" rIns="121900" bIns="121900" anchor="t" anchorCtr="0">
            <a:noAutofit/>
          </a:bodyPr>
          <a:lstStyle/>
          <a:p>
            <a:pPr algn="ctr"/>
            <a:r>
              <a:rPr lang="es" sz="1200" dirty="0" smtClean="0">
                <a:solidFill>
                  <a:srgbClr val="999999"/>
                </a:solidFill>
                <a:latin typeface="Ubuntu"/>
                <a:ea typeface="Ubuntu"/>
                <a:cs typeface="Ubuntu"/>
                <a:sym typeface="Ubuntu"/>
              </a:rPr>
              <a:t>FRONTEND</a:t>
            </a:r>
            <a:endParaRPr sz="1200" dirty="0">
              <a:solidFill>
                <a:srgbClr val="999999"/>
              </a:solidFill>
              <a:latin typeface="Ubuntu"/>
              <a:ea typeface="Ubuntu"/>
              <a:cs typeface="Ubuntu"/>
              <a:sym typeface="Ubuntu"/>
            </a:endParaRPr>
          </a:p>
        </p:txBody>
      </p:sp>
      <p:sp>
        <p:nvSpPr>
          <p:cNvPr id="882" name="Google Shape;882;p60"/>
          <p:cNvSpPr txBox="1"/>
          <p:nvPr/>
        </p:nvSpPr>
        <p:spPr>
          <a:xfrm>
            <a:off x="9435041" y="5340343"/>
            <a:ext cx="1895600" cy="701600"/>
          </a:xfrm>
          <a:prstGeom prst="rect">
            <a:avLst/>
          </a:prstGeom>
          <a:noFill/>
          <a:ln>
            <a:noFill/>
          </a:ln>
        </p:spPr>
        <p:txBody>
          <a:bodyPr spcFirstLastPara="1" wrap="square" lIns="121900" tIns="121900" rIns="121900" bIns="121900" anchor="t" anchorCtr="0">
            <a:noAutofit/>
          </a:bodyPr>
          <a:lstStyle/>
          <a:p>
            <a:pPr algn="ctr"/>
            <a:r>
              <a:rPr lang="es" sz="1200" dirty="0" smtClean="0">
                <a:solidFill>
                  <a:srgbClr val="999999"/>
                </a:solidFill>
                <a:latin typeface="Ubuntu"/>
                <a:ea typeface="Ubuntu"/>
                <a:cs typeface="Ubuntu"/>
                <a:sym typeface="Ubuntu"/>
              </a:rPr>
              <a:t>DATABASE</a:t>
            </a:r>
            <a:endParaRPr sz="1200" dirty="0">
              <a:solidFill>
                <a:srgbClr val="999999"/>
              </a:solidFill>
              <a:latin typeface="Ubuntu"/>
              <a:ea typeface="Ubuntu"/>
              <a:cs typeface="Ubuntu"/>
              <a:sym typeface="Ubuntu"/>
            </a:endParaRPr>
          </a:p>
        </p:txBody>
      </p:sp>
      <p:grpSp>
        <p:nvGrpSpPr>
          <p:cNvPr id="889" name="Google Shape;889;p60"/>
          <p:cNvGrpSpPr/>
          <p:nvPr/>
        </p:nvGrpSpPr>
        <p:grpSpPr>
          <a:xfrm>
            <a:off x="6679612" y="2570270"/>
            <a:ext cx="1138907" cy="1139033"/>
            <a:chOff x="-57568775" y="3198925"/>
            <a:chExt cx="318225" cy="318225"/>
          </a:xfrm>
        </p:grpSpPr>
        <p:sp>
          <p:nvSpPr>
            <p:cNvPr id="890" name="Google Shape;890;p60"/>
            <p:cNvSpPr/>
            <p:nvPr/>
          </p:nvSpPr>
          <p:spPr>
            <a:xfrm>
              <a:off x="-57530950" y="3373775"/>
              <a:ext cx="18125" cy="64600"/>
            </a:xfrm>
            <a:custGeom>
              <a:avLst/>
              <a:gdLst/>
              <a:ahLst/>
              <a:cxnLst/>
              <a:rect l="l" t="t" r="r" b="b"/>
              <a:pathLst>
                <a:path w="725" h="2584" extrusionOk="0">
                  <a:moveTo>
                    <a:pt x="725" y="0"/>
                  </a:moveTo>
                  <a:cubicBezTo>
                    <a:pt x="315" y="284"/>
                    <a:pt x="0" y="725"/>
                    <a:pt x="0" y="1261"/>
                  </a:cubicBezTo>
                  <a:lnTo>
                    <a:pt x="0" y="1324"/>
                  </a:lnTo>
                  <a:cubicBezTo>
                    <a:pt x="0" y="1859"/>
                    <a:pt x="315" y="2332"/>
                    <a:pt x="725" y="2584"/>
                  </a:cubicBezTo>
                  <a:lnTo>
                    <a:pt x="725" y="1576"/>
                  </a:lnTo>
                  <a:lnTo>
                    <a:pt x="725" y="0"/>
                  </a:lnTo>
                  <a:close/>
                </a:path>
              </a:pathLst>
            </a:custGeom>
            <a:solidFill>
              <a:srgbClr val="FFFFFF"/>
            </a:solidFill>
            <a:ln>
              <a:noFill/>
            </a:ln>
          </p:spPr>
          <p:txBody>
            <a:bodyPr spcFirstLastPara="1" wrap="square" lIns="121900" tIns="121900" rIns="121900" bIns="121900" anchor="ctr" anchorCtr="0">
              <a:noAutofit/>
            </a:bodyPr>
            <a:lstStyle/>
            <a:p>
              <a:endParaRPr sz="2400">
                <a:latin typeface="Ubuntu"/>
                <a:ea typeface="Ubuntu"/>
                <a:cs typeface="Ubuntu"/>
                <a:sym typeface="Ubuntu"/>
              </a:endParaRPr>
            </a:p>
          </p:txBody>
        </p:sp>
        <p:sp>
          <p:nvSpPr>
            <p:cNvPr id="891" name="Google Shape;891;p60"/>
            <p:cNvSpPr/>
            <p:nvPr/>
          </p:nvSpPr>
          <p:spPr>
            <a:xfrm>
              <a:off x="-57568775" y="3406850"/>
              <a:ext cx="99275" cy="110300"/>
            </a:xfrm>
            <a:custGeom>
              <a:avLst/>
              <a:gdLst/>
              <a:ahLst/>
              <a:cxnLst/>
              <a:rect l="l" t="t" r="r" b="b"/>
              <a:pathLst>
                <a:path w="3971" h="4412" extrusionOk="0">
                  <a:moveTo>
                    <a:pt x="757" y="1"/>
                  </a:moveTo>
                  <a:cubicBezTo>
                    <a:pt x="285" y="473"/>
                    <a:pt x="1" y="1103"/>
                    <a:pt x="1" y="1796"/>
                  </a:cubicBezTo>
                  <a:cubicBezTo>
                    <a:pt x="1" y="3246"/>
                    <a:pt x="1198" y="4411"/>
                    <a:pt x="2616" y="4411"/>
                  </a:cubicBezTo>
                  <a:cubicBezTo>
                    <a:pt x="3120" y="4411"/>
                    <a:pt x="3561" y="4254"/>
                    <a:pt x="3971" y="4002"/>
                  </a:cubicBezTo>
                  <a:cubicBezTo>
                    <a:pt x="3435" y="3561"/>
                    <a:pt x="2994" y="2962"/>
                    <a:pt x="2710" y="2363"/>
                  </a:cubicBezTo>
                  <a:lnTo>
                    <a:pt x="1891" y="1891"/>
                  </a:lnTo>
                  <a:cubicBezTo>
                    <a:pt x="1230" y="1481"/>
                    <a:pt x="789" y="788"/>
                    <a:pt x="757" y="1"/>
                  </a:cubicBezTo>
                  <a:close/>
                </a:path>
              </a:pathLst>
            </a:custGeom>
            <a:solidFill>
              <a:srgbClr val="FFFFFF"/>
            </a:solidFill>
            <a:ln>
              <a:noFill/>
            </a:ln>
          </p:spPr>
          <p:txBody>
            <a:bodyPr spcFirstLastPara="1" wrap="square" lIns="121900" tIns="121900" rIns="121900" bIns="121900" anchor="ctr" anchorCtr="0">
              <a:noAutofit/>
            </a:bodyPr>
            <a:lstStyle/>
            <a:p>
              <a:endParaRPr sz="2400">
                <a:latin typeface="Ubuntu"/>
                <a:ea typeface="Ubuntu"/>
                <a:cs typeface="Ubuntu"/>
                <a:sym typeface="Ubuntu"/>
              </a:endParaRPr>
            </a:p>
          </p:txBody>
        </p:sp>
        <p:sp>
          <p:nvSpPr>
            <p:cNvPr id="892" name="Google Shape;892;p60"/>
            <p:cNvSpPr/>
            <p:nvPr/>
          </p:nvSpPr>
          <p:spPr>
            <a:xfrm>
              <a:off x="-57494725" y="3254850"/>
              <a:ext cx="207175" cy="262300"/>
            </a:xfrm>
            <a:custGeom>
              <a:avLst/>
              <a:gdLst/>
              <a:ahLst/>
              <a:cxnLst/>
              <a:rect l="l" t="t" r="r" b="b"/>
              <a:pathLst>
                <a:path w="8287" h="10492" extrusionOk="0">
                  <a:moveTo>
                    <a:pt x="2647" y="5293"/>
                  </a:moveTo>
                  <a:cubicBezTo>
                    <a:pt x="2836" y="5293"/>
                    <a:pt x="2993" y="5451"/>
                    <a:pt x="2993" y="5640"/>
                  </a:cubicBezTo>
                  <a:cubicBezTo>
                    <a:pt x="2993" y="5829"/>
                    <a:pt x="2836" y="5986"/>
                    <a:pt x="2647" y="5986"/>
                  </a:cubicBezTo>
                  <a:cubicBezTo>
                    <a:pt x="2628" y="5989"/>
                    <a:pt x="2609" y="5990"/>
                    <a:pt x="2592" y="5990"/>
                  </a:cubicBezTo>
                  <a:cubicBezTo>
                    <a:pt x="2400" y="5990"/>
                    <a:pt x="2269" y="5841"/>
                    <a:pt x="2269" y="5640"/>
                  </a:cubicBezTo>
                  <a:cubicBezTo>
                    <a:pt x="2269" y="5451"/>
                    <a:pt x="2426" y="5293"/>
                    <a:pt x="2647" y="5293"/>
                  </a:cubicBezTo>
                  <a:close/>
                  <a:moveTo>
                    <a:pt x="5640" y="5324"/>
                  </a:moveTo>
                  <a:cubicBezTo>
                    <a:pt x="5829" y="5324"/>
                    <a:pt x="5986" y="5482"/>
                    <a:pt x="5986" y="5671"/>
                  </a:cubicBezTo>
                  <a:cubicBezTo>
                    <a:pt x="6018" y="5860"/>
                    <a:pt x="5860" y="6018"/>
                    <a:pt x="5640" y="6018"/>
                  </a:cubicBezTo>
                  <a:cubicBezTo>
                    <a:pt x="5419" y="6018"/>
                    <a:pt x="5262" y="5860"/>
                    <a:pt x="5262" y="5671"/>
                  </a:cubicBezTo>
                  <a:cubicBezTo>
                    <a:pt x="5262" y="5482"/>
                    <a:pt x="5419" y="5324"/>
                    <a:pt x="5640" y="5324"/>
                  </a:cubicBezTo>
                  <a:close/>
                  <a:moveTo>
                    <a:pt x="5191" y="7845"/>
                  </a:moveTo>
                  <a:cubicBezTo>
                    <a:pt x="5285" y="7845"/>
                    <a:pt x="5372" y="7876"/>
                    <a:pt x="5419" y="7939"/>
                  </a:cubicBezTo>
                  <a:cubicBezTo>
                    <a:pt x="5640" y="8065"/>
                    <a:pt x="5640" y="8317"/>
                    <a:pt x="5482" y="8475"/>
                  </a:cubicBezTo>
                  <a:cubicBezTo>
                    <a:pt x="5104" y="8822"/>
                    <a:pt x="4632" y="9011"/>
                    <a:pt x="4128" y="9011"/>
                  </a:cubicBezTo>
                  <a:cubicBezTo>
                    <a:pt x="3624" y="9011"/>
                    <a:pt x="3151" y="8822"/>
                    <a:pt x="2836" y="8475"/>
                  </a:cubicBezTo>
                  <a:cubicBezTo>
                    <a:pt x="2678" y="8317"/>
                    <a:pt x="2678" y="8065"/>
                    <a:pt x="2836" y="7939"/>
                  </a:cubicBezTo>
                  <a:cubicBezTo>
                    <a:pt x="2915" y="7876"/>
                    <a:pt x="3009" y="7845"/>
                    <a:pt x="3100" y="7845"/>
                  </a:cubicBezTo>
                  <a:cubicBezTo>
                    <a:pt x="3190" y="7845"/>
                    <a:pt x="3277" y="7876"/>
                    <a:pt x="3340" y="7939"/>
                  </a:cubicBezTo>
                  <a:cubicBezTo>
                    <a:pt x="3561" y="8160"/>
                    <a:pt x="3844" y="8270"/>
                    <a:pt x="4128" y="8270"/>
                  </a:cubicBezTo>
                  <a:cubicBezTo>
                    <a:pt x="4411" y="8270"/>
                    <a:pt x="4695" y="8160"/>
                    <a:pt x="4915" y="7939"/>
                  </a:cubicBezTo>
                  <a:cubicBezTo>
                    <a:pt x="4994" y="7876"/>
                    <a:pt x="5096" y="7845"/>
                    <a:pt x="5191" y="7845"/>
                  </a:cubicBezTo>
                  <a:close/>
                  <a:moveTo>
                    <a:pt x="1796" y="0"/>
                  </a:moveTo>
                  <a:cubicBezTo>
                    <a:pt x="1670" y="126"/>
                    <a:pt x="1135" y="504"/>
                    <a:pt x="1072" y="630"/>
                  </a:cubicBezTo>
                  <a:cubicBezTo>
                    <a:pt x="442" y="1260"/>
                    <a:pt x="0" y="2363"/>
                    <a:pt x="0" y="3403"/>
                  </a:cubicBezTo>
                  <a:lnTo>
                    <a:pt x="0" y="6396"/>
                  </a:lnTo>
                  <a:cubicBezTo>
                    <a:pt x="0" y="8632"/>
                    <a:pt x="1859" y="10491"/>
                    <a:pt x="4128" y="10491"/>
                  </a:cubicBezTo>
                  <a:cubicBezTo>
                    <a:pt x="6427" y="10491"/>
                    <a:pt x="8286" y="8632"/>
                    <a:pt x="8286" y="6396"/>
                  </a:cubicBezTo>
                  <a:lnTo>
                    <a:pt x="8286" y="4505"/>
                  </a:lnTo>
                  <a:cubicBezTo>
                    <a:pt x="8157" y="4513"/>
                    <a:pt x="8028" y="4517"/>
                    <a:pt x="7899" y="4517"/>
                  </a:cubicBezTo>
                  <a:cubicBezTo>
                    <a:pt x="6396" y="4517"/>
                    <a:pt x="4939" y="4009"/>
                    <a:pt x="3750" y="2993"/>
                  </a:cubicBezTo>
                  <a:cubicBezTo>
                    <a:pt x="2804" y="2206"/>
                    <a:pt x="2174" y="1103"/>
                    <a:pt x="1796" y="0"/>
                  </a:cubicBezTo>
                  <a:close/>
                </a:path>
              </a:pathLst>
            </a:custGeom>
            <a:solidFill>
              <a:srgbClr val="FFFFFF"/>
            </a:solidFill>
            <a:ln>
              <a:noFill/>
            </a:ln>
          </p:spPr>
          <p:txBody>
            <a:bodyPr spcFirstLastPara="1" wrap="square" lIns="121900" tIns="121900" rIns="121900" bIns="121900" anchor="ctr" anchorCtr="0">
              <a:noAutofit/>
            </a:bodyPr>
            <a:lstStyle/>
            <a:p>
              <a:endParaRPr sz="2400">
                <a:latin typeface="Ubuntu"/>
                <a:ea typeface="Ubuntu"/>
                <a:cs typeface="Ubuntu"/>
                <a:sym typeface="Ubuntu"/>
              </a:endParaRPr>
            </a:p>
          </p:txBody>
        </p:sp>
        <p:sp>
          <p:nvSpPr>
            <p:cNvPr id="893" name="Google Shape;893;p60"/>
            <p:cNvSpPr/>
            <p:nvPr/>
          </p:nvSpPr>
          <p:spPr>
            <a:xfrm>
              <a:off x="-57269475" y="3372975"/>
              <a:ext cx="18925" cy="63825"/>
            </a:xfrm>
            <a:custGeom>
              <a:avLst/>
              <a:gdLst/>
              <a:ahLst/>
              <a:cxnLst/>
              <a:rect l="l" t="t" r="r" b="b"/>
              <a:pathLst>
                <a:path w="757" h="2553" extrusionOk="0">
                  <a:moveTo>
                    <a:pt x="1" y="1"/>
                  </a:moveTo>
                  <a:lnTo>
                    <a:pt x="1" y="2553"/>
                  </a:lnTo>
                  <a:cubicBezTo>
                    <a:pt x="442" y="2301"/>
                    <a:pt x="757" y="1828"/>
                    <a:pt x="757" y="1261"/>
                  </a:cubicBezTo>
                  <a:cubicBezTo>
                    <a:pt x="757" y="757"/>
                    <a:pt x="473" y="284"/>
                    <a:pt x="1" y="1"/>
                  </a:cubicBezTo>
                  <a:close/>
                </a:path>
              </a:pathLst>
            </a:custGeom>
            <a:solidFill>
              <a:srgbClr val="FFFFFF"/>
            </a:solidFill>
            <a:ln>
              <a:noFill/>
            </a:ln>
          </p:spPr>
          <p:txBody>
            <a:bodyPr spcFirstLastPara="1" wrap="square" lIns="121900" tIns="121900" rIns="121900" bIns="121900" anchor="ctr" anchorCtr="0">
              <a:noAutofit/>
            </a:bodyPr>
            <a:lstStyle/>
            <a:p>
              <a:endParaRPr sz="2400">
                <a:latin typeface="Ubuntu"/>
                <a:ea typeface="Ubuntu"/>
                <a:cs typeface="Ubuntu"/>
                <a:sym typeface="Ubuntu"/>
              </a:endParaRPr>
            </a:p>
          </p:txBody>
        </p:sp>
        <p:sp>
          <p:nvSpPr>
            <p:cNvPr id="894" name="Google Shape;894;p60"/>
            <p:cNvSpPr/>
            <p:nvPr/>
          </p:nvSpPr>
          <p:spPr>
            <a:xfrm>
              <a:off x="-57436450" y="3198925"/>
              <a:ext cx="185900" cy="154400"/>
            </a:xfrm>
            <a:custGeom>
              <a:avLst/>
              <a:gdLst/>
              <a:ahLst/>
              <a:cxnLst/>
              <a:rect l="l" t="t" r="r" b="b"/>
              <a:pathLst>
                <a:path w="7436" h="6176" extrusionOk="0">
                  <a:moveTo>
                    <a:pt x="1828" y="0"/>
                  </a:moveTo>
                  <a:cubicBezTo>
                    <a:pt x="1198" y="0"/>
                    <a:pt x="568" y="126"/>
                    <a:pt x="1" y="315"/>
                  </a:cubicBezTo>
                  <a:cubicBezTo>
                    <a:pt x="1" y="977"/>
                    <a:pt x="127" y="1639"/>
                    <a:pt x="316" y="2237"/>
                  </a:cubicBezTo>
                  <a:cubicBezTo>
                    <a:pt x="631" y="3151"/>
                    <a:pt x="1167" y="3970"/>
                    <a:pt x="1923" y="4600"/>
                  </a:cubicBezTo>
                  <a:cubicBezTo>
                    <a:pt x="2710" y="5262"/>
                    <a:pt x="3655" y="5734"/>
                    <a:pt x="4632" y="5892"/>
                  </a:cubicBezTo>
                  <a:cubicBezTo>
                    <a:pt x="5073" y="5976"/>
                    <a:pt x="5262" y="5976"/>
                    <a:pt x="5507" y="5976"/>
                  </a:cubicBezTo>
                  <a:lnTo>
                    <a:pt x="5507" y="5976"/>
                  </a:lnTo>
                  <a:cubicBezTo>
                    <a:pt x="5630" y="5976"/>
                    <a:pt x="5766" y="5976"/>
                    <a:pt x="5955" y="5986"/>
                  </a:cubicBezTo>
                  <a:lnTo>
                    <a:pt x="6680" y="5986"/>
                  </a:lnTo>
                  <a:cubicBezTo>
                    <a:pt x="6963" y="5986"/>
                    <a:pt x="7215" y="6049"/>
                    <a:pt x="7436" y="6175"/>
                  </a:cubicBezTo>
                  <a:lnTo>
                    <a:pt x="7436" y="5671"/>
                  </a:lnTo>
                  <a:lnTo>
                    <a:pt x="7436" y="5640"/>
                  </a:lnTo>
                  <a:cubicBezTo>
                    <a:pt x="7436" y="2552"/>
                    <a:pt x="4916" y="0"/>
                    <a:pt x="1828" y="0"/>
                  </a:cubicBezTo>
                  <a:close/>
                </a:path>
              </a:pathLst>
            </a:custGeom>
            <a:solidFill>
              <a:srgbClr val="FFFFFF"/>
            </a:solidFill>
            <a:ln>
              <a:noFill/>
            </a:ln>
          </p:spPr>
          <p:txBody>
            <a:bodyPr spcFirstLastPara="1" wrap="square" lIns="121900" tIns="121900" rIns="121900" bIns="121900" anchor="ctr" anchorCtr="0">
              <a:noAutofit/>
            </a:bodyPr>
            <a:lstStyle/>
            <a:p>
              <a:endParaRPr sz="2400">
                <a:latin typeface="Ubuntu"/>
                <a:ea typeface="Ubuntu"/>
                <a:cs typeface="Ubuntu"/>
                <a:sym typeface="Ubuntu"/>
              </a:endParaRPr>
            </a:p>
          </p:txBody>
        </p:sp>
        <p:sp>
          <p:nvSpPr>
            <p:cNvPr id="895" name="Google Shape;895;p60"/>
            <p:cNvSpPr/>
            <p:nvPr/>
          </p:nvSpPr>
          <p:spPr>
            <a:xfrm>
              <a:off x="-57532525" y="3215450"/>
              <a:ext cx="77975" cy="148900"/>
            </a:xfrm>
            <a:custGeom>
              <a:avLst/>
              <a:gdLst/>
              <a:ahLst/>
              <a:cxnLst/>
              <a:rect l="l" t="t" r="r" b="b"/>
              <a:pathLst>
                <a:path w="3119" h="5956" extrusionOk="0">
                  <a:moveTo>
                    <a:pt x="3056" y="1"/>
                  </a:moveTo>
                  <a:cubicBezTo>
                    <a:pt x="1260" y="946"/>
                    <a:pt x="0" y="2836"/>
                    <a:pt x="0" y="5010"/>
                  </a:cubicBezTo>
                  <a:lnTo>
                    <a:pt x="0" y="5199"/>
                  </a:lnTo>
                  <a:lnTo>
                    <a:pt x="0" y="5955"/>
                  </a:lnTo>
                  <a:lnTo>
                    <a:pt x="63" y="5955"/>
                  </a:lnTo>
                  <a:cubicBezTo>
                    <a:pt x="158" y="5829"/>
                    <a:pt x="284" y="5766"/>
                    <a:pt x="410" y="5672"/>
                  </a:cubicBezTo>
                  <a:lnTo>
                    <a:pt x="788" y="5451"/>
                  </a:lnTo>
                  <a:lnTo>
                    <a:pt x="788" y="4601"/>
                  </a:lnTo>
                  <a:cubicBezTo>
                    <a:pt x="914" y="3088"/>
                    <a:pt x="1828" y="1576"/>
                    <a:pt x="3119" y="789"/>
                  </a:cubicBezTo>
                  <a:cubicBezTo>
                    <a:pt x="3088" y="505"/>
                    <a:pt x="3056" y="253"/>
                    <a:pt x="3056" y="1"/>
                  </a:cubicBezTo>
                  <a:close/>
                </a:path>
              </a:pathLst>
            </a:custGeom>
            <a:solidFill>
              <a:srgbClr val="FFFFFF"/>
            </a:solidFill>
            <a:ln>
              <a:noFill/>
            </a:ln>
          </p:spPr>
          <p:txBody>
            <a:bodyPr spcFirstLastPara="1" wrap="square" lIns="121900" tIns="121900" rIns="121900" bIns="121900" anchor="ctr" anchorCtr="0">
              <a:noAutofit/>
            </a:bodyPr>
            <a:lstStyle/>
            <a:p>
              <a:endParaRPr sz="2400">
                <a:latin typeface="Ubuntu"/>
                <a:ea typeface="Ubuntu"/>
                <a:cs typeface="Ubuntu"/>
                <a:sym typeface="Ubuntu"/>
              </a:endParaRPr>
            </a:p>
          </p:txBody>
        </p:sp>
      </p:grpSp>
      <p:cxnSp>
        <p:nvCxnSpPr>
          <p:cNvPr id="905" name="Google Shape;905;p60"/>
          <p:cNvCxnSpPr/>
          <p:nvPr/>
        </p:nvCxnSpPr>
        <p:spPr>
          <a:xfrm>
            <a:off x="1564614" y="4847563"/>
            <a:ext cx="256000" cy="0"/>
          </a:xfrm>
          <a:prstGeom prst="straightConnector1">
            <a:avLst/>
          </a:prstGeom>
          <a:noFill/>
          <a:ln w="28575" cap="flat" cmpd="sng">
            <a:solidFill>
              <a:srgbClr val="81ECEC"/>
            </a:solidFill>
            <a:prstDash val="solid"/>
            <a:round/>
            <a:headEnd type="none" w="med" len="med"/>
            <a:tailEnd type="none" w="med" len="med"/>
          </a:ln>
        </p:spPr>
      </p:cxnSp>
      <p:cxnSp>
        <p:nvCxnSpPr>
          <p:cNvPr id="906" name="Google Shape;906;p60"/>
          <p:cNvCxnSpPr/>
          <p:nvPr/>
        </p:nvCxnSpPr>
        <p:spPr>
          <a:xfrm>
            <a:off x="3722115" y="4847563"/>
            <a:ext cx="256000" cy="0"/>
          </a:xfrm>
          <a:prstGeom prst="straightConnector1">
            <a:avLst/>
          </a:prstGeom>
          <a:noFill/>
          <a:ln w="28575" cap="flat" cmpd="sng">
            <a:solidFill>
              <a:srgbClr val="81ECEC"/>
            </a:solidFill>
            <a:prstDash val="solid"/>
            <a:round/>
            <a:headEnd type="none" w="med" len="med"/>
            <a:tailEnd type="none" w="med" len="med"/>
          </a:ln>
        </p:spPr>
      </p:cxnSp>
      <p:cxnSp>
        <p:nvCxnSpPr>
          <p:cNvPr id="907" name="Google Shape;907;p60"/>
          <p:cNvCxnSpPr/>
          <p:nvPr/>
        </p:nvCxnSpPr>
        <p:spPr>
          <a:xfrm>
            <a:off x="5905218" y="4869473"/>
            <a:ext cx="256000" cy="0"/>
          </a:xfrm>
          <a:prstGeom prst="straightConnector1">
            <a:avLst/>
          </a:prstGeom>
          <a:noFill/>
          <a:ln w="28575" cap="flat" cmpd="sng">
            <a:solidFill>
              <a:srgbClr val="81ECEC"/>
            </a:solidFill>
            <a:prstDash val="solid"/>
            <a:round/>
            <a:headEnd type="none" w="med" len="med"/>
            <a:tailEnd type="none" w="med" len="med"/>
          </a:ln>
        </p:spPr>
      </p:cxnSp>
      <p:cxnSp>
        <p:nvCxnSpPr>
          <p:cNvPr id="908" name="Google Shape;908;p60"/>
          <p:cNvCxnSpPr/>
          <p:nvPr/>
        </p:nvCxnSpPr>
        <p:spPr>
          <a:xfrm>
            <a:off x="10266382" y="4913402"/>
            <a:ext cx="256000" cy="0"/>
          </a:xfrm>
          <a:prstGeom prst="straightConnector1">
            <a:avLst/>
          </a:prstGeom>
          <a:noFill/>
          <a:ln w="28575" cap="flat" cmpd="sng">
            <a:solidFill>
              <a:srgbClr val="81ECEC"/>
            </a:solidFill>
            <a:prstDash val="solid"/>
            <a:round/>
            <a:headEnd type="none" w="med" len="med"/>
            <a:tailEnd type="none" w="med" len="med"/>
          </a:ln>
        </p:spPr>
      </p:cxnSp>
      <p:sp>
        <p:nvSpPr>
          <p:cNvPr id="910" name="Google Shape;910;p60"/>
          <p:cNvSpPr txBox="1">
            <a:spLocks noGrp="1"/>
          </p:cNvSpPr>
          <p:nvPr>
            <p:ph type="title"/>
          </p:nvPr>
        </p:nvSpPr>
        <p:spPr>
          <a:xfrm>
            <a:off x="1044700" y="828667"/>
            <a:ext cx="10157600" cy="524800"/>
          </a:xfrm>
          <a:prstGeom prst="rect">
            <a:avLst/>
          </a:prstGeom>
        </p:spPr>
        <p:txBody>
          <a:bodyPr spcFirstLastPara="1" vert="horz" wrap="square" lIns="121900" tIns="121900" rIns="121900" bIns="121900" rtlCol="0" anchor="b" anchorCtr="0">
            <a:noAutofit/>
          </a:bodyPr>
          <a:lstStyle/>
          <a:p>
            <a:pPr algn="ctr">
              <a:buClr>
                <a:schemeClr val="dk1"/>
              </a:buClr>
              <a:buSzPts val="1100"/>
            </a:pPr>
            <a:r>
              <a:rPr lang="es" sz="3200" u="sng" dirty="0" smtClean="0">
                <a:effectLst>
                  <a:outerShdw blurRad="38100" dist="38100" dir="2700000" algn="tl">
                    <a:srgbClr val="000000">
                      <a:alpha val="43137"/>
                    </a:srgbClr>
                  </a:outerShdw>
                </a:effectLst>
                <a:latin typeface="+mn-lt"/>
              </a:rPr>
              <a:t>TOOLS REQUIRED</a:t>
            </a:r>
            <a:endParaRPr sz="3200" u="sng" dirty="0">
              <a:effectLst>
                <a:outerShdw blurRad="38100" dist="38100" dir="2700000" algn="tl">
                  <a:srgbClr val="000000">
                    <a:alpha val="43137"/>
                  </a:srgbClr>
                </a:outerShdw>
              </a:effectLst>
              <a:latin typeface="+mn-lt"/>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8242" y="1963407"/>
            <a:ext cx="2015531" cy="201553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4297" y="2019222"/>
            <a:ext cx="1826415" cy="1826415"/>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9734" y="2139788"/>
            <a:ext cx="1950874" cy="1839150"/>
          </a:xfrm>
          <a:prstGeom prst="rect">
            <a:avLst/>
          </a:prstGeom>
        </p:spPr>
      </p:pic>
      <p:sp>
        <p:nvSpPr>
          <p:cNvPr id="54" name="Google Shape;871;p60"/>
          <p:cNvSpPr/>
          <p:nvPr/>
        </p:nvSpPr>
        <p:spPr>
          <a:xfrm>
            <a:off x="9370182" y="1644343"/>
            <a:ext cx="2048400" cy="4397600"/>
          </a:xfrm>
          <a:prstGeom prst="rect">
            <a:avLst/>
          </a:prstGeom>
          <a:noFill/>
          <a:ln w="28575" cap="flat" cmpd="sng">
            <a:solidFill>
              <a:schemeClr val="accent1">
                <a:lumMod val="75000"/>
              </a:schemeClr>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96025" y="2134137"/>
            <a:ext cx="1933282" cy="1933282"/>
          </a:xfrm>
          <a:prstGeom prst="rect">
            <a:avLst/>
          </a:prstGeom>
        </p:spPr>
      </p:pic>
      <p:sp>
        <p:nvSpPr>
          <p:cNvPr id="56" name="Google Shape;869;p60"/>
          <p:cNvSpPr/>
          <p:nvPr/>
        </p:nvSpPr>
        <p:spPr>
          <a:xfrm>
            <a:off x="5024753" y="1646837"/>
            <a:ext cx="2048400" cy="4397600"/>
          </a:xfrm>
          <a:prstGeom prst="rect">
            <a:avLst/>
          </a:prstGeom>
          <a:noFill/>
          <a:ln w="2857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 name="Google Shape;869;p60"/>
          <p:cNvSpPr/>
          <p:nvPr/>
        </p:nvSpPr>
        <p:spPr>
          <a:xfrm>
            <a:off x="7215913" y="1646837"/>
            <a:ext cx="2048400" cy="4397600"/>
          </a:xfrm>
          <a:prstGeom prst="rect">
            <a:avLst/>
          </a:prstGeom>
          <a:noFill/>
          <a:ln w="28575" cap="flat" cmpd="sng">
            <a:solidFill>
              <a:schemeClr val="accent6">
                <a:lumMod val="50000"/>
              </a:schemeClr>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36233" y="2296049"/>
            <a:ext cx="1794408" cy="1794408"/>
          </a:xfrm>
          <a:prstGeom prst="rect">
            <a:avLst/>
          </a:prstGeom>
        </p:spPr>
      </p:pic>
      <p:sp>
        <p:nvSpPr>
          <p:cNvPr id="59" name="Google Shape;877;p60"/>
          <p:cNvSpPr txBox="1"/>
          <p:nvPr/>
        </p:nvSpPr>
        <p:spPr>
          <a:xfrm>
            <a:off x="7225081" y="4389837"/>
            <a:ext cx="2010000" cy="431600"/>
          </a:xfrm>
          <a:prstGeom prst="rect">
            <a:avLst/>
          </a:prstGeom>
          <a:noFill/>
          <a:ln>
            <a:noFill/>
          </a:ln>
        </p:spPr>
        <p:txBody>
          <a:bodyPr spcFirstLastPara="1" wrap="square" lIns="121900" tIns="121900" rIns="121900" bIns="121900" anchor="t" anchorCtr="0">
            <a:noAutofit/>
          </a:bodyPr>
          <a:lstStyle/>
          <a:p>
            <a:pPr algn="ctr"/>
            <a:r>
              <a:rPr lang="es" sz="2000" b="1" dirty="0" smtClean="0">
                <a:solidFill>
                  <a:srgbClr val="434343"/>
                </a:solidFill>
                <a:ea typeface="Ubuntu"/>
                <a:cs typeface="Ubuntu"/>
                <a:sym typeface="Ubuntu"/>
              </a:rPr>
              <a:t>DJANGO</a:t>
            </a:r>
          </a:p>
          <a:p>
            <a:pPr algn="ctr"/>
            <a:r>
              <a:rPr lang="es" b="1" dirty="0" smtClean="0">
                <a:solidFill>
                  <a:srgbClr val="434343"/>
                </a:solidFill>
                <a:ea typeface="Ubuntu"/>
                <a:cs typeface="Ubuntu"/>
                <a:sym typeface="Ubuntu"/>
              </a:rPr>
              <a:t>(python)</a:t>
            </a:r>
            <a:endParaRPr b="1" dirty="0">
              <a:solidFill>
                <a:srgbClr val="434343"/>
              </a:solidFill>
              <a:ea typeface="Ubuntu"/>
              <a:cs typeface="Ubuntu"/>
              <a:sym typeface="Ubuntu"/>
            </a:endParaRPr>
          </a:p>
        </p:txBody>
      </p:sp>
      <p:cxnSp>
        <p:nvCxnSpPr>
          <p:cNvPr id="60" name="Google Shape;908;p60"/>
          <p:cNvCxnSpPr/>
          <p:nvPr/>
        </p:nvCxnSpPr>
        <p:spPr>
          <a:xfrm>
            <a:off x="8118779" y="4862393"/>
            <a:ext cx="256000" cy="0"/>
          </a:xfrm>
          <a:prstGeom prst="straightConnector1">
            <a:avLst/>
          </a:prstGeom>
          <a:noFill/>
          <a:ln w="28575" cap="flat" cmpd="sng">
            <a:solidFill>
              <a:srgbClr val="81ECEC"/>
            </a:solidFill>
            <a:prstDash val="solid"/>
            <a:round/>
            <a:headEnd type="none" w="med" len="med"/>
            <a:tailEnd type="none" w="med" len="med"/>
          </a:ln>
        </p:spPr>
      </p:cxnSp>
      <p:sp>
        <p:nvSpPr>
          <p:cNvPr id="61" name="Google Shape;881;p60"/>
          <p:cNvSpPr txBox="1"/>
          <p:nvPr/>
        </p:nvSpPr>
        <p:spPr>
          <a:xfrm>
            <a:off x="7364032" y="5341365"/>
            <a:ext cx="1895600" cy="701600"/>
          </a:xfrm>
          <a:prstGeom prst="rect">
            <a:avLst/>
          </a:prstGeom>
          <a:noFill/>
          <a:ln>
            <a:noFill/>
          </a:ln>
        </p:spPr>
        <p:txBody>
          <a:bodyPr spcFirstLastPara="1" wrap="square" lIns="121900" tIns="121900" rIns="121900" bIns="121900" anchor="t" anchorCtr="0">
            <a:noAutofit/>
          </a:bodyPr>
          <a:lstStyle/>
          <a:p>
            <a:pPr algn="ctr"/>
            <a:r>
              <a:rPr lang="es" sz="1200" dirty="0" smtClean="0">
                <a:solidFill>
                  <a:srgbClr val="999999"/>
                </a:solidFill>
                <a:latin typeface="Ubuntu"/>
                <a:ea typeface="Ubuntu"/>
                <a:cs typeface="Ubuntu"/>
                <a:sym typeface="Ubuntu"/>
              </a:rPr>
              <a:t>BACKEND LANG.</a:t>
            </a:r>
            <a:endParaRPr sz="1200" dirty="0">
              <a:solidFill>
                <a:srgbClr val="999999"/>
              </a:solidFill>
              <a:latin typeface="Ubuntu"/>
              <a:ea typeface="Ubuntu"/>
              <a:cs typeface="Ubuntu"/>
              <a:sym typeface="Ubuntu"/>
            </a:endParaRPr>
          </a:p>
        </p:txBody>
      </p:sp>
    </p:spTree>
    <p:extLst>
      <p:ext uri="{BB962C8B-B14F-4D97-AF65-F5344CB8AC3E}">
        <p14:creationId xmlns:p14="http://schemas.microsoft.com/office/powerpoint/2010/main" val="61971867"/>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62008775"/>
      </p:ext>
    </p:extLst>
  </p:cSld>
  <p:clrMapOvr>
    <a:masterClrMapping/>
  </p:clrMapOvr>
  <p:transition spd="slow">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54"/>
          <p:cNvSpPr/>
          <p:nvPr/>
        </p:nvSpPr>
        <p:spPr>
          <a:xfrm>
            <a:off x="690953" y="720889"/>
            <a:ext cx="3136800" cy="2459600"/>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spcFirstLastPara="1" wrap="square" lIns="121900" tIns="121900" rIns="121900" bIns="121900" anchor="ctr" anchorCtr="0">
            <a:noAutofit/>
          </a:bodyPr>
          <a:lstStyle/>
          <a:p>
            <a:endParaRPr sz="2400"/>
          </a:p>
        </p:txBody>
      </p:sp>
      <p:sp>
        <p:nvSpPr>
          <p:cNvPr id="744" name="Google Shape;744;p54"/>
          <p:cNvSpPr/>
          <p:nvPr/>
        </p:nvSpPr>
        <p:spPr>
          <a:xfrm>
            <a:off x="4228510" y="720889"/>
            <a:ext cx="3136800" cy="2459600"/>
          </a:xfrm>
          <a:prstGeom prst="rect">
            <a:avLst/>
          </a:prstGeom>
          <a:ln>
            <a:headEnd type="none" w="sm" len="sm"/>
            <a:tailEnd type="none" w="sm" len="sm"/>
          </a:ln>
        </p:spPr>
        <p:style>
          <a:lnRef idx="3">
            <a:schemeClr val="lt1"/>
          </a:lnRef>
          <a:fillRef idx="1">
            <a:schemeClr val="accent6"/>
          </a:fillRef>
          <a:effectRef idx="1">
            <a:schemeClr val="accent6"/>
          </a:effectRef>
          <a:fontRef idx="minor">
            <a:schemeClr val="lt1"/>
          </a:fontRef>
        </p:style>
        <p:txBody>
          <a:bodyPr spcFirstLastPara="1" wrap="square" lIns="121900" tIns="121900" rIns="121900" bIns="121900" anchor="ctr" anchorCtr="0">
            <a:noAutofit/>
          </a:bodyPr>
          <a:lstStyle/>
          <a:p>
            <a:endParaRPr sz="2400">
              <a:solidFill>
                <a:srgbClr val="999999"/>
              </a:solidFill>
            </a:endParaRPr>
          </a:p>
        </p:txBody>
      </p:sp>
      <p:sp>
        <p:nvSpPr>
          <p:cNvPr id="745" name="Google Shape;745;p54"/>
          <p:cNvSpPr/>
          <p:nvPr/>
        </p:nvSpPr>
        <p:spPr>
          <a:xfrm>
            <a:off x="7555057" y="720889"/>
            <a:ext cx="3136800" cy="2459600"/>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spcFirstLastPara="1" wrap="square" lIns="121900" tIns="121900" rIns="121900" bIns="121900" anchor="ctr" anchorCtr="0">
            <a:noAutofit/>
          </a:bodyPr>
          <a:lstStyle/>
          <a:p>
            <a:endParaRPr sz="2400"/>
          </a:p>
        </p:txBody>
      </p:sp>
      <p:sp>
        <p:nvSpPr>
          <p:cNvPr id="746" name="Google Shape;746;p54"/>
          <p:cNvSpPr/>
          <p:nvPr/>
        </p:nvSpPr>
        <p:spPr>
          <a:xfrm>
            <a:off x="4228510" y="3591937"/>
            <a:ext cx="3136800" cy="2459600"/>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spcFirstLastPara="1" wrap="square" lIns="121900" tIns="121900" rIns="121900" bIns="121900" anchor="ctr" anchorCtr="0">
            <a:noAutofit/>
          </a:bodyPr>
          <a:lstStyle/>
          <a:p>
            <a:endParaRPr sz="2400"/>
          </a:p>
        </p:txBody>
      </p:sp>
      <p:sp>
        <p:nvSpPr>
          <p:cNvPr id="747" name="Google Shape;747;p54"/>
          <p:cNvSpPr txBox="1"/>
          <p:nvPr/>
        </p:nvSpPr>
        <p:spPr>
          <a:xfrm>
            <a:off x="725320" y="741493"/>
            <a:ext cx="2952633" cy="2196021"/>
          </a:xfrm>
          <a:prstGeom prst="rect">
            <a:avLst/>
          </a:prstGeom>
          <a:noFill/>
          <a:ln>
            <a:noFill/>
          </a:ln>
        </p:spPr>
        <p:txBody>
          <a:bodyPr spcFirstLastPara="1" wrap="square" lIns="121900" tIns="121900" rIns="121900" bIns="121900" anchor="t" anchorCtr="0">
            <a:noAutofit/>
          </a:bodyPr>
          <a:lstStyle/>
          <a:p>
            <a:r>
              <a:rPr lang="es" sz="2133" dirty="0" smtClean="0">
                <a:solidFill>
                  <a:srgbClr val="666666"/>
                </a:solidFill>
                <a:latin typeface="Ubuntu"/>
                <a:ea typeface="Ubuntu"/>
                <a:cs typeface="Ubuntu"/>
                <a:sym typeface="Ubuntu"/>
              </a:rPr>
              <a:t>1.</a:t>
            </a:r>
          </a:p>
          <a:p>
            <a:r>
              <a:rPr lang="es" dirty="0">
                <a:solidFill>
                  <a:srgbClr val="999999"/>
                </a:solidFill>
                <a:latin typeface="Ubuntu"/>
                <a:ea typeface="Ubuntu"/>
                <a:cs typeface="Ubuntu"/>
                <a:sym typeface="Ubuntu"/>
              </a:rPr>
              <a:t/>
            </a:r>
            <a:br>
              <a:rPr lang="es" dirty="0">
                <a:solidFill>
                  <a:srgbClr val="999999"/>
                </a:solidFill>
                <a:latin typeface="Ubuntu"/>
                <a:ea typeface="Ubuntu"/>
                <a:cs typeface="Ubuntu"/>
                <a:sym typeface="Ubuntu"/>
              </a:rPr>
            </a:br>
            <a:r>
              <a:rPr lang="es" sz="1700" b="1" dirty="0" smtClean="0">
                <a:solidFill>
                  <a:schemeClr val="accent1">
                    <a:lumMod val="50000"/>
                  </a:schemeClr>
                </a:solidFill>
                <a:latin typeface="Ubuntu"/>
                <a:ea typeface="Ubuntu"/>
                <a:cs typeface="Ubuntu"/>
                <a:sym typeface="Ubuntu"/>
              </a:rPr>
              <a:t>Donor and Ngo both can request for anything with each others. </a:t>
            </a:r>
            <a:r>
              <a:rPr lang="en-IN" sz="1700" b="1" dirty="0" smtClean="0">
                <a:solidFill>
                  <a:schemeClr val="accent1">
                    <a:lumMod val="50000"/>
                  </a:schemeClr>
                </a:solidFill>
                <a:latin typeface="Ubuntu"/>
                <a:ea typeface="Ubuntu"/>
                <a:cs typeface="Ubuntu"/>
                <a:sym typeface="Ubuntu"/>
              </a:rPr>
              <a:t>N</a:t>
            </a:r>
            <a:r>
              <a:rPr lang="es" sz="1700" b="1" dirty="0" smtClean="0">
                <a:solidFill>
                  <a:schemeClr val="accent1">
                    <a:lumMod val="50000"/>
                  </a:schemeClr>
                </a:solidFill>
                <a:latin typeface="Ubuntu"/>
                <a:ea typeface="Ubuntu"/>
                <a:cs typeface="Ubuntu"/>
                <a:sym typeface="Ubuntu"/>
              </a:rPr>
              <a:t>otification and email would be sent to each other about the request</a:t>
            </a:r>
            <a:r>
              <a:rPr lang="es" dirty="0" smtClean="0">
                <a:solidFill>
                  <a:schemeClr val="accent1">
                    <a:lumMod val="50000"/>
                  </a:schemeClr>
                </a:solidFill>
                <a:latin typeface="Ubuntu"/>
                <a:ea typeface="Ubuntu"/>
                <a:cs typeface="Ubuntu"/>
                <a:sym typeface="Ubuntu"/>
              </a:rPr>
              <a:t>.</a:t>
            </a:r>
            <a:endParaRPr dirty="0">
              <a:solidFill>
                <a:schemeClr val="accent1">
                  <a:lumMod val="50000"/>
                </a:schemeClr>
              </a:solidFill>
              <a:latin typeface="Ubuntu"/>
              <a:ea typeface="Ubuntu"/>
              <a:cs typeface="Ubuntu"/>
              <a:sym typeface="Ubuntu"/>
            </a:endParaRPr>
          </a:p>
        </p:txBody>
      </p:sp>
      <p:sp>
        <p:nvSpPr>
          <p:cNvPr id="748" name="Google Shape;748;p54"/>
          <p:cNvSpPr txBox="1"/>
          <p:nvPr/>
        </p:nvSpPr>
        <p:spPr>
          <a:xfrm>
            <a:off x="4395557" y="720889"/>
            <a:ext cx="2657200" cy="1928937"/>
          </a:xfrm>
          <a:prstGeom prst="rect">
            <a:avLst/>
          </a:prstGeom>
          <a:noFill/>
          <a:ln>
            <a:noFill/>
          </a:ln>
        </p:spPr>
        <p:txBody>
          <a:bodyPr spcFirstLastPara="1" wrap="square" lIns="121900" tIns="121900" rIns="121900" bIns="121900" anchor="t" anchorCtr="0">
            <a:noAutofit/>
          </a:bodyPr>
          <a:lstStyle/>
          <a:p>
            <a:r>
              <a:rPr lang="es" sz="2133" dirty="0" smtClean="0">
                <a:solidFill>
                  <a:srgbClr val="666666"/>
                </a:solidFill>
                <a:latin typeface="Ubuntu"/>
                <a:ea typeface="Ubuntu"/>
                <a:cs typeface="Ubuntu"/>
                <a:sym typeface="Ubuntu"/>
              </a:rPr>
              <a:t>2.</a:t>
            </a:r>
          </a:p>
          <a:p>
            <a:r>
              <a:rPr lang="es" dirty="0">
                <a:solidFill>
                  <a:srgbClr val="999999"/>
                </a:solidFill>
                <a:latin typeface="Ubuntu"/>
                <a:ea typeface="Ubuntu"/>
                <a:cs typeface="Ubuntu"/>
                <a:sym typeface="Ubuntu"/>
              </a:rPr>
              <a:t/>
            </a:r>
            <a:br>
              <a:rPr lang="es" dirty="0">
                <a:solidFill>
                  <a:srgbClr val="999999"/>
                </a:solidFill>
                <a:latin typeface="Ubuntu"/>
                <a:ea typeface="Ubuntu"/>
                <a:cs typeface="Ubuntu"/>
                <a:sym typeface="Ubuntu"/>
              </a:rPr>
            </a:br>
            <a:r>
              <a:rPr lang="es" sz="1700" b="1" dirty="0" smtClean="0">
                <a:solidFill>
                  <a:schemeClr val="accent6">
                    <a:lumMod val="50000"/>
                  </a:schemeClr>
                </a:solidFill>
                <a:latin typeface="Ubuntu"/>
                <a:ea typeface="Ubuntu"/>
                <a:cs typeface="Ubuntu"/>
                <a:sym typeface="Ubuntu"/>
              </a:rPr>
              <a:t>Donor can view their past donation history.</a:t>
            </a:r>
          </a:p>
          <a:p>
            <a:r>
              <a:rPr lang="en-IN" sz="1700" b="1" dirty="0" smtClean="0">
                <a:solidFill>
                  <a:schemeClr val="accent6">
                    <a:lumMod val="50000"/>
                  </a:schemeClr>
                </a:solidFill>
                <a:latin typeface="Ubuntu"/>
                <a:ea typeface="Ubuntu"/>
                <a:cs typeface="Ubuntu"/>
                <a:sym typeface="Ubuntu"/>
              </a:rPr>
              <a:t>N</a:t>
            </a:r>
            <a:r>
              <a:rPr lang="es" sz="1700" b="1" dirty="0" smtClean="0">
                <a:solidFill>
                  <a:schemeClr val="accent6">
                    <a:lumMod val="50000"/>
                  </a:schemeClr>
                </a:solidFill>
                <a:latin typeface="Ubuntu"/>
                <a:ea typeface="Ubuntu"/>
                <a:cs typeface="Ubuntu"/>
                <a:sym typeface="Ubuntu"/>
              </a:rPr>
              <a:t>go can also check their account of donation.</a:t>
            </a:r>
            <a:endParaRPr sz="1700" b="1" dirty="0">
              <a:solidFill>
                <a:schemeClr val="accent6">
                  <a:lumMod val="50000"/>
                </a:schemeClr>
              </a:solidFill>
              <a:latin typeface="Ubuntu"/>
              <a:ea typeface="Ubuntu"/>
              <a:cs typeface="Ubuntu"/>
              <a:sym typeface="Ubuntu"/>
            </a:endParaRPr>
          </a:p>
        </p:txBody>
      </p:sp>
      <p:sp>
        <p:nvSpPr>
          <p:cNvPr id="749" name="Google Shape;749;p54"/>
          <p:cNvSpPr txBox="1"/>
          <p:nvPr/>
        </p:nvSpPr>
        <p:spPr>
          <a:xfrm>
            <a:off x="7721057" y="720889"/>
            <a:ext cx="2804800" cy="1514800"/>
          </a:xfrm>
          <a:prstGeom prst="rect">
            <a:avLst/>
          </a:prstGeom>
          <a:noFill/>
          <a:ln>
            <a:noFill/>
          </a:ln>
        </p:spPr>
        <p:txBody>
          <a:bodyPr spcFirstLastPara="1" wrap="square" lIns="121900" tIns="121900" rIns="121900" bIns="121900" anchor="t" anchorCtr="0">
            <a:noAutofit/>
          </a:bodyPr>
          <a:lstStyle/>
          <a:p>
            <a:r>
              <a:rPr lang="es" sz="2133" dirty="0" smtClean="0">
                <a:solidFill>
                  <a:srgbClr val="666666"/>
                </a:solidFill>
                <a:latin typeface="Ubuntu"/>
                <a:ea typeface="Ubuntu"/>
                <a:cs typeface="Ubuntu"/>
                <a:sym typeface="Ubuntu"/>
              </a:rPr>
              <a:t>3.</a:t>
            </a:r>
          </a:p>
          <a:p>
            <a:r>
              <a:rPr lang="es" sz="2400" dirty="0">
                <a:solidFill>
                  <a:srgbClr val="B7B7B7"/>
                </a:solidFill>
                <a:latin typeface="Ubuntu"/>
                <a:ea typeface="Ubuntu"/>
                <a:cs typeface="Ubuntu"/>
                <a:sym typeface="Ubuntu"/>
              </a:rPr>
              <a:t/>
            </a:r>
            <a:br>
              <a:rPr lang="es" sz="2400" dirty="0">
                <a:solidFill>
                  <a:srgbClr val="B7B7B7"/>
                </a:solidFill>
                <a:latin typeface="Ubuntu"/>
                <a:ea typeface="Ubuntu"/>
                <a:cs typeface="Ubuntu"/>
                <a:sym typeface="Ubuntu"/>
              </a:rPr>
            </a:br>
            <a:r>
              <a:rPr lang="es" sz="1700" b="1" dirty="0" smtClean="0">
                <a:solidFill>
                  <a:schemeClr val="accent4">
                    <a:lumMod val="50000"/>
                  </a:schemeClr>
                </a:solidFill>
                <a:latin typeface="Ubuntu"/>
                <a:ea typeface="Ubuntu"/>
                <a:cs typeface="Ubuntu"/>
                <a:sym typeface="Ubuntu"/>
              </a:rPr>
              <a:t>Donor will be directly connected with Ngo via this system. And vice versa</a:t>
            </a:r>
            <a:endParaRPr sz="1700" b="1" dirty="0">
              <a:solidFill>
                <a:schemeClr val="accent4">
                  <a:lumMod val="50000"/>
                </a:schemeClr>
              </a:solidFill>
              <a:latin typeface="Ubuntu"/>
              <a:ea typeface="Ubuntu"/>
              <a:cs typeface="Ubuntu"/>
              <a:sym typeface="Ubuntu"/>
            </a:endParaRPr>
          </a:p>
        </p:txBody>
      </p:sp>
      <p:sp>
        <p:nvSpPr>
          <p:cNvPr id="750" name="Google Shape;750;p54"/>
          <p:cNvSpPr txBox="1"/>
          <p:nvPr/>
        </p:nvSpPr>
        <p:spPr>
          <a:xfrm>
            <a:off x="4395557" y="4116172"/>
            <a:ext cx="2657200" cy="1168584"/>
          </a:xfrm>
          <a:prstGeom prst="rect">
            <a:avLst/>
          </a:prstGeom>
          <a:noFill/>
          <a:ln>
            <a:noFill/>
          </a:ln>
        </p:spPr>
        <p:txBody>
          <a:bodyPr spcFirstLastPara="1" wrap="square" lIns="121900" tIns="121900" rIns="121900" bIns="121900" anchor="t" anchorCtr="0">
            <a:noAutofit/>
          </a:bodyPr>
          <a:lstStyle/>
          <a:p>
            <a:r>
              <a:rPr lang="es" sz="1700" b="1" dirty="0" smtClean="0">
                <a:solidFill>
                  <a:srgbClr val="C00000"/>
                </a:solidFill>
                <a:latin typeface="Ubuntu"/>
                <a:ea typeface="Ubuntu"/>
                <a:cs typeface="Ubuntu"/>
                <a:sym typeface="Ubuntu"/>
              </a:rPr>
              <a:t>Donor would be rewarded on the basis of his/her past donations</a:t>
            </a:r>
            <a:r>
              <a:rPr lang="es" dirty="0" smtClean="0">
                <a:solidFill>
                  <a:srgbClr val="C00000"/>
                </a:solidFill>
                <a:latin typeface="Ubuntu"/>
                <a:ea typeface="Ubuntu"/>
                <a:cs typeface="Ubuntu"/>
                <a:sym typeface="Ubuntu"/>
              </a:rPr>
              <a:t>.</a:t>
            </a:r>
            <a:endParaRPr dirty="0">
              <a:solidFill>
                <a:srgbClr val="C00000"/>
              </a:solidFill>
              <a:latin typeface="Ubuntu"/>
              <a:ea typeface="Ubuntu"/>
              <a:cs typeface="Ubuntu"/>
              <a:sym typeface="Ubuntu"/>
            </a:endParaRPr>
          </a:p>
        </p:txBody>
      </p:sp>
      <p:sp>
        <p:nvSpPr>
          <p:cNvPr id="752" name="Google Shape;752;p54"/>
          <p:cNvSpPr txBox="1">
            <a:spLocks noGrp="1"/>
          </p:cNvSpPr>
          <p:nvPr>
            <p:ph type="title"/>
          </p:nvPr>
        </p:nvSpPr>
        <p:spPr>
          <a:xfrm>
            <a:off x="1001157" y="2892800"/>
            <a:ext cx="3394400" cy="2223200"/>
          </a:xfrm>
          <a:prstGeom prst="rect">
            <a:avLst/>
          </a:prstGeom>
        </p:spPr>
        <p:txBody>
          <a:bodyPr spcFirstLastPara="1" vert="horz" wrap="square" lIns="121900" tIns="121900" rIns="121900" bIns="121900" rtlCol="0" anchor="ctr" anchorCtr="0">
            <a:noAutofit/>
          </a:bodyPr>
          <a:lstStyle/>
          <a:p>
            <a:pPr>
              <a:buClr>
                <a:schemeClr val="dk1"/>
              </a:buClr>
              <a:buSzPts val="1100"/>
            </a:pPr>
            <a:r>
              <a:rPr lang="es" sz="3600" dirty="0" smtClean="0">
                <a:effectLst>
                  <a:outerShdw blurRad="38100" dist="38100" dir="2700000" algn="tl">
                    <a:srgbClr val="000000">
                      <a:alpha val="43137"/>
                    </a:srgbClr>
                  </a:outerShdw>
                </a:effectLst>
                <a:latin typeface="+mn-lt"/>
              </a:rPr>
              <a:t>OUTCOMES</a:t>
            </a:r>
            <a:endParaRPr sz="3600" dirty="0">
              <a:solidFill>
                <a:srgbClr val="999999"/>
              </a:solidFill>
              <a:effectLst>
                <a:outerShdw blurRad="38100" dist="38100" dir="2700000" algn="tl">
                  <a:srgbClr val="000000">
                    <a:alpha val="43137"/>
                  </a:srgbClr>
                </a:outerShdw>
              </a:effectLst>
              <a:latin typeface="+mn-lt"/>
              <a:ea typeface="Ubuntu Light"/>
              <a:cs typeface="Ubuntu Light"/>
              <a:sym typeface="Ubuntu Light"/>
            </a:endParaRPr>
          </a:p>
        </p:txBody>
      </p:sp>
      <p:sp>
        <p:nvSpPr>
          <p:cNvPr id="12" name="Google Shape;746;p54"/>
          <p:cNvSpPr/>
          <p:nvPr/>
        </p:nvSpPr>
        <p:spPr>
          <a:xfrm>
            <a:off x="7622910" y="3601200"/>
            <a:ext cx="3136800" cy="2459600"/>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121900" tIns="121900" rIns="121900" bIns="121900" anchor="ctr" anchorCtr="0">
            <a:noAutofit/>
          </a:bodyPr>
          <a:lstStyle/>
          <a:p>
            <a:endParaRPr sz="2400"/>
          </a:p>
        </p:txBody>
      </p:sp>
      <p:sp>
        <p:nvSpPr>
          <p:cNvPr id="2" name="TextBox 1"/>
          <p:cNvSpPr txBox="1"/>
          <p:nvPr/>
        </p:nvSpPr>
        <p:spPr>
          <a:xfrm>
            <a:off x="7721057" y="3639734"/>
            <a:ext cx="2659114" cy="1846659"/>
          </a:xfrm>
          <a:prstGeom prst="rect">
            <a:avLst/>
          </a:prstGeom>
          <a:noFill/>
        </p:spPr>
        <p:txBody>
          <a:bodyPr wrap="square" rtlCol="0">
            <a:spAutoFit/>
          </a:bodyPr>
          <a:lstStyle/>
          <a:p>
            <a:r>
              <a:rPr lang="en-IN" sz="2400" dirty="0" smtClean="0">
                <a:solidFill>
                  <a:schemeClr val="bg1">
                    <a:lumMod val="95000"/>
                  </a:schemeClr>
                </a:solidFill>
              </a:rPr>
              <a:t>5</a:t>
            </a:r>
            <a:r>
              <a:rPr lang="en-IN" dirty="0" smtClean="0">
                <a:solidFill>
                  <a:schemeClr val="bg1">
                    <a:lumMod val="95000"/>
                  </a:schemeClr>
                </a:solidFill>
              </a:rPr>
              <a:t>.</a:t>
            </a:r>
          </a:p>
          <a:p>
            <a:endParaRPr lang="en-IN" dirty="0"/>
          </a:p>
          <a:p>
            <a:endParaRPr lang="en-IN" dirty="0" smtClean="0"/>
          </a:p>
          <a:p>
            <a:endParaRPr lang="en-IN" dirty="0"/>
          </a:p>
          <a:p>
            <a:endParaRPr lang="en-IN" dirty="0" smtClean="0"/>
          </a:p>
          <a:p>
            <a:endParaRPr lang="en-IN" dirty="0" smtClean="0"/>
          </a:p>
        </p:txBody>
      </p:sp>
      <p:sp>
        <p:nvSpPr>
          <p:cNvPr id="3" name="TextBox 2"/>
          <p:cNvSpPr txBox="1"/>
          <p:nvPr/>
        </p:nvSpPr>
        <p:spPr>
          <a:xfrm>
            <a:off x="7721057" y="4116172"/>
            <a:ext cx="3082018" cy="1415772"/>
          </a:xfrm>
          <a:prstGeom prst="rect">
            <a:avLst/>
          </a:prstGeom>
          <a:noFill/>
        </p:spPr>
        <p:txBody>
          <a:bodyPr wrap="square" rtlCol="0">
            <a:spAutoFit/>
          </a:bodyPr>
          <a:lstStyle/>
          <a:p>
            <a:r>
              <a:rPr lang="en-IN" sz="1700" b="1" dirty="0" smtClean="0">
                <a:solidFill>
                  <a:schemeClr val="bg1"/>
                </a:solidFill>
                <a:latin typeface="Ubuntu"/>
              </a:rPr>
              <a:t>System will show up all the contribution and donation made by all Donors which helps in maintaining &amp; analysing the data</a:t>
            </a:r>
            <a:r>
              <a:rPr lang="en-IN" b="1" dirty="0" smtClean="0">
                <a:solidFill>
                  <a:schemeClr val="bg1"/>
                </a:solidFill>
                <a:latin typeface="Ubuntu"/>
              </a:rPr>
              <a:t>. </a:t>
            </a:r>
            <a:endParaRPr lang="en-IN" b="1" dirty="0">
              <a:solidFill>
                <a:schemeClr val="bg1"/>
              </a:solidFill>
              <a:latin typeface="Ubuntu"/>
            </a:endParaRPr>
          </a:p>
        </p:txBody>
      </p:sp>
      <p:sp>
        <p:nvSpPr>
          <p:cNvPr id="4" name="TextBox 3"/>
          <p:cNvSpPr txBox="1"/>
          <p:nvPr/>
        </p:nvSpPr>
        <p:spPr>
          <a:xfrm>
            <a:off x="4321850" y="3702477"/>
            <a:ext cx="408672" cy="420115"/>
          </a:xfrm>
          <a:prstGeom prst="rect">
            <a:avLst/>
          </a:prstGeom>
          <a:noFill/>
        </p:spPr>
        <p:txBody>
          <a:bodyPr wrap="square" rtlCol="0">
            <a:spAutoFit/>
          </a:bodyPr>
          <a:lstStyle/>
          <a:p>
            <a:r>
              <a:rPr lang="en-IN" sz="2130" b="1" dirty="0" smtClean="0">
                <a:solidFill>
                  <a:srgbClr val="C00000"/>
                </a:solidFill>
                <a:latin typeface="Ubuntu"/>
              </a:rPr>
              <a:t>4.</a:t>
            </a:r>
            <a:endParaRPr lang="en-IN" sz="2130" b="1" dirty="0">
              <a:solidFill>
                <a:srgbClr val="C00000"/>
              </a:solidFill>
              <a:latin typeface="Ubuntu"/>
            </a:endParaRPr>
          </a:p>
        </p:txBody>
      </p:sp>
    </p:spTree>
    <p:extLst>
      <p:ext uri="{BB962C8B-B14F-4D97-AF65-F5344CB8AC3E}">
        <p14:creationId xmlns:p14="http://schemas.microsoft.com/office/powerpoint/2010/main" val="32221618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grpSp>
        <p:nvGrpSpPr>
          <p:cNvPr id="673" name="Google Shape;673;p50"/>
          <p:cNvGrpSpPr/>
          <p:nvPr/>
        </p:nvGrpSpPr>
        <p:grpSpPr>
          <a:xfrm>
            <a:off x="1491388" y="1835780"/>
            <a:ext cx="9069141" cy="3724123"/>
            <a:chOff x="1828602" y="1611245"/>
            <a:chExt cx="5478640" cy="2793092"/>
          </a:xfrm>
        </p:grpSpPr>
        <p:sp>
          <p:nvSpPr>
            <p:cNvPr id="674" name="Google Shape;674;p50"/>
            <p:cNvSpPr/>
            <p:nvPr/>
          </p:nvSpPr>
          <p:spPr>
            <a:xfrm>
              <a:off x="1828602" y="1611245"/>
              <a:ext cx="1402886" cy="1182661"/>
            </a:xfrm>
            <a:custGeom>
              <a:avLst/>
              <a:gdLst/>
              <a:ahLst/>
              <a:cxnLst/>
              <a:rect l="l" t="t" r="r" b="b"/>
              <a:pathLst>
                <a:path w="4732" h="5225" extrusionOk="0">
                  <a:moveTo>
                    <a:pt x="346" y="0"/>
                  </a:moveTo>
                  <a:cubicBezTo>
                    <a:pt x="148" y="0"/>
                    <a:pt x="1" y="148"/>
                    <a:pt x="1" y="333"/>
                  </a:cubicBezTo>
                  <a:lnTo>
                    <a:pt x="1" y="4423"/>
                  </a:lnTo>
                  <a:cubicBezTo>
                    <a:pt x="1" y="4608"/>
                    <a:pt x="148" y="4756"/>
                    <a:pt x="346" y="4756"/>
                  </a:cubicBezTo>
                  <a:lnTo>
                    <a:pt x="2046" y="4756"/>
                  </a:lnTo>
                  <a:lnTo>
                    <a:pt x="2366" y="5224"/>
                  </a:lnTo>
                  <a:lnTo>
                    <a:pt x="2687" y="4756"/>
                  </a:lnTo>
                  <a:lnTo>
                    <a:pt x="4387" y="4756"/>
                  </a:lnTo>
                  <a:cubicBezTo>
                    <a:pt x="4572" y="4756"/>
                    <a:pt x="4732" y="4608"/>
                    <a:pt x="4732" y="4423"/>
                  </a:cubicBezTo>
                  <a:lnTo>
                    <a:pt x="4732" y="333"/>
                  </a:lnTo>
                  <a:cubicBezTo>
                    <a:pt x="4732" y="148"/>
                    <a:pt x="4584" y="0"/>
                    <a:pt x="4387" y="0"/>
                  </a:cubicBez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21900" tIns="121900" rIns="121900" bIns="121900" anchor="ctr" anchorCtr="0">
              <a:noAutofit/>
            </a:bodyPr>
            <a:lstStyle/>
            <a:p>
              <a:endParaRPr sz="2400"/>
            </a:p>
          </p:txBody>
        </p:sp>
        <p:sp>
          <p:nvSpPr>
            <p:cNvPr id="675" name="Google Shape;675;p50"/>
            <p:cNvSpPr/>
            <p:nvPr/>
          </p:nvSpPr>
          <p:spPr>
            <a:xfrm>
              <a:off x="3780176" y="1611245"/>
              <a:ext cx="1425492" cy="1164440"/>
            </a:xfrm>
            <a:custGeom>
              <a:avLst/>
              <a:gdLst/>
              <a:ahLst/>
              <a:cxnLst/>
              <a:rect l="l" t="t" r="r" b="b"/>
              <a:pathLst>
                <a:path w="4720" h="5225" extrusionOk="0">
                  <a:moveTo>
                    <a:pt x="333" y="0"/>
                  </a:moveTo>
                  <a:cubicBezTo>
                    <a:pt x="148" y="0"/>
                    <a:pt x="1" y="148"/>
                    <a:pt x="1" y="333"/>
                  </a:cubicBezTo>
                  <a:lnTo>
                    <a:pt x="1" y="4423"/>
                  </a:lnTo>
                  <a:cubicBezTo>
                    <a:pt x="1" y="4608"/>
                    <a:pt x="148" y="4756"/>
                    <a:pt x="333" y="4756"/>
                  </a:cubicBezTo>
                  <a:lnTo>
                    <a:pt x="2046" y="4756"/>
                  </a:lnTo>
                  <a:lnTo>
                    <a:pt x="2354" y="5224"/>
                  </a:lnTo>
                  <a:lnTo>
                    <a:pt x="2674" y="4756"/>
                  </a:lnTo>
                  <a:lnTo>
                    <a:pt x="4387" y="4756"/>
                  </a:lnTo>
                  <a:cubicBezTo>
                    <a:pt x="4572" y="4756"/>
                    <a:pt x="4720" y="4608"/>
                    <a:pt x="4720" y="4423"/>
                  </a:cubicBezTo>
                  <a:lnTo>
                    <a:pt x="4720" y="333"/>
                  </a:lnTo>
                  <a:cubicBezTo>
                    <a:pt x="4720" y="148"/>
                    <a:pt x="4572" y="0"/>
                    <a:pt x="4387" y="0"/>
                  </a:cubicBez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121900" tIns="121900" rIns="121900" bIns="121900" anchor="ctr" anchorCtr="0">
              <a:noAutofit/>
            </a:bodyPr>
            <a:lstStyle/>
            <a:p>
              <a:endParaRPr sz="2400"/>
            </a:p>
          </p:txBody>
        </p:sp>
        <p:sp>
          <p:nvSpPr>
            <p:cNvPr id="676" name="Google Shape;676;p50"/>
            <p:cNvSpPr/>
            <p:nvPr/>
          </p:nvSpPr>
          <p:spPr>
            <a:xfrm>
              <a:off x="2764117" y="3212803"/>
              <a:ext cx="1382012" cy="1191534"/>
            </a:xfrm>
            <a:custGeom>
              <a:avLst/>
              <a:gdLst/>
              <a:ahLst/>
              <a:cxnLst/>
              <a:rect l="l" t="t" r="r" b="b"/>
              <a:pathLst>
                <a:path w="4733" h="5225" extrusionOk="0">
                  <a:moveTo>
                    <a:pt x="2367" y="0"/>
                  </a:moveTo>
                  <a:lnTo>
                    <a:pt x="2059" y="469"/>
                  </a:lnTo>
                  <a:lnTo>
                    <a:pt x="346" y="469"/>
                  </a:lnTo>
                  <a:cubicBezTo>
                    <a:pt x="161" y="469"/>
                    <a:pt x="1" y="616"/>
                    <a:pt x="1" y="801"/>
                  </a:cubicBezTo>
                  <a:lnTo>
                    <a:pt x="1" y="4892"/>
                  </a:lnTo>
                  <a:cubicBezTo>
                    <a:pt x="1" y="5077"/>
                    <a:pt x="161" y="5225"/>
                    <a:pt x="346" y="5225"/>
                  </a:cubicBezTo>
                  <a:lnTo>
                    <a:pt x="4400" y="5225"/>
                  </a:lnTo>
                  <a:cubicBezTo>
                    <a:pt x="4584" y="5225"/>
                    <a:pt x="4732" y="5077"/>
                    <a:pt x="4732" y="4892"/>
                  </a:cubicBezTo>
                  <a:lnTo>
                    <a:pt x="4732" y="801"/>
                  </a:lnTo>
                  <a:cubicBezTo>
                    <a:pt x="4732" y="616"/>
                    <a:pt x="4584" y="469"/>
                    <a:pt x="4400" y="469"/>
                  </a:cubicBezTo>
                  <a:lnTo>
                    <a:pt x="2687" y="469"/>
                  </a:lnTo>
                  <a:lnTo>
                    <a:pt x="2367" y="0"/>
                  </a:lnTo>
                  <a:close/>
                </a:path>
              </a:pathLst>
            </a:custGeom>
            <a:ln/>
          </p:spPr>
          <p:style>
            <a:lnRef idx="3">
              <a:schemeClr val="lt1"/>
            </a:lnRef>
            <a:fillRef idx="1">
              <a:schemeClr val="accent6"/>
            </a:fillRef>
            <a:effectRef idx="1">
              <a:schemeClr val="accent6"/>
            </a:effectRef>
            <a:fontRef idx="minor">
              <a:schemeClr val="lt1"/>
            </a:fontRef>
          </p:style>
          <p:txBody>
            <a:bodyPr spcFirstLastPara="1" wrap="square" lIns="121900" tIns="121900" rIns="121900" bIns="121900" anchor="ctr" anchorCtr="0">
              <a:noAutofit/>
            </a:bodyPr>
            <a:lstStyle/>
            <a:p>
              <a:endParaRPr sz="2400"/>
            </a:p>
          </p:txBody>
        </p:sp>
        <p:sp>
          <p:nvSpPr>
            <p:cNvPr id="677" name="Google Shape;677;p50"/>
            <p:cNvSpPr/>
            <p:nvPr/>
          </p:nvSpPr>
          <p:spPr>
            <a:xfrm>
              <a:off x="4701700" y="3208038"/>
              <a:ext cx="1679858" cy="1196299"/>
            </a:xfrm>
            <a:custGeom>
              <a:avLst/>
              <a:gdLst/>
              <a:ahLst/>
              <a:cxnLst/>
              <a:rect l="l" t="t" r="r" b="b"/>
              <a:pathLst>
                <a:path w="4732" h="5225" extrusionOk="0">
                  <a:moveTo>
                    <a:pt x="2366" y="0"/>
                  </a:moveTo>
                  <a:lnTo>
                    <a:pt x="2058" y="469"/>
                  </a:lnTo>
                  <a:lnTo>
                    <a:pt x="358" y="469"/>
                  </a:lnTo>
                  <a:cubicBezTo>
                    <a:pt x="350" y="468"/>
                    <a:pt x="343" y="468"/>
                    <a:pt x="336" y="468"/>
                  </a:cubicBezTo>
                  <a:cubicBezTo>
                    <a:pt x="149" y="468"/>
                    <a:pt x="0" y="623"/>
                    <a:pt x="0" y="801"/>
                  </a:cubicBezTo>
                  <a:lnTo>
                    <a:pt x="0" y="4892"/>
                  </a:lnTo>
                  <a:cubicBezTo>
                    <a:pt x="0" y="5077"/>
                    <a:pt x="148" y="5225"/>
                    <a:pt x="333" y="5225"/>
                  </a:cubicBezTo>
                  <a:lnTo>
                    <a:pt x="4387" y="5225"/>
                  </a:lnTo>
                  <a:cubicBezTo>
                    <a:pt x="4572" y="5225"/>
                    <a:pt x="4732" y="5077"/>
                    <a:pt x="4732" y="4892"/>
                  </a:cubicBezTo>
                  <a:lnTo>
                    <a:pt x="4732" y="801"/>
                  </a:lnTo>
                  <a:cubicBezTo>
                    <a:pt x="4732" y="616"/>
                    <a:pt x="4572" y="469"/>
                    <a:pt x="4387" y="469"/>
                  </a:cubicBezTo>
                  <a:lnTo>
                    <a:pt x="2674" y="469"/>
                  </a:lnTo>
                  <a:lnTo>
                    <a:pt x="2366" y="0"/>
                  </a:lnTo>
                  <a:close/>
                </a:path>
              </a:pathLst>
            </a:custGeom>
            <a:solidFill>
              <a:srgbClr val="81ECEC"/>
            </a:solidFill>
            <a:ln>
              <a:noFill/>
            </a:ln>
          </p:spPr>
          <p:txBody>
            <a:bodyPr spcFirstLastPara="1" wrap="square" lIns="121900" tIns="121900" rIns="121900" bIns="121900" anchor="ctr" anchorCtr="0">
              <a:noAutofit/>
            </a:bodyPr>
            <a:lstStyle/>
            <a:p>
              <a:endParaRPr sz="2400"/>
            </a:p>
          </p:txBody>
        </p:sp>
        <p:sp>
          <p:nvSpPr>
            <p:cNvPr id="679" name="Google Shape;679;p50"/>
            <p:cNvSpPr/>
            <p:nvPr/>
          </p:nvSpPr>
          <p:spPr>
            <a:xfrm>
              <a:off x="1976560" y="2956639"/>
              <a:ext cx="5330682" cy="65404"/>
            </a:xfrm>
            <a:custGeom>
              <a:avLst/>
              <a:gdLst/>
              <a:ahLst/>
              <a:cxnLst/>
              <a:rect l="l" t="t" r="r" b="b"/>
              <a:pathLst>
                <a:path w="22549" h="211" extrusionOk="0">
                  <a:moveTo>
                    <a:pt x="0" y="1"/>
                  </a:moveTo>
                  <a:lnTo>
                    <a:pt x="0" y="210"/>
                  </a:lnTo>
                  <a:lnTo>
                    <a:pt x="22548" y="210"/>
                  </a:lnTo>
                  <a:lnTo>
                    <a:pt x="22548" y="1"/>
                  </a:lnTo>
                  <a:close/>
                </a:path>
              </a:pathLst>
            </a:custGeom>
            <a:ln/>
          </p:spPr>
          <p:style>
            <a:lnRef idx="2">
              <a:schemeClr val="dk1">
                <a:shade val="50000"/>
              </a:schemeClr>
            </a:lnRef>
            <a:fillRef idx="1">
              <a:schemeClr val="dk1"/>
            </a:fillRef>
            <a:effectRef idx="0">
              <a:schemeClr val="dk1"/>
            </a:effectRef>
            <a:fontRef idx="minor">
              <a:schemeClr val="lt1"/>
            </a:fontRef>
          </p:style>
          <p:txBody>
            <a:bodyPr spcFirstLastPara="1" wrap="square" lIns="121900" tIns="121900" rIns="121900" bIns="121900" anchor="ctr" anchorCtr="0">
              <a:noAutofit/>
            </a:bodyPr>
            <a:lstStyle/>
            <a:p>
              <a:endParaRPr sz="2400"/>
            </a:p>
          </p:txBody>
        </p:sp>
        <p:sp>
          <p:nvSpPr>
            <p:cNvPr id="680" name="Google Shape;680;p50"/>
            <p:cNvSpPr/>
            <p:nvPr/>
          </p:nvSpPr>
          <p:spPr>
            <a:xfrm>
              <a:off x="2396266" y="2881818"/>
              <a:ext cx="267557" cy="224852"/>
            </a:xfrm>
            <a:custGeom>
              <a:avLst/>
              <a:gdLst/>
              <a:ahLst/>
              <a:cxnLst/>
              <a:rect l="l" t="t" r="r" b="b"/>
              <a:pathLst>
                <a:path w="1147" h="986" extrusionOk="0">
                  <a:moveTo>
                    <a:pt x="643" y="0"/>
                  </a:moveTo>
                  <a:cubicBezTo>
                    <a:pt x="525" y="0"/>
                    <a:pt x="406" y="42"/>
                    <a:pt x="309" y="135"/>
                  </a:cubicBezTo>
                  <a:cubicBezTo>
                    <a:pt x="1" y="443"/>
                    <a:pt x="210" y="973"/>
                    <a:pt x="654" y="985"/>
                  </a:cubicBezTo>
                  <a:cubicBezTo>
                    <a:pt x="925" y="985"/>
                    <a:pt x="1134" y="764"/>
                    <a:pt x="1146" y="492"/>
                  </a:cubicBezTo>
                  <a:cubicBezTo>
                    <a:pt x="1146" y="197"/>
                    <a:pt x="898" y="0"/>
                    <a:pt x="643" y="0"/>
                  </a:cubicBezTo>
                  <a:close/>
                </a:path>
              </a:pathLst>
            </a:custGeom>
            <a:ln/>
          </p:spPr>
          <p:style>
            <a:lnRef idx="3">
              <a:schemeClr val="lt1"/>
            </a:lnRef>
            <a:fillRef idx="1">
              <a:schemeClr val="accent1"/>
            </a:fillRef>
            <a:effectRef idx="1">
              <a:schemeClr val="accent1"/>
            </a:effectRef>
            <a:fontRef idx="minor">
              <a:schemeClr val="lt1"/>
            </a:fontRef>
          </p:style>
          <p:txBody>
            <a:bodyPr spcFirstLastPara="1" wrap="square" lIns="121900" tIns="121900" rIns="121900" bIns="121900" anchor="ctr" anchorCtr="0">
              <a:noAutofit/>
            </a:bodyPr>
            <a:lstStyle/>
            <a:p>
              <a:endParaRPr sz="2400"/>
            </a:p>
          </p:txBody>
        </p:sp>
        <p:sp>
          <p:nvSpPr>
            <p:cNvPr id="681" name="Google Shape;681;p50"/>
            <p:cNvSpPr/>
            <p:nvPr/>
          </p:nvSpPr>
          <p:spPr>
            <a:xfrm>
              <a:off x="3321344" y="2872410"/>
              <a:ext cx="267557" cy="224624"/>
            </a:xfrm>
            <a:custGeom>
              <a:avLst/>
              <a:gdLst/>
              <a:ahLst/>
              <a:cxnLst/>
              <a:rect l="l" t="t" r="r" b="b"/>
              <a:pathLst>
                <a:path w="1147" h="985" extrusionOk="0">
                  <a:moveTo>
                    <a:pt x="656" y="0"/>
                  </a:moveTo>
                  <a:cubicBezTo>
                    <a:pt x="534" y="0"/>
                    <a:pt x="409" y="46"/>
                    <a:pt x="309" y="146"/>
                  </a:cubicBezTo>
                  <a:cubicBezTo>
                    <a:pt x="1" y="454"/>
                    <a:pt x="222" y="984"/>
                    <a:pt x="654" y="984"/>
                  </a:cubicBezTo>
                  <a:cubicBezTo>
                    <a:pt x="925" y="984"/>
                    <a:pt x="1147" y="763"/>
                    <a:pt x="1147" y="491"/>
                  </a:cubicBezTo>
                  <a:cubicBezTo>
                    <a:pt x="1147" y="193"/>
                    <a:pt x="906" y="0"/>
                    <a:pt x="656" y="0"/>
                  </a:cubicBezTo>
                  <a:close/>
                </a:path>
              </a:pathLst>
            </a:custGeom>
            <a:ln/>
          </p:spPr>
          <p:style>
            <a:lnRef idx="3">
              <a:schemeClr val="lt1"/>
            </a:lnRef>
            <a:fillRef idx="1">
              <a:schemeClr val="accent6"/>
            </a:fillRef>
            <a:effectRef idx="1">
              <a:schemeClr val="accent6"/>
            </a:effectRef>
            <a:fontRef idx="minor">
              <a:schemeClr val="lt1"/>
            </a:fontRef>
          </p:style>
          <p:txBody>
            <a:bodyPr spcFirstLastPara="1" wrap="square" lIns="121900" tIns="121900" rIns="121900" bIns="121900" anchor="ctr" anchorCtr="0">
              <a:noAutofit/>
            </a:bodyPr>
            <a:lstStyle/>
            <a:p>
              <a:endParaRPr sz="2400"/>
            </a:p>
          </p:txBody>
        </p:sp>
        <p:sp>
          <p:nvSpPr>
            <p:cNvPr id="682" name="Google Shape;682;p50"/>
            <p:cNvSpPr/>
            <p:nvPr/>
          </p:nvSpPr>
          <p:spPr>
            <a:xfrm>
              <a:off x="4359144" y="2909276"/>
              <a:ext cx="267557" cy="223940"/>
            </a:xfrm>
            <a:custGeom>
              <a:avLst/>
              <a:gdLst/>
              <a:ahLst/>
              <a:cxnLst/>
              <a:rect l="l" t="t" r="r" b="b"/>
              <a:pathLst>
                <a:path w="1147" h="982" extrusionOk="0">
                  <a:moveTo>
                    <a:pt x="666" y="1"/>
                  </a:moveTo>
                  <a:cubicBezTo>
                    <a:pt x="222" y="1"/>
                    <a:pt x="1" y="530"/>
                    <a:pt x="309" y="838"/>
                  </a:cubicBezTo>
                  <a:cubicBezTo>
                    <a:pt x="408" y="938"/>
                    <a:pt x="530" y="982"/>
                    <a:pt x="650" y="982"/>
                  </a:cubicBezTo>
                  <a:cubicBezTo>
                    <a:pt x="903" y="982"/>
                    <a:pt x="1147" y="786"/>
                    <a:pt x="1147" y="493"/>
                  </a:cubicBezTo>
                  <a:cubicBezTo>
                    <a:pt x="1147" y="222"/>
                    <a:pt x="925" y="1"/>
                    <a:pt x="666" y="1"/>
                  </a:cubicBez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121900" tIns="121900" rIns="121900" bIns="121900" anchor="ctr" anchorCtr="0">
              <a:noAutofit/>
            </a:bodyPr>
            <a:lstStyle/>
            <a:p>
              <a:endParaRPr sz="2400"/>
            </a:p>
          </p:txBody>
        </p:sp>
        <p:sp>
          <p:nvSpPr>
            <p:cNvPr id="683" name="Google Shape;683;p50"/>
            <p:cNvSpPr/>
            <p:nvPr/>
          </p:nvSpPr>
          <p:spPr>
            <a:xfrm>
              <a:off x="5399513" y="2909732"/>
              <a:ext cx="264757" cy="224624"/>
            </a:xfrm>
            <a:custGeom>
              <a:avLst/>
              <a:gdLst/>
              <a:ahLst/>
              <a:cxnLst/>
              <a:rect l="l" t="t" r="r" b="b"/>
              <a:pathLst>
                <a:path w="1135" h="985" extrusionOk="0">
                  <a:moveTo>
                    <a:pt x="653" y="0"/>
                  </a:moveTo>
                  <a:cubicBezTo>
                    <a:pt x="533" y="0"/>
                    <a:pt x="410" y="46"/>
                    <a:pt x="309" y="146"/>
                  </a:cubicBezTo>
                  <a:cubicBezTo>
                    <a:pt x="1" y="454"/>
                    <a:pt x="210" y="984"/>
                    <a:pt x="654" y="984"/>
                  </a:cubicBezTo>
                  <a:cubicBezTo>
                    <a:pt x="925" y="984"/>
                    <a:pt x="1135" y="763"/>
                    <a:pt x="1135" y="491"/>
                  </a:cubicBezTo>
                  <a:cubicBezTo>
                    <a:pt x="1135" y="193"/>
                    <a:pt x="900" y="0"/>
                    <a:pt x="653" y="0"/>
                  </a:cubicBezTo>
                  <a:close/>
                </a:path>
              </a:pathLst>
            </a:custGeom>
            <a:solidFill>
              <a:srgbClr val="81ECEC"/>
            </a:solidFill>
            <a:ln>
              <a:noFill/>
            </a:ln>
          </p:spPr>
          <p:txBody>
            <a:bodyPr spcFirstLastPara="1" wrap="square" lIns="121900" tIns="121900" rIns="121900" bIns="121900" anchor="ctr" anchorCtr="0">
              <a:noAutofit/>
            </a:bodyPr>
            <a:lstStyle/>
            <a:p>
              <a:endParaRPr sz="2400"/>
            </a:p>
          </p:txBody>
        </p:sp>
      </p:grpSp>
      <p:sp>
        <p:nvSpPr>
          <p:cNvPr id="685" name="Google Shape;685;p50"/>
          <p:cNvSpPr txBox="1">
            <a:spLocks noGrp="1"/>
          </p:cNvSpPr>
          <p:nvPr>
            <p:ph type="title"/>
          </p:nvPr>
        </p:nvSpPr>
        <p:spPr>
          <a:xfrm>
            <a:off x="0" y="57306"/>
            <a:ext cx="12192000" cy="1218400"/>
          </a:xfrm>
          <a:prstGeom prst="rect">
            <a:avLst/>
          </a:prstGeom>
        </p:spPr>
        <p:txBody>
          <a:bodyPr spcFirstLastPara="1" vert="horz" wrap="square" lIns="121900" tIns="121900" rIns="121900" bIns="121900" rtlCol="0" anchor="b" anchorCtr="0">
            <a:noAutofit/>
          </a:bodyPr>
          <a:lstStyle/>
          <a:p>
            <a:r>
              <a:rPr lang="es" sz="3200" dirty="0" smtClean="0">
                <a:solidFill>
                  <a:srgbClr val="434343"/>
                </a:solidFill>
                <a:effectLst>
                  <a:outerShdw blurRad="38100" dist="38100" dir="2700000" algn="tl">
                    <a:srgbClr val="000000">
                      <a:alpha val="43137"/>
                    </a:srgbClr>
                  </a:outerShdw>
                </a:effectLst>
                <a:latin typeface="+mn-lt"/>
              </a:rPr>
              <a:t>FUTURE SCOPE</a:t>
            </a:r>
            <a:endParaRPr sz="3200" dirty="0">
              <a:solidFill>
                <a:srgbClr val="434343"/>
              </a:solidFill>
              <a:effectLst>
                <a:outerShdw blurRad="38100" dist="38100" dir="2700000" algn="tl">
                  <a:srgbClr val="000000">
                    <a:alpha val="43137"/>
                  </a:srgbClr>
                </a:outerShdw>
              </a:effectLst>
              <a:latin typeface="+mn-lt"/>
            </a:endParaRPr>
          </a:p>
        </p:txBody>
      </p:sp>
      <p:sp>
        <p:nvSpPr>
          <p:cNvPr id="686" name="Google Shape;686;p50"/>
          <p:cNvSpPr txBox="1">
            <a:spLocks noGrp="1"/>
          </p:cNvSpPr>
          <p:nvPr>
            <p:ph type="body" idx="4294967295"/>
          </p:nvPr>
        </p:nvSpPr>
        <p:spPr>
          <a:xfrm>
            <a:off x="1552605" y="1910361"/>
            <a:ext cx="2191658" cy="1129545"/>
          </a:xfrm>
          <a:prstGeom prst="rect">
            <a:avLst/>
          </a:prstGeom>
        </p:spPr>
        <p:txBody>
          <a:bodyPr spcFirstLastPara="1" vert="horz" wrap="square" lIns="121900" tIns="121900" rIns="121900" bIns="121900" rtlCol="0" anchor="t" anchorCtr="0">
            <a:noAutofit/>
          </a:bodyPr>
          <a:lstStyle/>
          <a:p>
            <a:pPr marL="0" indent="0">
              <a:spcBef>
                <a:spcPts val="0"/>
              </a:spcBef>
              <a:buClr>
                <a:schemeClr val="dk1"/>
              </a:buClr>
              <a:buSzPts val="1100"/>
              <a:buNone/>
            </a:pPr>
            <a:r>
              <a:rPr lang="en-US" sz="1800" dirty="0" smtClean="0"/>
              <a:t>1. Indroducing </a:t>
            </a:r>
            <a:r>
              <a:rPr lang="en-US" sz="1800" dirty="0"/>
              <a:t>the gateway method in payment </a:t>
            </a:r>
            <a:r>
              <a:rPr lang="en-US" sz="1800" dirty="0" smtClean="0"/>
              <a:t>procedure.</a:t>
            </a:r>
            <a:endParaRPr sz="1800" dirty="0">
              <a:solidFill>
                <a:srgbClr val="434343"/>
              </a:solidFill>
              <a:latin typeface="Ubuntu"/>
              <a:ea typeface="Ubuntu"/>
              <a:cs typeface="Ubuntu"/>
              <a:sym typeface="Ubuntu"/>
            </a:endParaRPr>
          </a:p>
        </p:txBody>
      </p:sp>
      <p:sp>
        <p:nvSpPr>
          <p:cNvPr id="688" name="Google Shape;688;p50"/>
          <p:cNvSpPr txBox="1">
            <a:spLocks noGrp="1"/>
          </p:cNvSpPr>
          <p:nvPr>
            <p:ph type="body" idx="4294967295"/>
          </p:nvPr>
        </p:nvSpPr>
        <p:spPr>
          <a:xfrm>
            <a:off x="4769274" y="1835780"/>
            <a:ext cx="2265063" cy="1148882"/>
          </a:xfrm>
          <a:prstGeom prst="rect">
            <a:avLst/>
          </a:prstGeom>
        </p:spPr>
        <p:txBody>
          <a:bodyPr spcFirstLastPara="1" vert="horz" wrap="square" lIns="121900" tIns="121900" rIns="121900" bIns="121900" rtlCol="0" anchor="t" anchorCtr="0">
            <a:noAutofit/>
          </a:bodyPr>
          <a:lstStyle/>
          <a:p>
            <a:pPr marL="0" lvl="0" indent="0">
              <a:buNone/>
            </a:pPr>
            <a:r>
              <a:rPr lang="en-US" sz="1800" dirty="0" smtClean="0"/>
              <a:t>3. Verification </a:t>
            </a:r>
            <a:r>
              <a:rPr lang="en-US" sz="1800" dirty="0"/>
              <a:t>of user and ngo </a:t>
            </a:r>
            <a:r>
              <a:rPr lang="en-US" sz="1800" dirty="0" smtClean="0"/>
              <a:t>would be </a:t>
            </a:r>
            <a:r>
              <a:rPr lang="en-US" sz="1800" dirty="0"/>
              <a:t>done automatically.</a:t>
            </a:r>
            <a:endParaRPr lang="en-IN" sz="1800" dirty="0"/>
          </a:p>
        </p:txBody>
      </p:sp>
      <p:sp>
        <p:nvSpPr>
          <p:cNvPr id="690" name="Google Shape;690;p50"/>
          <p:cNvSpPr txBox="1">
            <a:spLocks noGrp="1"/>
          </p:cNvSpPr>
          <p:nvPr>
            <p:ph type="body" idx="4294967295"/>
          </p:nvPr>
        </p:nvSpPr>
        <p:spPr>
          <a:xfrm>
            <a:off x="3040005" y="4189975"/>
            <a:ext cx="2287733" cy="1151143"/>
          </a:xfrm>
          <a:prstGeom prst="rect">
            <a:avLst/>
          </a:prstGeom>
        </p:spPr>
        <p:txBody>
          <a:bodyPr spcFirstLastPara="1" vert="horz" wrap="square" lIns="121900" tIns="121900" rIns="121900" bIns="121900" rtlCol="0" anchor="t" anchorCtr="0">
            <a:noAutofit/>
          </a:bodyPr>
          <a:lstStyle/>
          <a:p>
            <a:pPr marL="0" lvl="0" indent="0">
              <a:spcBef>
                <a:spcPts val="0"/>
              </a:spcBef>
              <a:buClr>
                <a:schemeClr val="dk1"/>
              </a:buClr>
              <a:buSzPts val="1100"/>
              <a:buNone/>
            </a:pPr>
            <a:r>
              <a:rPr lang="en-US" sz="1800" dirty="0" smtClean="0"/>
              <a:t>2. User </a:t>
            </a:r>
            <a:r>
              <a:rPr lang="en-US" sz="1800" dirty="0"/>
              <a:t>can donate multiple stuffs at a time</a:t>
            </a:r>
            <a:r>
              <a:rPr lang="en-US" sz="1800" dirty="0" smtClean="0"/>
              <a:t>.</a:t>
            </a:r>
            <a:endParaRPr lang="en-IN" sz="1800" dirty="0"/>
          </a:p>
        </p:txBody>
      </p:sp>
      <p:sp>
        <p:nvSpPr>
          <p:cNvPr id="692" name="Google Shape;692;p50"/>
          <p:cNvSpPr txBox="1">
            <a:spLocks noGrp="1"/>
          </p:cNvSpPr>
          <p:nvPr>
            <p:ph type="body" idx="4294967295"/>
          </p:nvPr>
        </p:nvSpPr>
        <p:spPr>
          <a:xfrm>
            <a:off x="6245196" y="4128614"/>
            <a:ext cx="2752964" cy="1273865"/>
          </a:xfrm>
          <a:prstGeom prst="rect">
            <a:avLst/>
          </a:prstGeom>
        </p:spPr>
        <p:txBody>
          <a:bodyPr spcFirstLastPara="1" vert="horz" wrap="square" lIns="121900" tIns="121900" rIns="121900" bIns="121900" rtlCol="0" anchor="t" anchorCtr="0">
            <a:noAutofit/>
          </a:bodyPr>
          <a:lstStyle/>
          <a:p>
            <a:pPr marL="0" indent="0">
              <a:spcBef>
                <a:spcPts val="0"/>
              </a:spcBef>
              <a:buClr>
                <a:schemeClr val="dk1"/>
              </a:buClr>
              <a:buSzPts val="1100"/>
              <a:buNone/>
            </a:pPr>
            <a:r>
              <a:rPr lang="en-US" sz="1800" dirty="0" smtClean="0">
                <a:latin typeface="Calibri" panose="020F0502020204030204" pitchFamily="34" charset="0"/>
                <a:cs typeface="Calibri" panose="020F0502020204030204" pitchFamily="34" charset="0"/>
              </a:rPr>
              <a:t>4. Adding </a:t>
            </a:r>
            <a:r>
              <a:rPr lang="en-US" sz="1800" dirty="0">
                <a:latin typeface="Calibri" panose="020F0502020204030204" pitchFamily="34" charset="0"/>
                <a:cs typeface="Calibri" panose="020F0502020204030204" pitchFamily="34" charset="0"/>
              </a:rPr>
              <a:t>a GPS feature for </a:t>
            </a:r>
            <a:r>
              <a:rPr lang="en-US" sz="1800" dirty="0" smtClean="0">
                <a:latin typeface="Calibri" panose="020F0502020204030204" pitchFamily="34" charset="0"/>
                <a:cs typeface="Calibri" panose="020F0502020204030204" pitchFamily="34" charset="0"/>
              </a:rPr>
              <a:t>     locating </a:t>
            </a:r>
            <a:r>
              <a:rPr lang="en-US" sz="1800" dirty="0">
                <a:latin typeface="Calibri" panose="020F0502020204030204" pitchFamily="34" charset="0"/>
                <a:cs typeface="Calibri" panose="020F0502020204030204" pitchFamily="34" charset="0"/>
              </a:rPr>
              <a:t>the area </a:t>
            </a:r>
            <a:r>
              <a:rPr lang="en-US" sz="1800" dirty="0" smtClean="0">
                <a:latin typeface="Calibri" panose="020F0502020204030204" pitchFamily="34" charset="0"/>
                <a:cs typeface="Calibri" panose="020F0502020204030204" pitchFamily="34" charset="0"/>
              </a:rPr>
              <a:t>for any </a:t>
            </a:r>
            <a:r>
              <a:rPr lang="en-US" sz="1800" dirty="0">
                <a:latin typeface="Calibri" panose="020F0502020204030204" pitchFamily="34" charset="0"/>
                <a:cs typeface="Calibri" panose="020F0502020204030204" pitchFamily="34" charset="0"/>
              </a:rPr>
              <a:t>requirement</a:t>
            </a:r>
            <a:r>
              <a:rPr lang="en-US" sz="1800" dirty="0"/>
              <a:t>.</a:t>
            </a:r>
            <a:endParaRPr lang="en-IN" sz="1800" dirty="0"/>
          </a:p>
          <a:p>
            <a:pPr marL="0" indent="0" algn="ctr">
              <a:spcBef>
                <a:spcPts val="0"/>
              </a:spcBef>
              <a:buClr>
                <a:schemeClr val="dk1"/>
              </a:buClr>
              <a:buSzPts val="1100"/>
              <a:buNone/>
            </a:pPr>
            <a:r>
              <a:rPr lang="es" sz="1333" dirty="0">
                <a:solidFill>
                  <a:srgbClr val="434343"/>
                </a:solidFill>
                <a:latin typeface="Ubuntu"/>
                <a:ea typeface="Ubuntu"/>
                <a:cs typeface="Ubuntu"/>
                <a:sym typeface="Ubuntu"/>
              </a:rPr>
              <a:t/>
            </a:r>
            <a:br>
              <a:rPr lang="es" sz="1333" dirty="0">
                <a:solidFill>
                  <a:srgbClr val="434343"/>
                </a:solidFill>
                <a:latin typeface="Ubuntu"/>
                <a:ea typeface="Ubuntu"/>
                <a:cs typeface="Ubuntu"/>
                <a:sym typeface="Ubuntu"/>
              </a:rPr>
            </a:br>
            <a:endParaRPr sz="1333" dirty="0">
              <a:solidFill>
                <a:srgbClr val="434343"/>
              </a:solidFill>
              <a:latin typeface="Ubuntu"/>
              <a:ea typeface="Ubuntu"/>
              <a:cs typeface="Ubuntu"/>
              <a:sym typeface="Ubuntu"/>
            </a:endParaRPr>
          </a:p>
        </p:txBody>
      </p:sp>
      <p:sp>
        <p:nvSpPr>
          <p:cNvPr id="696" name="Google Shape;696;p50"/>
          <p:cNvSpPr txBox="1">
            <a:spLocks noGrp="1"/>
          </p:cNvSpPr>
          <p:nvPr>
            <p:ph type="sldNum" idx="12"/>
          </p:nvPr>
        </p:nvSpPr>
        <p:spPr>
          <a:xfrm>
            <a:off x="11398211" y="6217623"/>
            <a:ext cx="731600" cy="524800"/>
          </a:xfrm>
          <a:prstGeom prst="rect">
            <a:avLst/>
          </a:prstGeom>
        </p:spPr>
        <p:txBody>
          <a:bodyPr spcFirstLastPara="1" vert="horz" wrap="square" lIns="121900" tIns="121900" rIns="121900" bIns="121900" rtlCol="0" anchor="ctr" anchorCtr="0">
            <a:noAutofit/>
          </a:bodyPr>
          <a:lstStyle/>
          <a:p>
            <a:pPr algn="l">
              <a:buClr>
                <a:srgbClr val="000000"/>
              </a:buClr>
              <a:buSzPts val="1100"/>
            </a:pPr>
            <a:fld id="{00000000-1234-1234-1234-123412341234}" type="slidenum">
              <a:rPr lang="es">
                <a:solidFill>
                  <a:srgbClr val="CCCCCC"/>
                </a:solidFill>
              </a:rPr>
              <a:pPr algn="l">
                <a:buClr>
                  <a:srgbClr val="000000"/>
                </a:buClr>
                <a:buSzPts val="1100"/>
              </a:pPr>
              <a:t>19</a:t>
            </a:fld>
            <a:endParaRPr>
              <a:solidFill>
                <a:srgbClr val="CCCCCC"/>
              </a:solidFill>
            </a:endParaRPr>
          </a:p>
        </p:txBody>
      </p:sp>
      <p:sp>
        <p:nvSpPr>
          <p:cNvPr id="26" name="Google Shape;677;p50"/>
          <p:cNvSpPr/>
          <p:nvPr/>
        </p:nvSpPr>
        <p:spPr>
          <a:xfrm rot="10800000">
            <a:off x="7800699" y="1848478"/>
            <a:ext cx="2454974" cy="1588712"/>
          </a:xfrm>
          <a:custGeom>
            <a:avLst/>
            <a:gdLst/>
            <a:ahLst/>
            <a:cxnLst/>
            <a:rect l="l" t="t" r="r" b="b"/>
            <a:pathLst>
              <a:path w="4732" h="5225" extrusionOk="0">
                <a:moveTo>
                  <a:pt x="2366" y="0"/>
                </a:moveTo>
                <a:lnTo>
                  <a:pt x="2058" y="469"/>
                </a:lnTo>
                <a:lnTo>
                  <a:pt x="358" y="469"/>
                </a:lnTo>
                <a:cubicBezTo>
                  <a:pt x="350" y="468"/>
                  <a:pt x="343" y="468"/>
                  <a:pt x="336" y="468"/>
                </a:cubicBezTo>
                <a:cubicBezTo>
                  <a:pt x="149" y="468"/>
                  <a:pt x="0" y="623"/>
                  <a:pt x="0" y="801"/>
                </a:cubicBezTo>
                <a:lnTo>
                  <a:pt x="0" y="4892"/>
                </a:lnTo>
                <a:cubicBezTo>
                  <a:pt x="0" y="5077"/>
                  <a:pt x="148" y="5225"/>
                  <a:pt x="333" y="5225"/>
                </a:cubicBezTo>
                <a:lnTo>
                  <a:pt x="4387" y="5225"/>
                </a:lnTo>
                <a:cubicBezTo>
                  <a:pt x="4572" y="5225"/>
                  <a:pt x="4732" y="5077"/>
                  <a:pt x="4732" y="4892"/>
                </a:cubicBezTo>
                <a:lnTo>
                  <a:pt x="4732" y="801"/>
                </a:lnTo>
                <a:cubicBezTo>
                  <a:pt x="4732" y="616"/>
                  <a:pt x="4572" y="469"/>
                  <a:pt x="4387" y="469"/>
                </a:cubicBezTo>
                <a:lnTo>
                  <a:pt x="2674" y="469"/>
                </a:lnTo>
                <a:lnTo>
                  <a:pt x="2366" y="0"/>
                </a:lnTo>
                <a:close/>
              </a:path>
            </a:pathLst>
          </a:custGeom>
          <a:ln/>
        </p:spPr>
        <p:style>
          <a:lnRef idx="1">
            <a:schemeClr val="accent4"/>
          </a:lnRef>
          <a:fillRef idx="2">
            <a:schemeClr val="accent4"/>
          </a:fillRef>
          <a:effectRef idx="1">
            <a:schemeClr val="accent4"/>
          </a:effectRef>
          <a:fontRef idx="minor">
            <a:schemeClr val="dk1"/>
          </a:fontRef>
        </p:style>
        <p:txBody>
          <a:bodyPr spcFirstLastPara="1" wrap="square" lIns="121900" tIns="121900" rIns="121900" bIns="121900" anchor="ctr" anchorCtr="0">
            <a:noAutofit/>
          </a:bodyPr>
          <a:lstStyle/>
          <a:p>
            <a:pPr lvl="0"/>
            <a:endParaRPr lang="en-IN" sz="2400" dirty="0"/>
          </a:p>
        </p:txBody>
      </p:sp>
      <p:sp>
        <p:nvSpPr>
          <p:cNvPr id="27" name="Google Shape;684;p50"/>
          <p:cNvSpPr/>
          <p:nvPr/>
        </p:nvSpPr>
        <p:spPr>
          <a:xfrm>
            <a:off x="8806734" y="3597371"/>
            <a:ext cx="442904" cy="298587"/>
          </a:xfrm>
          <a:custGeom>
            <a:avLst/>
            <a:gdLst/>
            <a:ahLst/>
            <a:cxnLst/>
            <a:rect l="l" t="t" r="r" b="b"/>
            <a:pathLst>
              <a:path w="1147" h="982" extrusionOk="0">
                <a:moveTo>
                  <a:pt x="493" y="1"/>
                </a:moveTo>
                <a:cubicBezTo>
                  <a:pt x="222" y="1"/>
                  <a:pt x="0" y="222"/>
                  <a:pt x="0" y="493"/>
                </a:cubicBezTo>
                <a:cubicBezTo>
                  <a:pt x="0" y="786"/>
                  <a:pt x="244" y="982"/>
                  <a:pt x="497" y="982"/>
                </a:cubicBezTo>
                <a:cubicBezTo>
                  <a:pt x="617" y="982"/>
                  <a:pt x="739" y="938"/>
                  <a:pt x="838" y="838"/>
                </a:cubicBezTo>
                <a:cubicBezTo>
                  <a:pt x="1146" y="530"/>
                  <a:pt x="924" y="1"/>
                  <a:pt x="493" y="1"/>
                </a:cubicBezTo>
                <a:close/>
              </a:path>
            </a:pathLst>
          </a:custGeom>
          <a:ln/>
        </p:spPr>
        <p:style>
          <a:lnRef idx="1">
            <a:schemeClr val="accent4"/>
          </a:lnRef>
          <a:fillRef idx="2">
            <a:schemeClr val="accent4"/>
          </a:fillRef>
          <a:effectRef idx="1">
            <a:schemeClr val="accent4"/>
          </a:effectRef>
          <a:fontRef idx="minor">
            <a:schemeClr val="dk1"/>
          </a:fontRef>
        </p:style>
        <p:txBody>
          <a:bodyPr spcFirstLastPara="1" wrap="square" lIns="121900" tIns="121900" rIns="121900" bIns="121900" anchor="ctr" anchorCtr="0">
            <a:noAutofit/>
          </a:bodyPr>
          <a:lstStyle/>
          <a:p>
            <a:endParaRPr sz="2400"/>
          </a:p>
        </p:txBody>
      </p:sp>
      <p:sp>
        <p:nvSpPr>
          <p:cNvPr id="2" name="TextBox 1"/>
          <p:cNvSpPr txBox="1"/>
          <p:nvPr/>
        </p:nvSpPr>
        <p:spPr>
          <a:xfrm>
            <a:off x="7959143" y="1910361"/>
            <a:ext cx="2296529" cy="1200329"/>
          </a:xfrm>
          <a:prstGeom prst="rect">
            <a:avLst/>
          </a:prstGeom>
          <a:noFill/>
        </p:spPr>
        <p:txBody>
          <a:bodyPr wrap="square" rtlCol="0">
            <a:spAutoFit/>
          </a:bodyPr>
          <a:lstStyle/>
          <a:p>
            <a:r>
              <a:rPr lang="en-US" dirty="0" smtClean="0"/>
              <a:t>5. </a:t>
            </a:r>
            <a:r>
              <a:rPr lang="en-US" dirty="0"/>
              <a:t>By expanding the    area for users and ngos.</a:t>
            </a:r>
            <a:endParaRPr lang="en-IN" dirty="0"/>
          </a:p>
          <a:p>
            <a:endParaRPr lang="en-IN" dirty="0"/>
          </a:p>
        </p:txBody>
      </p:sp>
    </p:spTree>
    <p:extLst>
      <p:ext uri="{BB962C8B-B14F-4D97-AF65-F5344CB8AC3E}">
        <p14:creationId xmlns:p14="http://schemas.microsoft.com/office/powerpoint/2010/main" val="65273546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00470229"/>
      </p:ext>
    </p:extLst>
  </p:cSld>
  <p:clrMapOvr>
    <a:masterClrMapping/>
  </p:clrMapOvr>
  <p:transition spd="slow">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25083427"/>
      </p:ext>
    </p:extLst>
  </p:cSld>
  <p:clrMapOvr>
    <a:masterClrMapping/>
  </p:clrMapOvr>
  <p:transition spd="slow">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53"/>
          <p:cNvSpPr txBox="1">
            <a:spLocks noGrp="1"/>
          </p:cNvSpPr>
          <p:nvPr>
            <p:ph type="title" idx="6"/>
          </p:nvPr>
        </p:nvSpPr>
        <p:spPr>
          <a:xfrm>
            <a:off x="596721" y="489395"/>
            <a:ext cx="10998558" cy="708339"/>
          </a:xfrm>
          <a:prstGeom prst="rect">
            <a:avLst/>
          </a:prstGeom>
        </p:spPr>
        <p:txBody>
          <a:bodyPr spcFirstLastPara="1" vert="horz" wrap="square" lIns="121900" tIns="121900" rIns="121900" bIns="121900" rtlCol="0" anchor="b" anchorCtr="0">
            <a:noAutofit/>
          </a:bodyPr>
          <a:lstStyle/>
          <a:p>
            <a:r>
              <a:rPr lang="es" sz="3200" dirty="0">
                <a:solidFill>
                  <a:srgbClr val="434343"/>
                </a:solidFill>
                <a:effectLst>
                  <a:outerShdw blurRad="38100" dist="38100" dir="2700000" algn="tl">
                    <a:srgbClr val="000000">
                      <a:alpha val="43137"/>
                    </a:srgbClr>
                  </a:outerShdw>
                </a:effectLst>
              </a:rPr>
              <a:t>LIMITATIONS</a:t>
            </a:r>
            <a:endParaRPr sz="3200" dirty="0">
              <a:solidFill>
                <a:srgbClr val="434343"/>
              </a:solidFill>
              <a:effectLst>
                <a:outerShdw blurRad="38100" dist="38100" dir="2700000" algn="tl">
                  <a:srgbClr val="000000">
                    <a:alpha val="43137"/>
                  </a:srgbClr>
                </a:outerShdw>
              </a:effectLst>
              <a:latin typeface="+mn-lt"/>
            </a:endParaRPr>
          </a:p>
        </p:txBody>
      </p:sp>
      <p:cxnSp>
        <p:nvCxnSpPr>
          <p:cNvPr id="721" name="Google Shape;721;p53"/>
          <p:cNvCxnSpPr/>
          <p:nvPr/>
        </p:nvCxnSpPr>
        <p:spPr>
          <a:xfrm>
            <a:off x="7652261" y="2136900"/>
            <a:ext cx="0" cy="3279600"/>
          </a:xfrm>
          <a:prstGeom prst="straightConnector1">
            <a:avLst/>
          </a:prstGeom>
          <a:noFill/>
          <a:ln w="38100" cap="flat" cmpd="sng">
            <a:solidFill>
              <a:srgbClr val="81ECEC"/>
            </a:solidFill>
            <a:prstDash val="solid"/>
            <a:round/>
            <a:headEnd type="none" w="med" len="med"/>
            <a:tailEnd type="none" w="med" len="med"/>
          </a:ln>
        </p:spPr>
      </p:cxnSp>
      <p:cxnSp>
        <p:nvCxnSpPr>
          <p:cNvPr id="723" name="Google Shape;723;p53"/>
          <p:cNvCxnSpPr/>
          <p:nvPr/>
        </p:nvCxnSpPr>
        <p:spPr>
          <a:xfrm>
            <a:off x="5645200" y="1493967"/>
            <a:ext cx="901600" cy="0"/>
          </a:xfrm>
          <a:prstGeom prst="straightConnector1">
            <a:avLst/>
          </a:prstGeom>
          <a:noFill/>
          <a:ln w="76200" cap="flat" cmpd="sng">
            <a:solidFill>
              <a:srgbClr val="81ECEC"/>
            </a:solidFill>
            <a:prstDash val="solid"/>
            <a:round/>
            <a:headEnd type="none" w="med" len="med"/>
            <a:tailEnd type="none" w="med" len="med"/>
          </a:ln>
        </p:spPr>
      </p:cxnSp>
      <p:cxnSp>
        <p:nvCxnSpPr>
          <p:cNvPr id="724" name="Google Shape;724;p53"/>
          <p:cNvCxnSpPr/>
          <p:nvPr/>
        </p:nvCxnSpPr>
        <p:spPr>
          <a:xfrm>
            <a:off x="1538933" y="3890667"/>
            <a:ext cx="2749200" cy="0"/>
          </a:xfrm>
          <a:prstGeom prst="straightConnector1">
            <a:avLst/>
          </a:prstGeom>
          <a:noFill/>
          <a:ln w="28575" cap="flat" cmpd="sng">
            <a:solidFill>
              <a:srgbClr val="81ECEC"/>
            </a:solidFill>
            <a:prstDash val="solid"/>
            <a:round/>
            <a:headEnd type="none" w="med" len="med"/>
            <a:tailEnd type="none" w="med" len="med"/>
          </a:ln>
        </p:spPr>
      </p:cxnSp>
      <p:cxnSp>
        <p:nvCxnSpPr>
          <p:cNvPr id="725" name="Google Shape;725;p53"/>
          <p:cNvCxnSpPr/>
          <p:nvPr/>
        </p:nvCxnSpPr>
        <p:spPr>
          <a:xfrm>
            <a:off x="4680600" y="3890667"/>
            <a:ext cx="2749200" cy="0"/>
          </a:xfrm>
          <a:prstGeom prst="straightConnector1">
            <a:avLst/>
          </a:prstGeom>
          <a:noFill/>
          <a:ln w="28575" cap="flat" cmpd="sng">
            <a:solidFill>
              <a:srgbClr val="81ECEC"/>
            </a:solidFill>
            <a:prstDash val="solid"/>
            <a:round/>
            <a:headEnd type="none" w="med" len="med"/>
            <a:tailEnd type="none" w="med" len="med"/>
          </a:ln>
        </p:spPr>
      </p:cxnSp>
      <p:cxnSp>
        <p:nvCxnSpPr>
          <p:cNvPr id="726" name="Google Shape;726;p53"/>
          <p:cNvCxnSpPr/>
          <p:nvPr/>
        </p:nvCxnSpPr>
        <p:spPr>
          <a:xfrm>
            <a:off x="7874733" y="3890667"/>
            <a:ext cx="2749200" cy="0"/>
          </a:xfrm>
          <a:prstGeom prst="straightConnector1">
            <a:avLst/>
          </a:prstGeom>
          <a:noFill/>
          <a:ln w="28575" cap="flat" cmpd="sng">
            <a:solidFill>
              <a:srgbClr val="81ECEC"/>
            </a:solidFill>
            <a:prstDash val="solid"/>
            <a:round/>
            <a:headEnd type="none" w="med" len="med"/>
            <a:tailEnd type="none" w="med" len="med"/>
          </a:ln>
        </p:spPr>
      </p:cxnSp>
      <p:sp>
        <p:nvSpPr>
          <p:cNvPr id="727" name="Google Shape;727;p53"/>
          <p:cNvSpPr txBox="1">
            <a:spLocks noGrp="1"/>
          </p:cNvSpPr>
          <p:nvPr>
            <p:ph type="ctrTitle" idx="7"/>
          </p:nvPr>
        </p:nvSpPr>
        <p:spPr>
          <a:xfrm>
            <a:off x="1473801" y="1915167"/>
            <a:ext cx="2818000" cy="859600"/>
          </a:xfrm>
          <a:prstGeom prst="rect">
            <a:avLst/>
          </a:prstGeom>
        </p:spPr>
        <p:txBody>
          <a:bodyPr spcFirstLastPara="1" vert="horz" wrap="square" lIns="121900" tIns="121900" rIns="121900" bIns="121900" rtlCol="0" anchor="b" anchorCtr="0">
            <a:noAutofit/>
          </a:bodyPr>
          <a:lstStyle/>
          <a:p>
            <a:r>
              <a:rPr lang="es" b="1" dirty="0" smtClean="0"/>
              <a:t>1.</a:t>
            </a:r>
            <a:endParaRPr b="1" dirty="0"/>
          </a:p>
        </p:txBody>
      </p:sp>
      <p:sp>
        <p:nvSpPr>
          <p:cNvPr id="728" name="Google Shape;728;p53"/>
          <p:cNvSpPr txBox="1">
            <a:spLocks noGrp="1"/>
          </p:cNvSpPr>
          <p:nvPr>
            <p:ph type="subTitle" idx="8"/>
          </p:nvPr>
        </p:nvSpPr>
        <p:spPr>
          <a:xfrm>
            <a:off x="1430867" y="2722433"/>
            <a:ext cx="2904000" cy="859600"/>
          </a:xfrm>
          <a:prstGeom prst="rect">
            <a:avLst/>
          </a:prstGeom>
        </p:spPr>
        <p:txBody>
          <a:bodyPr spcFirstLastPara="1" vert="horz" wrap="square" lIns="121900" tIns="121900" rIns="121900" bIns="121900" rtlCol="0" anchor="t" anchorCtr="0">
            <a:noAutofit/>
          </a:bodyPr>
          <a:lstStyle/>
          <a:p>
            <a:pPr marL="0" lvl="0" indent="0" algn="l"/>
            <a:r>
              <a:rPr lang="en-US" sz="2000" dirty="0"/>
              <a:t>No gateway method for payment procedure.</a:t>
            </a:r>
            <a:endParaRPr lang="en-IN" sz="2000" dirty="0"/>
          </a:p>
        </p:txBody>
      </p:sp>
      <p:sp>
        <p:nvSpPr>
          <p:cNvPr id="729" name="Google Shape;729;p53"/>
          <p:cNvSpPr txBox="1">
            <a:spLocks noGrp="1"/>
          </p:cNvSpPr>
          <p:nvPr>
            <p:ph type="ctrTitle" idx="9"/>
          </p:nvPr>
        </p:nvSpPr>
        <p:spPr>
          <a:xfrm>
            <a:off x="4646201" y="1915167"/>
            <a:ext cx="2818000" cy="859600"/>
          </a:xfrm>
          <a:prstGeom prst="rect">
            <a:avLst/>
          </a:prstGeom>
        </p:spPr>
        <p:txBody>
          <a:bodyPr spcFirstLastPara="1" vert="horz" wrap="square" lIns="121900" tIns="121900" rIns="121900" bIns="121900" rtlCol="0" anchor="b" anchorCtr="0">
            <a:noAutofit/>
          </a:bodyPr>
          <a:lstStyle/>
          <a:p>
            <a:r>
              <a:rPr lang="en-IN" dirty="0"/>
              <a:t/>
            </a:r>
            <a:br>
              <a:rPr lang="en-IN" dirty="0"/>
            </a:br>
            <a:r>
              <a:rPr lang="es" b="1" dirty="0" smtClean="0"/>
              <a:t>2.</a:t>
            </a:r>
            <a:endParaRPr b="1" dirty="0"/>
          </a:p>
        </p:txBody>
      </p:sp>
      <p:sp>
        <p:nvSpPr>
          <p:cNvPr id="730" name="Google Shape;730;p53"/>
          <p:cNvSpPr txBox="1">
            <a:spLocks noGrp="1"/>
          </p:cNvSpPr>
          <p:nvPr>
            <p:ph type="subTitle" idx="13"/>
          </p:nvPr>
        </p:nvSpPr>
        <p:spPr>
          <a:xfrm>
            <a:off x="4603199" y="2722433"/>
            <a:ext cx="3048923" cy="859600"/>
          </a:xfrm>
          <a:prstGeom prst="rect">
            <a:avLst/>
          </a:prstGeom>
        </p:spPr>
        <p:txBody>
          <a:bodyPr spcFirstLastPara="1" vert="horz" wrap="square" lIns="121900" tIns="121900" rIns="121900" bIns="121900" rtlCol="0" anchor="t" anchorCtr="0">
            <a:noAutofit/>
          </a:bodyPr>
          <a:lstStyle/>
          <a:p>
            <a:pPr marL="0" lvl="0" indent="0" algn="l"/>
            <a:r>
              <a:rPr lang="en-US" sz="2000" dirty="0" smtClean="0"/>
              <a:t>Ngo </a:t>
            </a:r>
            <a:r>
              <a:rPr lang="en-US" sz="2000" dirty="0"/>
              <a:t>can’t donate to other </a:t>
            </a:r>
            <a:r>
              <a:rPr lang="en-US" sz="2000" dirty="0" smtClean="0"/>
              <a:t>ngos </a:t>
            </a:r>
            <a:r>
              <a:rPr lang="en-US" sz="2000" dirty="0"/>
              <a:t>through this system.</a:t>
            </a:r>
            <a:endParaRPr lang="en-IN" sz="2000" dirty="0"/>
          </a:p>
        </p:txBody>
      </p:sp>
      <p:sp>
        <p:nvSpPr>
          <p:cNvPr id="731" name="Google Shape;731;p53"/>
          <p:cNvSpPr txBox="1">
            <a:spLocks noGrp="1"/>
          </p:cNvSpPr>
          <p:nvPr>
            <p:ph type="ctrTitle" idx="14"/>
          </p:nvPr>
        </p:nvSpPr>
        <p:spPr>
          <a:xfrm>
            <a:off x="7840335" y="1915167"/>
            <a:ext cx="2818000" cy="859600"/>
          </a:xfrm>
          <a:prstGeom prst="rect">
            <a:avLst/>
          </a:prstGeom>
        </p:spPr>
        <p:txBody>
          <a:bodyPr spcFirstLastPara="1" vert="horz" wrap="square" lIns="121900" tIns="121900" rIns="121900" bIns="121900" rtlCol="0" anchor="b" anchorCtr="0">
            <a:noAutofit/>
          </a:bodyPr>
          <a:lstStyle/>
          <a:p>
            <a:r>
              <a:rPr lang="es" b="1" dirty="0" smtClean="0"/>
              <a:t>3.</a:t>
            </a:r>
            <a:endParaRPr b="1" dirty="0"/>
          </a:p>
        </p:txBody>
      </p:sp>
      <p:sp>
        <p:nvSpPr>
          <p:cNvPr id="732" name="Google Shape;732;p53"/>
          <p:cNvSpPr txBox="1">
            <a:spLocks noGrp="1"/>
          </p:cNvSpPr>
          <p:nvPr>
            <p:ph type="subTitle" idx="15"/>
          </p:nvPr>
        </p:nvSpPr>
        <p:spPr>
          <a:xfrm>
            <a:off x="7704000" y="2722433"/>
            <a:ext cx="3381342" cy="859600"/>
          </a:xfrm>
          <a:prstGeom prst="rect">
            <a:avLst/>
          </a:prstGeom>
        </p:spPr>
        <p:txBody>
          <a:bodyPr spcFirstLastPara="1" vert="horz" wrap="square" lIns="121900" tIns="121900" rIns="121900" bIns="121900" rtlCol="0" anchor="t" anchorCtr="0">
            <a:noAutofit/>
          </a:bodyPr>
          <a:lstStyle/>
          <a:p>
            <a:pPr marL="0" indent="0" algn="l"/>
            <a:r>
              <a:rPr lang="en-US" sz="2000" dirty="0"/>
              <a:t>User </a:t>
            </a:r>
            <a:r>
              <a:rPr lang="en-US" sz="2000" dirty="0" smtClean="0"/>
              <a:t>requests </a:t>
            </a:r>
            <a:r>
              <a:rPr lang="en-US" sz="2000" dirty="0"/>
              <a:t>has to be verified manually by </a:t>
            </a:r>
            <a:r>
              <a:rPr lang="en-US" sz="2000" dirty="0" smtClean="0"/>
              <a:t>Ngo</a:t>
            </a:r>
            <a:endParaRPr sz="2000" dirty="0"/>
          </a:p>
        </p:txBody>
      </p:sp>
      <p:sp>
        <p:nvSpPr>
          <p:cNvPr id="733" name="Google Shape;733;p53"/>
          <p:cNvSpPr txBox="1">
            <a:spLocks noGrp="1"/>
          </p:cNvSpPr>
          <p:nvPr>
            <p:ph type="ctrTitle"/>
          </p:nvPr>
        </p:nvSpPr>
        <p:spPr>
          <a:xfrm>
            <a:off x="1473801" y="3583765"/>
            <a:ext cx="2818000" cy="859600"/>
          </a:xfrm>
          <a:prstGeom prst="rect">
            <a:avLst/>
          </a:prstGeom>
        </p:spPr>
        <p:txBody>
          <a:bodyPr spcFirstLastPara="1" vert="horz" wrap="square" lIns="121900" tIns="121900" rIns="121900" bIns="121900" rtlCol="0" anchor="b" anchorCtr="0">
            <a:noAutofit/>
          </a:bodyPr>
          <a:lstStyle/>
          <a:p>
            <a:r>
              <a:rPr lang="es" b="1" dirty="0" smtClean="0"/>
              <a:t>4.</a:t>
            </a:r>
            <a:endParaRPr b="1" dirty="0"/>
          </a:p>
        </p:txBody>
      </p:sp>
      <p:sp>
        <p:nvSpPr>
          <p:cNvPr id="734" name="Google Shape;734;p53"/>
          <p:cNvSpPr txBox="1">
            <a:spLocks noGrp="1"/>
          </p:cNvSpPr>
          <p:nvPr>
            <p:ph type="subTitle" idx="1"/>
          </p:nvPr>
        </p:nvSpPr>
        <p:spPr>
          <a:xfrm>
            <a:off x="1338133" y="4380699"/>
            <a:ext cx="3150800" cy="859600"/>
          </a:xfrm>
          <a:prstGeom prst="rect">
            <a:avLst/>
          </a:prstGeom>
        </p:spPr>
        <p:txBody>
          <a:bodyPr spcFirstLastPara="1" vert="horz" wrap="square" lIns="121900" tIns="121900" rIns="121900" bIns="121900" rtlCol="0" anchor="t" anchorCtr="0">
            <a:noAutofit/>
          </a:bodyPr>
          <a:lstStyle/>
          <a:p>
            <a:pPr marL="0" lvl="0" indent="0" algn="l"/>
            <a:r>
              <a:rPr lang="en-US" sz="2000" dirty="0"/>
              <a:t>User can donate only one type of stuff at a time.</a:t>
            </a:r>
            <a:endParaRPr lang="en-IN" sz="2000" dirty="0"/>
          </a:p>
        </p:txBody>
      </p:sp>
      <p:sp>
        <p:nvSpPr>
          <p:cNvPr id="735" name="Google Shape;735;p53"/>
          <p:cNvSpPr txBox="1">
            <a:spLocks noGrp="1"/>
          </p:cNvSpPr>
          <p:nvPr>
            <p:ph type="ctrTitle" idx="2"/>
          </p:nvPr>
        </p:nvSpPr>
        <p:spPr>
          <a:xfrm>
            <a:off x="4646200" y="3572966"/>
            <a:ext cx="2818000" cy="859600"/>
          </a:xfrm>
          <a:prstGeom prst="rect">
            <a:avLst/>
          </a:prstGeom>
        </p:spPr>
        <p:txBody>
          <a:bodyPr spcFirstLastPara="1" vert="horz" wrap="square" lIns="121900" tIns="121900" rIns="121900" bIns="121900" rtlCol="0" anchor="b" anchorCtr="0">
            <a:noAutofit/>
          </a:bodyPr>
          <a:lstStyle/>
          <a:p>
            <a:r>
              <a:rPr lang="es" b="1" dirty="0" smtClean="0"/>
              <a:t>5.</a:t>
            </a:r>
            <a:endParaRPr b="1" dirty="0"/>
          </a:p>
        </p:txBody>
      </p:sp>
      <p:sp>
        <p:nvSpPr>
          <p:cNvPr id="736" name="Google Shape;736;p53"/>
          <p:cNvSpPr txBox="1">
            <a:spLocks noGrp="1"/>
          </p:cNvSpPr>
          <p:nvPr>
            <p:ph type="subTitle" idx="3"/>
          </p:nvPr>
        </p:nvSpPr>
        <p:spPr>
          <a:xfrm>
            <a:off x="4581390" y="4371165"/>
            <a:ext cx="3092156" cy="859600"/>
          </a:xfrm>
          <a:prstGeom prst="rect">
            <a:avLst/>
          </a:prstGeom>
        </p:spPr>
        <p:txBody>
          <a:bodyPr spcFirstLastPara="1" vert="horz" wrap="square" lIns="121900" tIns="121900" rIns="121900" bIns="121900" rtlCol="0" anchor="t" anchorCtr="0">
            <a:noAutofit/>
          </a:bodyPr>
          <a:lstStyle/>
          <a:p>
            <a:pPr marL="0" lvl="0" indent="0" algn="l"/>
            <a:r>
              <a:rPr lang="en-US" sz="2000" dirty="0"/>
              <a:t>User can only request and donate on the day he/she asks or requests.</a:t>
            </a:r>
            <a:endParaRPr lang="en-IN" sz="2000" dirty="0"/>
          </a:p>
        </p:txBody>
      </p:sp>
      <p:sp>
        <p:nvSpPr>
          <p:cNvPr id="737" name="Google Shape;737;p53"/>
          <p:cNvSpPr txBox="1">
            <a:spLocks noGrp="1"/>
          </p:cNvSpPr>
          <p:nvPr>
            <p:ph type="ctrTitle" idx="4"/>
          </p:nvPr>
        </p:nvSpPr>
        <p:spPr>
          <a:xfrm>
            <a:off x="7840333" y="3531431"/>
            <a:ext cx="2818000" cy="859600"/>
          </a:xfrm>
          <a:prstGeom prst="rect">
            <a:avLst/>
          </a:prstGeom>
        </p:spPr>
        <p:txBody>
          <a:bodyPr spcFirstLastPara="1" vert="horz" wrap="square" lIns="121900" tIns="121900" rIns="121900" bIns="121900" rtlCol="0" anchor="b" anchorCtr="0">
            <a:noAutofit/>
          </a:bodyPr>
          <a:lstStyle/>
          <a:p>
            <a:r>
              <a:rPr lang="es" b="1" dirty="0" smtClean="0"/>
              <a:t>6.</a:t>
            </a:r>
            <a:endParaRPr b="1" dirty="0"/>
          </a:p>
        </p:txBody>
      </p:sp>
      <p:sp>
        <p:nvSpPr>
          <p:cNvPr id="738" name="Google Shape;738;p53"/>
          <p:cNvSpPr txBox="1">
            <a:spLocks noGrp="1"/>
          </p:cNvSpPr>
          <p:nvPr>
            <p:ph type="subTitle" idx="5"/>
          </p:nvPr>
        </p:nvSpPr>
        <p:spPr>
          <a:xfrm>
            <a:off x="7809879" y="4389299"/>
            <a:ext cx="2818000" cy="859600"/>
          </a:xfrm>
          <a:prstGeom prst="rect">
            <a:avLst/>
          </a:prstGeom>
        </p:spPr>
        <p:txBody>
          <a:bodyPr spcFirstLastPara="1" vert="horz" wrap="square" lIns="121900" tIns="121900" rIns="121900" bIns="121900" rtlCol="0" anchor="t" anchorCtr="0">
            <a:noAutofit/>
          </a:bodyPr>
          <a:lstStyle/>
          <a:p>
            <a:pPr marL="0" lvl="0" indent="0" algn="l"/>
            <a:r>
              <a:rPr lang="en-US" sz="2000" dirty="0"/>
              <a:t>Verification of </a:t>
            </a:r>
            <a:r>
              <a:rPr lang="en-US" sz="2000" dirty="0" smtClean="0"/>
              <a:t>Ngo </a:t>
            </a:r>
            <a:r>
              <a:rPr lang="en-US" sz="2000" dirty="0"/>
              <a:t>would be done manually by admin.</a:t>
            </a:r>
            <a:endParaRPr lang="en-IN" sz="2000" dirty="0"/>
          </a:p>
        </p:txBody>
      </p:sp>
    </p:spTree>
    <p:extLst>
      <p:ext uri="{BB962C8B-B14F-4D97-AF65-F5344CB8AC3E}">
        <p14:creationId xmlns:p14="http://schemas.microsoft.com/office/powerpoint/2010/main" val="79340339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4"/>
          <p:cNvSpPr txBox="1">
            <a:spLocks noGrp="1"/>
          </p:cNvSpPr>
          <p:nvPr>
            <p:ph type="title"/>
          </p:nvPr>
        </p:nvSpPr>
        <p:spPr>
          <a:xfrm>
            <a:off x="1275028" y="253267"/>
            <a:ext cx="7081600" cy="1486000"/>
          </a:xfrm>
          <a:prstGeom prst="rect">
            <a:avLst/>
          </a:prstGeom>
        </p:spPr>
        <p:txBody>
          <a:bodyPr spcFirstLastPara="1" wrap="square" lIns="121900" tIns="121900" rIns="121900" bIns="121900" anchor="b" anchorCtr="0">
            <a:noAutofit/>
          </a:bodyPr>
          <a:lstStyle/>
          <a:p>
            <a:r>
              <a:rPr lang="es" sz="32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LESSON LEARNED</a:t>
            </a:r>
            <a:endParaRPr sz="3200" dirty="0">
              <a:solidFill>
                <a:srgbClr val="434343"/>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298" name="Google Shape;298;p44"/>
          <p:cNvSpPr txBox="1">
            <a:spLocks noGrp="1"/>
          </p:cNvSpPr>
          <p:nvPr>
            <p:ph type="sldNum" idx="12"/>
          </p:nvPr>
        </p:nvSpPr>
        <p:spPr>
          <a:xfrm>
            <a:off x="11398211" y="6217623"/>
            <a:ext cx="731600" cy="524800"/>
          </a:xfrm>
          <a:prstGeom prst="rect">
            <a:avLst/>
          </a:prstGeom>
        </p:spPr>
        <p:txBody>
          <a:bodyPr spcFirstLastPara="1" wrap="square" lIns="121900" tIns="121900" rIns="121900" bIns="121900" anchor="ctr" anchorCtr="0">
            <a:noAutofit/>
          </a:bodyPr>
          <a:lstStyle/>
          <a:p>
            <a:pPr>
              <a:buSzPts val="1100"/>
            </a:pPr>
            <a:fld id="{00000000-1234-1234-1234-123412341234}" type="slidenum">
              <a:rPr lang="es">
                <a:solidFill>
                  <a:srgbClr val="999999"/>
                </a:solidFill>
              </a:rPr>
              <a:pPr>
                <a:buSzPts val="1100"/>
              </a:pPr>
              <a:t>22</a:t>
            </a:fld>
            <a:endParaRPr>
              <a:solidFill>
                <a:srgbClr val="999999"/>
              </a:solidFill>
            </a:endParaRPr>
          </a:p>
        </p:txBody>
      </p:sp>
      <p:sp>
        <p:nvSpPr>
          <p:cNvPr id="299" name="Google Shape;299;p44"/>
          <p:cNvSpPr txBox="1">
            <a:spLocks noGrp="1"/>
          </p:cNvSpPr>
          <p:nvPr>
            <p:ph type="subTitle" idx="1"/>
          </p:nvPr>
        </p:nvSpPr>
        <p:spPr>
          <a:xfrm>
            <a:off x="246743" y="1796653"/>
            <a:ext cx="5370014" cy="5356442"/>
          </a:xfrm>
          <a:prstGeom prst="rect">
            <a:avLst/>
          </a:prstGeom>
        </p:spPr>
        <p:txBody>
          <a:bodyPr spcFirstLastPara="1" wrap="square" lIns="121900" tIns="121900" rIns="121900" bIns="121900" anchor="t" anchorCtr="0">
            <a:noAutofit/>
          </a:bodyPr>
          <a:lstStyle/>
          <a:p>
            <a:pPr marL="139700" indent="0"/>
            <a:r>
              <a:rPr lang="en-US" sz="2000" dirty="0">
                <a:solidFill>
                  <a:schemeClr val="tx1">
                    <a:lumMod val="50000"/>
                  </a:schemeClr>
                </a:solidFill>
                <a:latin typeface="Calibri" panose="020F0502020204030204" pitchFamily="34" charset="0"/>
                <a:cs typeface="Calibri" panose="020F0502020204030204" pitchFamily="34" charset="0"/>
              </a:rPr>
              <a:t>Things we learned while making this system are:</a:t>
            </a:r>
            <a:endParaRPr lang="en-IN" sz="2000" dirty="0">
              <a:solidFill>
                <a:schemeClr val="tx1">
                  <a:lumMod val="50000"/>
                </a:schemeClr>
              </a:solidFill>
              <a:latin typeface="Calibri" panose="020F0502020204030204" pitchFamily="34" charset="0"/>
              <a:cs typeface="Calibri" panose="020F0502020204030204" pitchFamily="34" charset="0"/>
            </a:endParaRPr>
          </a:p>
          <a:p>
            <a:pPr marL="482600" lvl="0" indent="-342900">
              <a:buFont typeface="Wingdings" panose="05000000000000000000" pitchFamily="2" charset="2"/>
              <a:buChar char="ü"/>
            </a:pPr>
            <a:endParaRPr lang="en-US" sz="2000" dirty="0">
              <a:solidFill>
                <a:schemeClr val="tx1"/>
              </a:solidFill>
            </a:endParaRPr>
          </a:p>
          <a:p>
            <a:pPr marL="482600" lvl="0" indent="-342900">
              <a:buFont typeface="Wingdings" panose="05000000000000000000" pitchFamily="2" charset="2"/>
              <a:buChar char="ü"/>
            </a:pPr>
            <a:r>
              <a:rPr lang="en-US" sz="2000" dirty="0" smtClean="0">
                <a:solidFill>
                  <a:schemeClr val="tx1"/>
                </a:solidFill>
                <a:latin typeface="Calibri" panose="020F0502020204030204" pitchFamily="34" charset="0"/>
                <a:cs typeface="Calibri" panose="020F0502020204030204" pitchFamily="34" charset="0"/>
              </a:rPr>
              <a:t>How </a:t>
            </a:r>
            <a:r>
              <a:rPr lang="en-US" sz="2000" dirty="0">
                <a:solidFill>
                  <a:schemeClr val="tx1"/>
                </a:solidFill>
                <a:latin typeface="Calibri" panose="020F0502020204030204" pitchFamily="34" charset="0"/>
                <a:cs typeface="Calibri" panose="020F0502020204030204" pitchFamily="34" charset="0"/>
              </a:rPr>
              <a:t>to use the frameworks like Django to build the </a:t>
            </a:r>
            <a:r>
              <a:rPr lang="en-US" sz="2000" dirty="0" smtClean="0">
                <a:solidFill>
                  <a:schemeClr val="tx1"/>
                </a:solidFill>
                <a:latin typeface="Calibri" panose="020F0502020204030204" pitchFamily="34" charset="0"/>
                <a:cs typeface="Calibri" panose="020F0502020204030204" pitchFamily="34" charset="0"/>
              </a:rPr>
              <a:t>website.</a:t>
            </a:r>
            <a:endParaRPr lang="en-IN" sz="2000" dirty="0">
              <a:solidFill>
                <a:schemeClr val="tx1"/>
              </a:solidFill>
              <a:latin typeface="Calibri" panose="020F0502020204030204" pitchFamily="34" charset="0"/>
              <a:cs typeface="Calibri" panose="020F0502020204030204" pitchFamily="34" charset="0"/>
            </a:endParaRPr>
          </a:p>
          <a:p>
            <a:pPr marL="482600" lvl="0" indent="-342900">
              <a:buFont typeface="Wingdings" panose="05000000000000000000" pitchFamily="2" charset="2"/>
              <a:buChar char="ü"/>
            </a:pPr>
            <a:r>
              <a:rPr lang="en-US" sz="2000" dirty="0">
                <a:solidFill>
                  <a:schemeClr val="tx1"/>
                </a:solidFill>
                <a:latin typeface="Calibri" panose="020F0502020204030204" pitchFamily="34" charset="0"/>
                <a:cs typeface="Calibri" panose="020F0502020204030204" pitchFamily="34" charset="0"/>
              </a:rPr>
              <a:t>How to implement and automate the system for day </a:t>
            </a:r>
            <a:r>
              <a:rPr lang="en-US" sz="2000" dirty="0" smtClean="0">
                <a:solidFill>
                  <a:schemeClr val="tx1"/>
                </a:solidFill>
                <a:latin typeface="Calibri" panose="020F0502020204030204" pitchFamily="34" charset="0"/>
                <a:cs typeface="Calibri" panose="020F0502020204030204" pitchFamily="34" charset="0"/>
              </a:rPr>
              <a:t>to day </a:t>
            </a:r>
            <a:r>
              <a:rPr lang="en-US" sz="2000" dirty="0">
                <a:solidFill>
                  <a:schemeClr val="tx1"/>
                </a:solidFill>
                <a:latin typeface="Calibri" panose="020F0502020204030204" pitchFamily="34" charset="0"/>
                <a:cs typeface="Calibri" panose="020F0502020204030204" pitchFamily="34" charset="0"/>
              </a:rPr>
              <a:t>life activties</a:t>
            </a:r>
            <a:r>
              <a:rPr lang="en-US" sz="2000" dirty="0" smtClean="0">
                <a:solidFill>
                  <a:schemeClr val="tx1"/>
                </a:solidFill>
                <a:latin typeface="Calibri" panose="020F0502020204030204" pitchFamily="34" charset="0"/>
                <a:cs typeface="Calibri" panose="020F0502020204030204" pitchFamily="34" charset="0"/>
              </a:rPr>
              <a:t>.</a:t>
            </a:r>
            <a:endParaRPr lang="en-IN" sz="2000" dirty="0">
              <a:solidFill>
                <a:schemeClr val="tx1"/>
              </a:solidFill>
              <a:latin typeface="Calibri" panose="020F0502020204030204" pitchFamily="34" charset="0"/>
              <a:cs typeface="Calibri" panose="020F0502020204030204" pitchFamily="34" charset="0"/>
            </a:endParaRPr>
          </a:p>
          <a:p>
            <a:pPr marL="482600" lvl="0" indent="-342900">
              <a:buFont typeface="Wingdings" panose="05000000000000000000" pitchFamily="2" charset="2"/>
              <a:buChar char="ü"/>
            </a:pPr>
            <a:r>
              <a:rPr lang="en-US" sz="2000" dirty="0">
                <a:solidFill>
                  <a:schemeClr val="tx1"/>
                </a:solidFill>
                <a:latin typeface="Calibri" panose="020F0502020204030204" pitchFamily="34" charset="0"/>
                <a:cs typeface="Calibri" panose="020F0502020204030204" pitchFamily="34" charset="0"/>
              </a:rPr>
              <a:t>Understanding the needs of end user</a:t>
            </a:r>
            <a:r>
              <a:rPr lang="en-US" sz="2000" dirty="0" smtClean="0">
                <a:solidFill>
                  <a:schemeClr val="tx1"/>
                </a:solidFill>
                <a:latin typeface="Calibri" panose="020F0502020204030204" pitchFamily="34" charset="0"/>
                <a:cs typeface="Calibri" panose="020F0502020204030204" pitchFamily="34" charset="0"/>
              </a:rPr>
              <a:t>.</a:t>
            </a:r>
            <a:endParaRPr lang="en-IN" sz="2000" dirty="0">
              <a:solidFill>
                <a:schemeClr val="tx1"/>
              </a:solidFill>
              <a:latin typeface="Calibri" panose="020F0502020204030204" pitchFamily="34" charset="0"/>
              <a:cs typeface="Calibri" panose="020F0502020204030204" pitchFamily="34" charset="0"/>
            </a:endParaRPr>
          </a:p>
          <a:p>
            <a:pPr marL="482600" lvl="0" indent="-342900">
              <a:buFont typeface="Wingdings" panose="05000000000000000000" pitchFamily="2" charset="2"/>
              <a:buChar char="ü"/>
            </a:pPr>
            <a:r>
              <a:rPr lang="en-US" sz="2000" dirty="0">
                <a:solidFill>
                  <a:schemeClr val="tx1"/>
                </a:solidFill>
                <a:latin typeface="Calibri" panose="020F0502020204030204" pitchFamily="34" charset="0"/>
                <a:cs typeface="Calibri" panose="020F0502020204030204" pitchFamily="34" charset="0"/>
              </a:rPr>
              <a:t>Sending signals or notifications </a:t>
            </a:r>
            <a:r>
              <a:rPr lang="en-US" sz="2000" dirty="0" smtClean="0">
                <a:solidFill>
                  <a:schemeClr val="tx1"/>
                </a:solidFill>
                <a:latin typeface="Calibri" panose="020F0502020204030204" pitchFamily="34" charset="0"/>
                <a:cs typeface="Calibri" panose="020F0502020204030204" pitchFamily="34" charset="0"/>
              </a:rPr>
              <a:t>from </a:t>
            </a:r>
            <a:r>
              <a:rPr lang="en-US" sz="2000" dirty="0">
                <a:solidFill>
                  <a:schemeClr val="tx1"/>
                </a:solidFill>
                <a:latin typeface="Calibri" panose="020F0502020204030204" pitchFamily="34" charset="0"/>
                <a:cs typeface="Calibri" panose="020F0502020204030204" pitchFamily="34" charset="0"/>
              </a:rPr>
              <a:t>one user to multiple user at a time</a:t>
            </a:r>
            <a:r>
              <a:rPr lang="en-US" sz="2000" dirty="0" smtClean="0">
                <a:solidFill>
                  <a:schemeClr val="tx1"/>
                </a:solidFill>
                <a:latin typeface="Calibri" panose="020F0502020204030204" pitchFamily="34" charset="0"/>
                <a:cs typeface="Calibri" panose="020F0502020204030204" pitchFamily="34" charset="0"/>
              </a:rPr>
              <a:t>.</a:t>
            </a:r>
            <a:endParaRPr lang="en-IN" sz="2000" dirty="0">
              <a:solidFill>
                <a:schemeClr val="tx1"/>
              </a:solidFill>
              <a:latin typeface="Calibri" panose="020F0502020204030204" pitchFamily="34" charset="0"/>
              <a:cs typeface="Calibri" panose="020F0502020204030204" pitchFamily="34" charset="0"/>
            </a:endParaRPr>
          </a:p>
          <a:p>
            <a:pPr marL="482600" lvl="0" indent="-342900">
              <a:buFont typeface="Wingdings" panose="05000000000000000000" pitchFamily="2" charset="2"/>
              <a:buChar char="ü"/>
            </a:pPr>
            <a:r>
              <a:rPr lang="en-US" sz="2000" dirty="0">
                <a:solidFill>
                  <a:schemeClr val="tx1"/>
                </a:solidFill>
                <a:latin typeface="Calibri" panose="020F0502020204030204" pitchFamily="34" charset="0"/>
                <a:cs typeface="Calibri" panose="020F0502020204030204" pitchFamily="34" charset="0"/>
              </a:rPr>
              <a:t>Learned how to use email and </a:t>
            </a:r>
            <a:r>
              <a:rPr lang="en-US" sz="2000" dirty="0" err="1">
                <a:solidFill>
                  <a:schemeClr val="tx1"/>
                </a:solidFill>
                <a:latin typeface="Calibri" panose="020F0502020204030204" pitchFamily="34" charset="0"/>
                <a:cs typeface="Calibri" panose="020F0502020204030204" pitchFamily="34" charset="0"/>
              </a:rPr>
              <a:t>otp</a:t>
            </a:r>
            <a:r>
              <a:rPr lang="en-US" sz="2000" dirty="0">
                <a:solidFill>
                  <a:schemeClr val="tx1"/>
                </a:solidFill>
                <a:latin typeface="Calibri" panose="020F0502020204030204" pitchFamily="34" charset="0"/>
                <a:cs typeface="Calibri" panose="020F0502020204030204" pitchFamily="34" charset="0"/>
              </a:rPr>
              <a:t> </a:t>
            </a:r>
            <a:r>
              <a:rPr lang="en-US" sz="2000" dirty="0" smtClean="0">
                <a:solidFill>
                  <a:schemeClr val="tx1"/>
                </a:solidFill>
                <a:latin typeface="Calibri" panose="020F0502020204030204" pitchFamily="34" charset="0"/>
                <a:cs typeface="Calibri" panose="020F0502020204030204" pitchFamily="34" charset="0"/>
              </a:rPr>
              <a:t>features </a:t>
            </a:r>
            <a:r>
              <a:rPr lang="en-US" sz="2000" dirty="0">
                <a:solidFill>
                  <a:schemeClr val="tx1"/>
                </a:solidFill>
                <a:latin typeface="Calibri" panose="020F0502020204030204" pitchFamily="34" charset="0"/>
                <a:cs typeface="Calibri" panose="020F0502020204030204" pitchFamily="34" charset="0"/>
              </a:rPr>
              <a:t>for any process</a:t>
            </a:r>
            <a:r>
              <a:rPr lang="en-US" sz="2000" dirty="0" smtClean="0">
                <a:solidFill>
                  <a:schemeClr val="tx1"/>
                </a:solidFill>
                <a:latin typeface="Calibri" panose="020F0502020204030204" pitchFamily="34" charset="0"/>
                <a:cs typeface="Calibri" panose="020F0502020204030204" pitchFamily="34" charset="0"/>
              </a:rPr>
              <a:t>.</a:t>
            </a:r>
            <a:endParaRPr lang="en-IN" sz="2000" dirty="0">
              <a:solidFill>
                <a:schemeClr val="tx1"/>
              </a:solidFill>
              <a:latin typeface="Calibri" panose="020F0502020204030204" pitchFamily="34" charset="0"/>
              <a:cs typeface="Calibri" panose="020F0502020204030204" pitchFamily="34" charset="0"/>
            </a:endParaRPr>
          </a:p>
          <a:p>
            <a:pPr marL="482600" lvl="0" indent="-342900">
              <a:buFont typeface="Wingdings" panose="05000000000000000000" pitchFamily="2" charset="2"/>
              <a:buChar char="ü"/>
            </a:pPr>
            <a:r>
              <a:rPr lang="en-US" sz="2000" dirty="0">
                <a:solidFill>
                  <a:schemeClr val="tx1"/>
                </a:solidFill>
                <a:latin typeface="Calibri" panose="020F0502020204030204" pitchFamily="34" charset="0"/>
                <a:cs typeface="Calibri" panose="020F0502020204030204" pitchFamily="34" charset="0"/>
              </a:rPr>
              <a:t>Learned how to manage the database </a:t>
            </a:r>
            <a:r>
              <a:rPr lang="en-US" sz="2000" dirty="0" smtClean="0">
                <a:solidFill>
                  <a:schemeClr val="tx1"/>
                </a:solidFill>
                <a:latin typeface="Calibri" panose="020F0502020204030204" pitchFamily="34" charset="0"/>
                <a:cs typeface="Calibri" panose="020F0502020204030204" pitchFamily="34" charset="0"/>
              </a:rPr>
              <a:t>efficiently </a:t>
            </a:r>
            <a:r>
              <a:rPr lang="en-US" sz="2000" dirty="0">
                <a:solidFill>
                  <a:schemeClr val="tx1"/>
                </a:solidFill>
                <a:latin typeface="Calibri" panose="020F0502020204030204" pitchFamily="34" charset="0"/>
                <a:cs typeface="Calibri" panose="020F0502020204030204" pitchFamily="34" charset="0"/>
              </a:rPr>
              <a:t>to reduce the time complexity.</a:t>
            </a:r>
            <a:endParaRPr lang="en-IN" sz="2000" dirty="0">
              <a:solidFill>
                <a:schemeClr val="tx1"/>
              </a:solidFill>
              <a:latin typeface="Calibri" panose="020F0502020204030204" pitchFamily="34" charset="0"/>
              <a:cs typeface="Calibri" panose="020F0502020204030204" pitchFamily="34" charset="0"/>
            </a:endParaRPr>
          </a:p>
          <a:p>
            <a:pPr marL="0" indent="0" algn="r"/>
            <a:endParaRPr dirty="0">
              <a:latin typeface="Calibri" panose="020F0502020204030204" pitchFamily="34" charset="0"/>
              <a:cs typeface="Calibri" panose="020F0502020204030204" pitchFamily="34" charset="0"/>
            </a:endParaRPr>
          </a:p>
        </p:txBody>
      </p:sp>
      <p:pic>
        <p:nvPicPr>
          <p:cNvPr id="300" name="Google Shape;300;p44"/>
          <p:cNvPicPr preferRelativeResize="0"/>
          <p:nvPr/>
        </p:nvPicPr>
        <p:blipFill>
          <a:blip r:embed="rId3">
            <a:alphaModFix/>
          </a:blip>
          <a:stretch>
            <a:fillRect/>
          </a:stretch>
        </p:blipFill>
        <p:spPr>
          <a:xfrm rot="5400000">
            <a:off x="5679021" y="407212"/>
            <a:ext cx="6867767" cy="6033811"/>
          </a:xfrm>
          <a:prstGeom prst="rect">
            <a:avLst/>
          </a:prstGeom>
          <a:noFill/>
          <a:ln>
            <a:noFill/>
          </a:ln>
        </p:spPr>
      </p:pic>
    </p:spTree>
    <p:extLst>
      <p:ext uri="{BB962C8B-B14F-4D97-AF65-F5344CB8AC3E}">
        <p14:creationId xmlns:p14="http://schemas.microsoft.com/office/powerpoint/2010/main" val="8558573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4441371" y="696685"/>
            <a:ext cx="3309257" cy="707886"/>
          </a:xfrm>
          <a:prstGeom prst="rect">
            <a:avLst/>
          </a:prstGeom>
          <a:noFill/>
        </p:spPr>
        <p:txBody>
          <a:bodyPr wrap="square" rtlCol="0">
            <a:spAutoFit/>
          </a:bodyPr>
          <a:lstStyle/>
          <a:p>
            <a:pPr algn="ctr"/>
            <a:r>
              <a:rPr lang="en-IN" sz="4000" b="1" dirty="0" smtClean="0">
                <a:solidFill>
                  <a:srgbClr val="0070C0"/>
                </a:solidFill>
                <a:effectLst>
                  <a:outerShdw blurRad="38100" dist="38100" dir="2700000" algn="tl">
                    <a:srgbClr val="000000">
                      <a:alpha val="43137"/>
                    </a:srgbClr>
                  </a:outerShdw>
                </a:effectLst>
              </a:rPr>
              <a:t>REFERENCES</a:t>
            </a:r>
            <a:endParaRPr lang="en-IN" sz="4000" b="1" dirty="0">
              <a:solidFill>
                <a:srgbClr val="0070C0"/>
              </a:solidFill>
              <a:effectLst>
                <a:outerShdw blurRad="38100" dist="38100" dir="2700000" algn="tl">
                  <a:srgbClr val="000000">
                    <a:alpha val="43137"/>
                  </a:srgbClr>
                </a:outerShdw>
              </a:effectLst>
            </a:endParaRPr>
          </a:p>
        </p:txBody>
      </p:sp>
      <p:sp>
        <p:nvSpPr>
          <p:cNvPr id="4" name="TextBox 3"/>
          <p:cNvSpPr txBox="1"/>
          <p:nvPr/>
        </p:nvSpPr>
        <p:spPr>
          <a:xfrm>
            <a:off x="1146629" y="1582057"/>
            <a:ext cx="10276114" cy="4278094"/>
          </a:xfrm>
          <a:prstGeom prst="rect">
            <a:avLst/>
          </a:prstGeom>
          <a:noFill/>
        </p:spPr>
        <p:txBody>
          <a:bodyPr wrap="square" rtlCol="0">
            <a:spAutoFit/>
          </a:bodyPr>
          <a:lstStyle/>
          <a:p>
            <a:pPr marL="285750" indent="-285750">
              <a:buFont typeface="Wingdings" panose="05000000000000000000" pitchFamily="2" charset="2"/>
              <a:buChar char="Ø"/>
            </a:pPr>
            <a:r>
              <a:rPr lang="en-US" sz="2800" b="1" u="sng" dirty="0"/>
              <a:t>Books:</a:t>
            </a:r>
            <a:endParaRPr lang="en-IN" sz="2800" dirty="0"/>
          </a:p>
          <a:p>
            <a:r>
              <a:rPr lang="en-US" sz="2000" b="1" dirty="0"/>
              <a:t> </a:t>
            </a:r>
            <a:endParaRPr lang="en-IN" sz="2000" dirty="0"/>
          </a:p>
          <a:p>
            <a:pPr marL="285750" lvl="0" indent="-285750">
              <a:buFont typeface="Arial" panose="020B0604020202020204" pitchFamily="34" charset="0"/>
              <a:buChar char="•"/>
            </a:pPr>
            <a:r>
              <a:rPr lang="en-US" sz="2000" dirty="0">
                <a:solidFill>
                  <a:srgbClr val="002060"/>
                </a:solidFill>
              </a:rPr>
              <a:t>Learn Python the Hard Way (3</a:t>
            </a:r>
            <a:r>
              <a:rPr lang="en-US" sz="2000" baseline="30000" dirty="0">
                <a:solidFill>
                  <a:srgbClr val="002060"/>
                </a:solidFill>
              </a:rPr>
              <a:t>rd</a:t>
            </a:r>
            <a:r>
              <a:rPr lang="en-US" sz="2000" dirty="0">
                <a:solidFill>
                  <a:srgbClr val="002060"/>
                </a:solidFill>
              </a:rPr>
              <a:t> Edition): The J2EE Technology Web Tier, author Jayson Falkner and Kevin Jones.</a:t>
            </a:r>
            <a:endParaRPr lang="en-IN" sz="2000" dirty="0">
              <a:solidFill>
                <a:srgbClr val="002060"/>
              </a:solidFill>
            </a:endParaRPr>
          </a:p>
          <a:p>
            <a:pPr marL="285750" lvl="0" indent="-285750">
              <a:buFont typeface="Arial" panose="020B0604020202020204" pitchFamily="34" charset="0"/>
              <a:buChar char="•"/>
            </a:pPr>
            <a:r>
              <a:rPr lang="en-US" sz="2000" dirty="0">
                <a:solidFill>
                  <a:srgbClr val="002060"/>
                </a:solidFill>
              </a:rPr>
              <a:t>Fundamentals of Database Systems, Sixth Edition author Shamkant B. Navathe.</a:t>
            </a:r>
            <a:endParaRPr lang="en-IN" sz="2000" dirty="0">
              <a:solidFill>
                <a:srgbClr val="002060"/>
              </a:solidFill>
            </a:endParaRPr>
          </a:p>
          <a:p>
            <a:r>
              <a:rPr lang="en-IN" dirty="0"/>
              <a:t> </a:t>
            </a:r>
          </a:p>
          <a:p>
            <a:pPr marL="285750" indent="-285750">
              <a:buFont typeface="Wingdings" panose="05000000000000000000" pitchFamily="2" charset="2"/>
              <a:buChar char="Ø"/>
            </a:pPr>
            <a:r>
              <a:rPr lang="en-US" sz="2800" b="1" u="sng" dirty="0"/>
              <a:t>Websites:</a:t>
            </a:r>
            <a:endParaRPr lang="en-IN" sz="2800" dirty="0"/>
          </a:p>
          <a:p>
            <a:r>
              <a:rPr lang="en-US" sz="2000" b="1" dirty="0"/>
              <a:t> </a:t>
            </a:r>
            <a:endParaRPr lang="en-IN" sz="2000" dirty="0"/>
          </a:p>
          <a:p>
            <a:pPr marL="285750" lvl="0" indent="-285750">
              <a:buFont typeface="Arial" panose="020B0604020202020204" pitchFamily="34" charset="0"/>
              <a:buChar char="•"/>
            </a:pPr>
            <a:r>
              <a:rPr lang="en-US" sz="2000" dirty="0">
                <a:solidFill>
                  <a:srgbClr val="002060"/>
                </a:solidFill>
              </a:rPr>
              <a:t>http://www.stackoverflow.com</a:t>
            </a:r>
            <a:endParaRPr lang="en-IN" sz="2000" dirty="0">
              <a:solidFill>
                <a:srgbClr val="002060"/>
              </a:solidFill>
            </a:endParaRPr>
          </a:p>
          <a:p>
            <a:pPr marL="285750" lvl="0" indent="-285750">
              <a:buFont typeface="Arial" panose="020B0604020202020204" pitchFamily="34" charset="0"/>
              <a:buChar char="•"/>
            </a:pPr>
            <a:r>
              <a:rPr lang="en-US" sz="2000" dirty="0">
                <a:solidFill>
                  <a:srgbClr val="002060"/>
                </a:solidFill>
              </a:rPr>
              <a:t>https://www.geeksforgeeks.org</a:t>
            </a:r>
            <a:endParaRPr lang="en-IN" sz="2000" dirty="0">
              <a:solidFill>
                <a:srgbClr val="002060"/>
              </a:solidFill>
            </a:endParaRPr>
          </a:p>
          <a:p>
            <a:pPr marL="285750" lvl="0" indent="-285750">
              <a:buFont typeface="Arial" panose="020B0604020202020204" pitchFamily="34" charset="0"/>
              <a:buChar char="•"/>
            </a:pPr>
            <a:r>
              <a:rPr lang="en-US" sz="2000" dirty="0">
                <a:solidFill>
                  <a:srgbClr val="002060"/>
                </a:solidFill>
              </a:rPr>
              <a:t>https://docs.djangoproject.com</a:t>
            </a:r>
            <a:endParaRPr lang="en-IN" sz="2000" dirty="0">
              <a:solidFill>
                <a:srgbClr val="002060"/>
              </a:solidFill>
            </a:endParaRPr>
          </a:p>
          <a:p>
            <a:pPr marL="285750" lvl="0" indent="-285750">
              <a:buFont typeface="Arial" panose="020B0604020202020204" pitchFamily="34" charset="0"/>
              <a:buChar char="•"/>
            </a:pPr>
            <a:r>
              <a:rPr lang="en-US" sz="2000" dirty="0">
                <a:solidFill>
                  <a:srgbClr val="002060"/>
                </a:solidFill>
              </a:rPr>
              <a:t>http://www.w3schools.com</a:t>
            </a:r>
            <a:endParaRPr lang="en-IN" sz="2000" dirty="0">
              <a:solidFill>
                <a:srgbClr val="002060"/>
              </a:solidFill>
            </a:endParaRPr>
          </a:p>
          <a:p>
            <a:endParaRPr lang="en-IN" dirty="0"/>
          </a:p>
        </p:txBody>
      </p:sp>
    </p:spTree>
    <p:extLst>
      <p:ext uri="{BB962C8B-B14F-4D97-AF65-F5344CB8AC3E}">
        <p14:creationId xmlns:p14="http://schemas.microsoft.com/office/powerpoint/2010/main" val="200317743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61"/>
          <p:cNvSpPr/>
          <p:nvPr/>
        </p:nvSpPr>
        <p:spPr>
          <a:xfrm>
            <a:off x="901733" y="428267"/>
            <a:ext cx="10465200" cy="5930000"/>
          </a:xfrm>
          <a:prstGeom prst="rect">
            <a:avLst/>
          </a:prstGeom>
          <a:solidFill>
            <a:srgbClr val="81ECEC"/>
          </a:solidFill>
          <a:ln>
            <a:noFill/>
          </a:ln>
        </p:spPr>
        <p:txBody>
          <a:bodyPr spcFirstLastPara="1" wrap="square" lIns="121900" tIns="121900" rIns="121900" bIns="121900" anchor="ctr" anchorCtr="0">
            <a:noAutofit/>
          </a:bodyPr>
          <a:lstStyle/>
          <a:p>
            <a:endParaRPr sz="2400"/>
          </a:p>
        </p:txBody>
      </p:sp>
      <p:sp>
        <p:nvSpPr>
          <p:cNvPr id="916" name="Google Shape;916;p61"/>
          <p:cNvSpPr/>
          <p:nvPr/>
        </p:nvSpPr>
        <p:spPr>
          <a:xfrm>
            <a:off x="901733" y="428267"/>
            <a:ext cx="2705600" cy="5930000"/>
          </a:xfrm>
          <a:prstGeom prst="rect">
            <a:avLst/>
          </a:prstGeom>
          <a:solidFill>
            <a:srgbClr val="81ECEC"/>
          </a:solidFill>
          <a:ln>
            <a:noFill/>
          </a:ln>
        </p:spPr>
        <p:txBody>
          <a:bodyPr spcFirstLastPara="1" wrap="square" lIns="121900" tIns="121900" rIns="121900" bIns="121900" anchor="ctr" anchorCtr="0">
            <a:noAutofit/>
          </a:bodyPr>
          <a:lstStyle/>
          <a:p>
            <a:endParaRPr sz="2400"/>
          </a:p>
        </p:txBody>
      </p:sp>
      <p:sp>
        <p:nvSpPr>
          <p:cNvPr id="920" name="Google Shape;920;p61"/>
          <p:cNvSpPr txBox="1">
            <a:spLocks noGrp="1"/>
          </p:cNvSpPr>
          <p:nvPr>
            <p:ph type="ctrTitle"/>
          </p:nvPr>
        </p:nvSpPr>
        <p:spPr>
          <a:xfrm>
            <a:off x="4163733" y="2639334"/>
            <a:ext cx="3941200" cy="1138000"/>
          </a:xfrm>
          <a:prstGeom prst="rect">
            <a:avLst/>
          </a:prstGeom>
        </p:spPr>
        <p:txBody>
          <a:bodyPr spcFirstLastPara="1" vert="horz" wrap="square" lIns="121900" tIns="121900" rIns="121900" bIns="121900" rtlCol="0" anchor="ctr" anchorCtr="0">
            <a:noAutofit/>
          </a:bodyPr>
          <a:lstStyle/>
          <a:p>
            <a:pPr algn="ctr">
              <a:lnSpc>
                <a:spcPct val="115000"/>
              </a:lnSpc>
              <a:buClr>
                <a:schemeClr val="dk1"/>
              </a:buClr>
              <a:buSzPts val="1100"/>
            </a:pPr>
            <a:r>
              <a:rPr lang="es" dirty="0">
                <a:effectLst>
                  <a:outerShdw blurRad="38100" dist="38100" dir="2700000" algn="tl">
                    <a:srgbClr val="000000">
                      <a:alpha val="43137"/>
                    </a:srgbClr>
                  </a:outerShdw>
                </a:effectLst>
              </a:rPr>
              <a:t>Thanks!</a:t>
            </a:r>
            <a:endParaRPr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9837675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PP-PC\Desktop\FORMS\RI-FFAMgiving-1200x630_7727190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308" y="528033"/>
            <a:ext cx="10998558" cy="5576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3501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5"/>
          <p:cNvSpPr txBox="1">
            <a:spLocks noGrp="1"/>
          </p:cNvSpPr>
          <p:nvPr>
            <p:ph type="subTitle" idx="1"/>
          </p:nvPr>
        </p:nvSpPr>
        <p:spPr>
          <a:xfrm>
            <a:off x="2169373" y="2360599"/>
            <a:ext cx="7848685" cy="3569553"/>
          </a:xfrm>
          <a:prstGeom prst="rect">
            <a:avLst/>
          </a:prstGeom>
        </p:spPr>
        <p:txBody>
          <a:bodyPr spcFirstLastPara="1" vert="horz" wrap="square" lIns="121900" tIns="121900" rIns="121900" bIns="121900" numCol="1" rtlCol="0" anchor="t" anchorCtr="0">
            <a:noAutofit/>
          </a:bodyPr>
          <a:lstStyle/>
          <a:p>
            <a:pPr marL="285750" indent="-285750" algn="just">
              <a:lnSpc>
                <a:spcPct val="150000"/>
              </a:lnSpc>
              <a:buFont typeface="Wingdings" pitchFamily="2" charset="2"/>
              <a:buChar char="§"/>
            </a:pPr>
            <a:r>
              <a:rPr lang="en-IN" sz="1800" dirty="0"/>
              <a:t>The  system  is  </a:t>
            </a:r>
            <a:r>
              <a:rPr lang="en-IN" sz="1800" b="1" dirty="0"/>
              <a:t>Online Donating Site</a:t>
            </a:r>
            <a:r>
              <a:rPr lang="en-IN" sz="1800" dirty="0"/>
              <a:t> called as</a:t>
            </a:r>
            <a:r>
              <a:rPr lang="en-IN" sz="1800" b="1" dirty="0"/>
              <a:t> RAISE_DONATION</a:t>
            </a:r>
            <a:r>
              <a:rPr lang="en-IN" sz="1800" dirty="0"/>
              <a:t>. </a:t>
            </a:r>
            <a:endParaRPr lang="en-IN" sz="1800" dirty="0" smtClean="0"/>
          </a:p>
          <a:p>
            <a:pPr marL="285750" indent="-285750" algn="just">
              <a:lnSpc>
                <a:spcPct val="150000"/>
              </a:lnSpc>
              <a:buFont typeface="Wingdings" pitchFamily="2" charset="2"/>
              <a:buChar char="§"/>
            </a:pPr>
            <a:r>
              <a:rPr lang="en-IN" sz="1800" dirty="0" smtClean="0"/>
              <a:t>This system is </a:t>
            </a:r>
            <a:r>
              <a:rPr lang="en-IN" sz="1800" dirty="0"/>
              <a:t>a solution for managing &amp; donating the stuffs or resources</a:t>
            </a:r>
            <a:r>
              <a:rPr lang="en-IN" sz="1800" dirty="0" smtClean="0"/>
              <a:t>.</a:t>
            </a:r>
          </a:p>
          <a:p>
            <a:pPr marL="285750" indent="-285750" algn="just">
              <a:lnSpc>
                <a:spcPct val="150000"/>
              </a:lnSpc>
              <a:buFont typeface="Wingdings" pitchFamily="2" charset="2"/>
              <a:buChar char="§"/>
            </a:pPr>
            <a:r>
              <a:rPr lang="en-IN" sz="1800" dirty="0" smtClean="0"/>
              <a:t>This system centralizes </a:t>
            </a:r>
            <a:r>
              <a:rPr lang="en-IN" sz="1800" dirty="0"/>
              <a:t>all by providing features to its Users, Donors, and NGOs. </a:t>
            </a:r>
            <a:endParaRPr lang="en-IN" sz="1800" dirty="0" smtClean="0"/>
          </a:p>
          <a:p>
            <a:pPr marL="285750" indent="-285750" algn="just">
              <a:lnSpc>
                <a:spcPct val="150000"/>
              </a:lnSpc>
              <a:buFont typeface="Wingdings" pitchFamily="2" charset="2"/>
              <a:buChar char="§"/>
            </a:pPr>
            <a:r>
              <a:rPr lang="en-IN" sz="1800" dirty="0" smtClean="0"/>
              <a:t>System </a:t>
            </a:r>
            <a:r>
              <a:rPr lang="en-IN" sz="1800" dirty="0"/>
              <a:t>provides the direct communication platform between Donors </a:t>
            </a:r>
            <a:r>
              <a:rPr lang="en-IN" sz="1800" dirty="0" smtClean="0"/>
              <a:t>and NGOs</a:t>
            </a:r>
            <a:r>
              <a:rPr lang="en-IN" sz="1800" dirty="0"/>
              <a:t>.</a:t>
            </a:r>
          </a:p>
          <a:p>
            <a:pPr marL="285750" indent="-285750" algn="just">
              <a:lnSpc>
                <a:spcPct val="150000"/>
              </a:lnSpc>
              <a:buFont typeface="Wingdings" pitchFamily="2" charset="2"/>
              <a:buChar char="§"/>
            </a:pPr>
            <a:r>
              <a:rPr lang="en-US" sz="1800" dirty="0"/>
              <a:t>Online Donating site is web-based software that helps </a:t>
            </a:r>
            <a:r>
              <a:rPr lang="en-US" sz="1800" dirty="0" smtClean="0"/>
              <a:t>to </a:t>
            </a:r>
            <a:r>
              <a:rPr lang="en-US" sz="1800" dirty="0"/>
              <a:t>donate </a:t>
            </a:r>
            <a:r>
              <a:rPr lang="en-US" sz="1800" dirty="0" smtClean="0"/>
              <a:t>resources like </a:t>
            </a:r>
            <a:r>
              <a:rPr lang="en-US" sz="1800" dirty="0"/>
              <a:t>food, clothes, </a:t>
            </a:r>
            <a:r>
              <a:rPr lang="en-US" sz="1800" dirty="0" smtClean="0"/>
              <a:t>books </a:t>
            </a:r>
            <a:r>
              <a:rPr lang="en-US" sz="1800" dirty="0"/>
              <a:t>online. </a:t>
            </a:r>
            <a:endParaRPr lang="en-IN" sz="1800" dirty="0"/>
          </a:p>
        </p:txBody>
      </p:sp>
      <p:sp>
        <p:nvSpPr>
          <p:cNvPr id="224" name="Google Shape;224;p35"/>
          <p:cNvSpPr txBox="1">
            <a:spLocks noGrp="1"/>
          </p:cNvSpPr>
          <p:nvPr>
            <p:ph type="title"/>
          </p:nvPr>
        </p:nvSpPr>
        <p:spPr>
          <a:xfrm>
            <a:off x="1907200" y="900539"/>
            <a:ext cx="5234800" cy="1617200"/>
          </a:xfrm>
          <a:prstGeom prst="rect">
            <a:avLst/>
          </a:prstGeom>
        </p:spPr>
        <p:txBody>
          <a:bodyPr spcFirstLastPara="1" vert="horz" wrap="square" lIns="121900" tIns="121900" rIns="121900" bIns="121900" rtlCol="0" anchor="t" anchorCtr="0">
            <a:noAutofit/>
          </a:bodyPr>
          <a:lstStyle/>
          <a:p>
            <a:pPr>
              <a:buClr>
                <a:srgbClr val="000000"/>
              </a:buClr>
              <a:buSzPts val="1100"/>
            </a:pPr>
            <a:r>
              <a:rPr lang="es" sz="4800" b="1" dirty="0" smtClean="0">
                <a:solidFill>
                  <a:srgbClr val="666666"/>
                </a:solidFill>
                <a:effectLst>
                  <a:outerShdw blurRad="38100" dist="38100" dir="2700000" algn="tl">
                    <a:srgbClr val="000000">
                      <a:alpha val="43137"/>
                    </a:srgbClr>
                  </a:outerShdw>
                </a:effectLst>
              </a:rPr>
              <a:t>INTRODUCTION</a:t>
            </a:r>
            <a:endParaRPr sz="4800" b="1" dirty="0">
              <a:solidFill>
                <a:srgbClr val="666666"/>
              </a:solidFill>
              <a:effectLst>
                <a:outerShdw blurRad="38100" dist="38100" dir="2700000" algn="tl">
                  <a:srgbClr val="000000">
                    <a:alpha val="43137"/>
                  </a:srgbClr>
                </a:outerShdw>
              </a:effectLst>
            </a:endParaRPr>
          </a:p>
        </p:txBody>
      </p:sp>
      <p:sp>
        <p:nvSpPr>
          <p:cNvPr id="225" name="Google Shape;225;p35"/>
          <p:cNvSpPr/>
          <p:nvPr/>
        </p:nvSpPr>
        <p:spPr>
          <a:xfrm>
            <a:off x="1907200" y="1828600"/>
            <a:ext cx="1529600" cy="532000"/>
          </a:xfrm>
          <a:prstGeom prst="rect">
            <a:avLst/>
          </a:prstGeom>
          <a:solidFill>
            <a:srgbClr val="81ECEC"/>
          </a:solidFill>
          <a:ln>
            <a:noFill/>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6373103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 y="0"/>
            <a:ext cx="12293600" cy="6954592"/>
          </a:xfrm>
          <a:prstGeom prst="rect">
            <a:avLst/>
          </a:prstGeom>
        </p:spPr>
      </p:pic>
    </p:spTree>
    <p:extLst>
      <p:ext uri="{BB962C8B-B14F-4D97-AF65-F5344CB8AC3E}">
        <p14:creationId xmlns:p14="http://schemas.microsoft.com/office/powerpoint/2010/main" val="3170620490"/>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7"/>
          <p:cNvSpPr txBox="1"/>
          <p:nvPr/>
        </p:nvSpPr>
        <p:spPr>
          <a:xfrm>
            <a:off x="22242145" y="5926801"/>
            <a:ext cx="731600" cy="524800"/>
          </a:xfrm>
          <a:prstGeom prst="rect">
            <a:avLst/>
          </a:prstGeom>
          <a:noFill/>
          <a:ln>
            <a:noFill/>
          </a:ln>
        </p:spPr>
        <p:txBody>
          <a:bodyPr spcFirstLastPara="1" wrap="square" lIns="121900" tIns="121900" rIns="121900" bIns="121900" anchor="ctr" anchorCtr="0">
            <a:noAutofit/>
          </a:bodyPr>
          <a:lstStyle/>
          <a:p>
            <a:pPr algn="r"/>
            <a:fld id="{00000000-1234-1234-1234-123412341234}" type="slidenum">
              <a:rPr lang="es" sz="1733">
                <a:solidFill>
                  <a:srgbClr val="FFFFFF"/>
                </a:solidFill>
                <a:latin typeface="Quicksand Light"/>
                <a:ea typeface="Quicksand Light"/>
                <a:cs typeface="Quicksand Light"/>
                <a:sym typeface="Quicksand Light"/>
              </a:rPr>
              <a:pPr algn="r"/>
              <a:t>6</a:t>
            </a:fld>
            <a:endParaRPr sz="1733">
              <a:solidFill>
                <a:srgbClr val="FFFFFF"/>
              </a:solidFill>
              <a:latin typeface="Quicksand Light"/>
              <a:ea typeface="Quicksand Light"/>
              <a:cs typeface="Quicksand Light"/>
              <a:sym typeface="Quicksand Light"/>
            </a:endParaRPr>
          </a:p>
        </p:txBody>
      </p:sp>
      <p:sp>
        <p:nvSpPr>
          <p:cNvPr id="340" name="Google Shape;340;p47"/>
          <p:cNvSpPr txBox="1">
            <a:spLocks noGrp="1"/>
          </p:cNvSpPr>
          <p:nvPr>
            <p:ph type="body" idx="4294967295"/>
          </p:nvPr>
        </p:nvSpPr>
        <p:spPr>
          <a:xfrm>
            <a:off x="6938682" y="-1"/>
            <a:ext cx="5253318" cy="6992472"/>
          </a:xfrm>
          <a:prstGeom prst="rect">
            <a:avLst/>
          </a:prstGeom>
          <a:solidFill>
            <a:schemeClr val="bg2">
              <a:lumMod val="75000"/>
            </a:schemeClr>
          </a:solidFill>
        </p:spPr>
        <p:txBody>
          <a:bodyPr spcFirstLastPara="1" vert="horz" wrap="square" lIns="121900" tIns="121900" rIns="121900" bIns="121900" rtlCol="0" anchor="t" anchorCtr="0">
            <a:noAutofit/>
          </a:bodyPr>
          <a:lstStyle/>
          <a:p>
            <a:pPr lvl="0">
              <a:buFont typeface="Wingdings" pitchFamily="2" charset="2"/>
              <a:buChar char="§"/>
            </a:pPr>
            <a:r>
              <a:rPr lang="en-US" sz="1800" b="1" u="sng" dirty="0" smtClean="0"/>
              <a:t>Different sectors:</a:t>
            </a:r>
          </a:p>
          <a:p>
            <a:pPr marL="457200" lvl="1" indent="0">
              <a:buNone/>
            </a:pPr>
            <a:r>
              <a:rPr lang="en-US" sz="1600" dirty="0"/>
              <a:t>T</a:t>
            </a:r>
            <a:r>
              <a:rPr lang="en-US" sz="1600" dirty="0" smtClean="0"/>
              <a:t>here is no system for donating more than one type stuffs like food, clothes, books .</a:t>
            </a:r>
          </a:p>
          <a:p>
            <a:pPr lvl="0">
              <a:buFont typeface="Wingdings" pitchFamily="2" charset="2"/>
              <a:buChar char="§"/>
            </a:pPr>
            <a:r>
              <a:rPr lang="en-US" sz="1800" b="1" u="sng" dirty="0" smtClean="0"/>
              <a:t>Communication:</a:t>
            </a:r>
          </a:p>
          <a:p>
            <a:pPr marL="457200" lvl="1" indent="0">
              <a:buNone/>
            </a:pPr>
            <a:r>
              <a:rPr lang="en-US" sz="1600" dirty="0"/>
              <a:t>T</a:t>
            </a:r>
            <a:r>
              <a:rPr lang="en-US" sz="1600" dirty="0" smtClean="0"/>
              <a:t>here is no system which connects one NGO to other NGO.</a:t>
            </a:r>
            <a:endParaRPr lang="en-US" sz="1600" b="1" u="sng" dirty="0" smtClean="0"/>
          </a:p>
          <a:p>
            <a:pPr lvl="0">
              <a:buFont typeface="Wingdings" pitchFamily="2" charset="2"/>
              <a:buChar char="§"/>
            </a:pPr>
            <a:r>
              <a:rPr lang="en-US" sz="1800" b="1" u="sng" dirty="0" smtClean="0"/>
              <a:t>Human </a:t>
            </a:r>
            <a:r>
              <a:rPr lang="en-US" sz="1800" b="1" u="sng" dirty="0"/>
              <a:t>Efforts:</a:t>
            </a:r>
            <a:endParaRPr lang="en-IN" sz="1800" b="1" dirty="0"/>
          </a:p>
          <a:p>
            <a:pPr marL="457200" lvl="1" indent="0">
              <a:buNone/>
            </a:pPr>
            <a:r>
              <a:rPr lang="en-US" sz="1600" dirty="0"/>
              <a:t>When computerized system is </a:t>
            </a:r>
            <a:r>
              <a:rPr lang="en-US" sz="1600" dirty="0" smtClean="0"/>
              <a:t>not implemented </a:t>
            </a:r>
            <a:r>
              <a:rPr lang="en-US" sz="1600" dirty="0"/>
              <a:t>large amount of human efforts is required to personally go to place and donate anything</a:t>
            </a:r>
            <a:r>
              <a:rPr lang="en-US" sz="1600" dirty="0" smtClean="0"/>
              <a:t>.</a:t>
            </a:r>
            <a:endParaRPr lang="en-IN" sz="1600" dirty="0"/>
          </a:p>
          <a:p>
            <a:pPr lvl="0">
              <a:buFont typeface="Wingdings" pitchFamily="2" charset="2"/>
              <a:buChar char="§"/>
            </a:pPr>
            <a:r>
              <a:rPr lang="en-US" sz="1800" b="1" u="sng" dirty="0" smtClean="0"/>
              <a:t>Time </a:t>
            </a:r>
            <a:r>
              <a:rPr lang="en-US" sz="1800" b="1" u="sng" dirty="0"/>
              <a:t>Wastage:</a:t>
            </a:r>
            <a:endParaRPr lang="en-IN" sz="1800" b="1" dirty="0"/>
          </a:p>
          <a:p>
            <a:pPr marL="457200" lvl="1" indent="0">
              <a:buNone/>
            </a:pPr>
            <a:r>
              <a:rPr lang="en-US" sz="1600" dirty="0"/>
              <a:t>When a computerized system is not there large amount of time is wasted in going to NGO’s at various unknown location</a:t>
            </a:r>
            <a:r>
              <a:rPr lang="en-US" sz="1600" dirty="0" smtClean="0"/>
              <a:t>.</a:t>
            </a:r>
            <a:endParaRPr lang="en-IN" sz="1600" dirty="0"/>
          </a:p>
          <a:p>
            <a:pPr lvl="0">
              <a:buFont typeface="Wingdings" pitchFamily="2" charset="2"/>
              <a:buChar char="§"/>
            </a:pPr>
            <a:r>
              <a:rPr lang="en-US" sz="1800" b="1" u="sng" dirty="0" smtClean="0"/>
              <a:t>Difficult </a:t>
            </a:r>
            <a:r>
              <a:rPr lang="en-US" sz="1800" b="1" u="sng" dirty="0"/>
              <a:t>To find trusted </a:t>
            </a:r>
            <a:r>
              <a:rPr lang="en-US" sz="1800" b="1" u="sng" dirty="0" smtClean="0"/>
              <a:t>NGOs</a:t>
            </a:r>
            <a:r>
              <a:rPr lang="en-US" sz="1800" b="1" u="sng" dirty="0"/>
              <a:t>:</a:t>
            </a:r>
            <a:endParaRPr lang="en-IN" sz="1800" b="1" dirty="0"/>
          </a:p>
          <a:p>
            <a:pPr marL="457200" lvl="1" indent="0">
              <a:buNone/>
            </a:pPr>
            <a:r>
              <a:rPr lang="en-US" sz="1600" dirty="0"/>
              <a:t>When donor is not having the knowledge of any NGO’s regarding their working or existence ,it become difficult for donor to trust them</a:t>
            </a:r>
            <a:r>
              <a:rPr lang="en-US" sz="1600" dirty="0" smtClean="0"/>
              <a:t>.</a:t>
            </a:r>
            <a:endParaRPr lang="en-IN" sz="1600" dirty="0" smtClean="0"/>
          </a:p>
          <a:p>
            <a:pPr lvl="0">
              <a:buFont typeface="Wingdings" pitchFamily="2" charset="2"/>
              <a:buChar char="§"/>
            </a:pPr>
            <a:r>
              <a:rPr lang="en-US" sz="1800" b="1" u="sng" dirty="0" smtClean="0"/>
              <a:t>Difficult </a:t>
            </a:r>
            <a:r>
              <a:rPr lang="en-US" sz="1800" b="1" u="sng" dirty="0"/>
              <a:t>to Donate </a:t>
            </a:r>
            <a:endParaRPr lang="en-IN" sz="1800" b="1" dirty="0"/>
          </a:p>
          <a:p>
            <a:pPr marL="457200" lvl="1" indent="0">
              <a:buNone/>
            </a:pPr>
            <a:r>
              <a:rPr lang="en-US" sz="1600" dirty="0" smtClean="0"/>
              <a:t>No </a:t>
            </a:r>
            <a:r>
              <a:rPr lang="en-US" sz="1600" dirty="0"/>
              <a:t>system or sector provide one place or platform to do donation</a:t>
            </a:r>
            <a:r>
              <a:rPr lang="en-US" sz="1600" dirty="0" smtClean="0"/>
              <a:t>, charity or </a:t>
            </a:r>
            <a:r>
              <a:rPr lang="en-US" sz="1600" dirty="0"/>
              <a:t>to raise fund at one place specially in an online mode .</a:t>
            </a:r>
            <a:endParaRPr lang="en-IN" sz="1600" dirty="0"/>
          </a:p>
        </p:txBody>
      </p:sp>
      <p:pic>
        <p:nvPicPr>
          <p:cNvPr id="1026" name="Picture 2" descr="C:\Users\HPP-PC\Desktop\FORMS\011013-national-money-monday-charity-donation-money-sav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692523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075765" y="5647765"/>
            <a:ext cx="4948517" cy="707886"/>
          </a:xfrm>
          <a:prstGeom prst="rect">
            <a:avLst/>
          </a:prstGeom>
          <a:noFill/>
        </p:spPr>
        <p:txBody>
          <a:bodyPr wrap="square" rtlCol="0">
            <a:spAutoFit/>
          </a:bodyPr>
          <a:lstStyle/>
          <a:p>
            <a:r>
              <a:rPr lang="en-IN" sz="4000" b="1" dirty="0">
                <a:effectLst>
                  <a:outerShdw blurRad="38100" dist="38100" dir="2700000" algn="tl">
                    <a:srgbClr val="000000">
                      <a:alpha val="43137"/>
                    </a:srgbClr>
                  </a:outerShdw>
                </a:effectLst>
              </a:rPr>
              <a:t>PROBLEM STATEMENT</a:t>
            </a:r>
          </a:p>
        </p:txBody>
      </p:sp>
    </p:spTree>
    <p:extLst>
      <p:ext uri="{BB962C8B-B14F-4D97-AF65-F5344CB8AC3E}">
        <p14:creationId xmlns:p14="http://schemas.microsoft.com/office/powerpoint/2010/main" val="27825958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7"/>
          <p:cNvSpPr txBox="1">
            <a:spLocks noGrp="1"/>
          </p:cNvSpPr>
          <p:nvPr>
            <p:ph type="title"/>
          </p:nvPr>
        </p:nvSpPr>
        <p:spPr>
          <a:xfrm>
            <a:off x="443761" y="1814255"/>
            <a:ext cx="5123321" cy="1608800"/>
          </a:xfrm>
          <a:prstGeom prst="rect">
            <a:avLst/>
          </a:prstGeom>
        </p:spPr>
        <p:txBody>
          <a:bodyPr spcFirstLastPara="1" vert="horz" wrap="square" lIns="121900" tIns="121900" rIns="121900" bIns="121900" rtlCol="0" anchor="b" anchorCtr="0">
            <a:noAutofit/>
          </a:bodyPr>
          <a:lstStyle/>
          <a:p>
            <a:pPr>
              <a:buClr>
                <a:srgbClr val="000000"/>
              </a:buClr>
              <a:buSzPts val="1100"/>
            </a:pPr>
            <a:r>
              <a:rPr lang="es" dirty="0" smtClean="0">
                <a:solidFill>
                  <a:srgbClr val="434343"/>
                </a:solidFill>
                <a:effectLst>
                  <a:outerShdw blurRad="38100" dist="38100" dir="2700000" algn="tl">
                    <a:srgbClr val="000000">
                      <a:alpha val="43137"/>
                    </a:srgbClr>
                  </a:outerShdw>
                </a:effectLst>
              </a:rPr>
              <a:t>PROPOSED SOLUTION</a:t>
            </a:r>
            <a:endParaRPr dirty="0">
              <a:solidFill>
                <a:srgbClr val="434343"/>
              </a:solidFill>
              <a:effectLst>
                <a:outerShdw blurRad="38100" dist="38100" dir="2700000" algn="tl">
                  <a:srgbClr val="000000">
                    <a:alpha val="43137"/>
                  </a:srgbClr>
                </a:outerShdw>
              </a:effectLst>
            </a:endParaRPr>
          </a:p>
        </p:txBody>
      </p:sp>
      <p:sp>
        <p:nvSpPr>
          <p:cNvPr id="238" name="Google Shape;238;p37"/>
          <p:cNvSpPr txBox="1">
            <a:spLocks noGrp="1"/>
          </p:cNvSpPr>
          <p:nvPr>
            <p:ph type="subTitle" idx="1"/>
          </p:nvPr>
        </p:nvSpPr>
        <p:spPr>
          <a:xfrm>
            <a:off x="5782235" y="121024"/>
            <a:ext cx="6279777" cy="6602505"/>
          </a:xfrm>
          <a:prstGeom prst="rect">
            <a:avLst/>
          </a:prstGeom>
        </p:spPr>
        <p:txBody>
          <a:bodyPr spcFirstLastPara="1" vert="horz" wrap="square" lIns="121900" tIns="121900" rIns="121900" bIns="121900" rtlCol="0" anchor="t" anchorCtr="0">
            <a:noAutofit/>
          </a:bodyPr>
          <a:lstStyle/>
          <a:p>
            <a:pPr marL="342900" indent="-342900">
              <a:buFont typeface="Wingdings" panose="05000000000000000000" pitchFamily="2" charset="2"/>
              <a:buChar char="Ø"/>
            </a:pPr>
            <a:endParaRPr lang="en-IN" dirty="0" smtClean="0"/>
          </a:p>
          <a:p>
            <a:pPr marL="342900" indent="-342900">
              <a:buFont typeface="Wingdings" panose="05000000000000000000" pitchFamily="2" charset="2"/>
              <a:buChar char="Ø"/>
            </a:pPr>
            <a:r>
              <a:rPr lang="en-IN" dirty="0" smtClean="0"/>
              <a:t>Online </a:t>
            </a:r>
            <a:r>
              <a:rPr lang="en-IN" dirty="0"/>
              <a:t>Donating site </a:t>
            </a:r>
            <a:r>
              <a:rPr lang="en-IN" dirty="0" smtClean="0"/>
              <a:t>allow Donors </a:t>
            </a:r>
            <a:r>
              <a:rPr lang="en-IN" dirty="0"/>
              <a:t>through </a:t>
            </a:r>
            <a:r>
              <a:rPr lang="en-IN" dirty="0" smtClean="0"/>
              <a:t>Internet </a:t>
            </a:r>
            <a:r>
              <a:rPr lang="en-IN" dirty="0"/>
              <a:t>to </a:t>
            </a:r>
            <a:r>
              <a:rPr lang="en-IN" dirty="0" smtClean="0"/>
              <a:t>register and </a:t>
            </a:r>
            <a:r>
              <a:rPr lang="en-IN" dirty="0"/>
              <a:t>donate </a:t>
            </a:r>
            <a:r>
              <a:rPr lang="en-IN" dirty="0" smtClean="0"/>
              <a:t>stuffs or resources like food, clothes, books and money.</a:t>
            </a:r>
          </a:p>
          <a:p>
            <a:pPr marL="0" indent="0"/>
            <a:endParaRPr lang="en-IN" dirty="0" smtClean="0"/>
          </a:p>
          <a:p>
            <a:pPr marL="342900" indent="-342900">
              <a:buFont typeface="Wingdings" panose="05000000000000000000" pitchFamily="2" charset="2"/>
              <a:buChar char="Ø"/>
            </a:pPr>
            <a:r>
              <a:rPr lang="en-IN" dirty="0"/>
              <a:t>Online Donating site </a:t>
            </a:r>
            <a:r>
              <a:rPr lang="en-IN" dirty="0" smtClean="0"/>
              <a:t>allow Ngo to request from other Ngo and user as well.</a:t>
            </a:r>
          </a:p>
          <a:p>
            <a:pPr marL="0" indent="0"/>
            <a:endParaRPr lang="en-IN" dirty="0" smtClean="0"/>
          </a:p>
          <a:p>
            <a:pPr marL="342900" indent="-342900">
              <a:buFont typeface="Wingdings" panose="05000000000000000000" pitchFamily="2" charset="2"/>
              <a:buChar char="Ø"/>
            </a:pPr>
            <a:r>
              <a:rPr lang="en-IN" dirty="0"/>
              <a:t>And this also allow NGOs to register themselves so that they can reach at those places where there is any requirement of </a:t>
            </a:r>
            <a:r>
              <a:rPr lang="en-IN" dirty="0" smtClean="0"/>
              <a:t>food, clothes, books etc</a:t>
            </a:r>
            <a:r>
              <a:rPr lang="en-IN" dirty="0"/>
              <a:t>. </a:t>
            </a:r>
            <a:endParaRPr lang="en-IN" dirty="0" smtClean="0"/>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endParaRPr lang="en-IN" dirty="0" smtClean="0"/>
          </a:p>
          <a:p>
            <a:pPr marL="0" indent="0"/>
            <a:endParaRPr lang="en-IN" dirty="0"/>
          </a:p>
          <a:p>
            <a:pPr marL="0" indent="0"/>
            <a:endParaRPr lang="en-IN" dirty="0" smtClean="0"/>
          </a:p>
          <a:p>
            <a:pPr marL="342900" indent="-342900">
              <a:buFont typeface="Wingdings" panose="05000000000000000000" pitchFamily="2" charset="2"/>
              <a:buChar char="Ø"/>
            </a:pPr>
            <a:r>
              <a:rPr lang="en-US" dirty="0" smtClean="0"/>
              <a:t>Donors </a:t>
            </a:r>
            <a:r>
              <a:rPr lang="en-US" dirty="0"/>
              <a:t>have an option of pickup and doorstep. So he/she can donate according to their convenience. If they have a </a:t>
            </a:r>
            <a:r>
              <a:rPr lang="en-US" dirty="0" smtClean="0"/>
              <a:t>more quantity </a:t>
            </a:r>
            <a:r>
              <a:rPr lang="en-US" dirty="0"/>
              <a:t>(based on our terms &amp; condition</a:t>
            </a:r>
            <a:r>
              <a:rPr lang="en-US" dirty="0" smtClean="0"/>
              <a:t>), Ngo </a:t>
            </a:r>
            <a:r>
              <a:rPr lang="en-US" dirty="0"/>
              <a:t>will reach out at their location to pickup according to the time given </a:t>
            </a:r>
            <a:r>
              <a:rPr lang="en-US" dirty="0" smtClean="0"/>
              <a:t>to </a:t>
            </a:r>
            <a:r>
              <a:rPr lang="en-US" dirty="0"/>
              <a:t>the donors</a:t>
            </a:r>
            <a:r>
              <a:rPr lang="en-US" dirty="0" smtClean="0"/>
              <a:t>.</a:t>
            </a:r>
            <a:endParaRPr lang="en-IN" dirty="0"/>
          </a:p>
          <a:p>
            <a:pPr marL="0" indent="0"/>
            <a:r>
              <a:rPr lang="en-US" dirty="0"/>
              <a:t> </a:t>
            </a:r>
            <a:endParaRPr lang="en-IN" dirty="0"/>
          </a:p>
          <a:p>
            <a:pPr marL="342900" indent="-342900">
              <a:buFont typeface="Wingdings" panose="05000000000000000000" pitchFamily="2" charset="2"/>
              <a:buChar char="Ø"/>
            </a:pPr>
            <a:r>
              <a:rPr lang="en-US" dirty="0"/>
              <a:t>Any visitor after registering onto the site can request for any requirements, so the ngos will be informed to </a:t>
            </a:r>
            <a:r>
              <a:rPr lang="en-US" dirty="0" smtClean="0"/>
              <a:t>fulfill </a:t>
            </a:r>
            <a:r>
              <a:rPr lang="en-US" dirty="0"/>
              <a:t>that requirement if possible.</a:t>
            </a:r>
            <a:endParaRPr lang="en-IN" dirty="0"/>
          </a:p>
          <a:p>
            <a:pPr marL="342900" indent="-342900">
              <a:buFont typeface="Arial" panose="020B0604020202020204" pitchFamily="34" charset="0"/>
              <a:buChar char="•"/>
            </a:pPr>
            <a:endParaRPr b="1" dirty="0"/>
          </a:p>
        </p:txBody>
      </p:sp>
    </p:spTree>
    <p:extLst>
      <p:ext uri="{BB962C8B-B14F-4D97-AF65-F5344CB8AC3E}">
        <p14:creationId xmlns:p14="http://schemas.microsoft.com/office/powerpoint/2010/main" val="145913285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HPP-PC\Desktop\FORMS\bigstock-fundraising-donations-charity--1461559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588"/>
            <a:ext cx="12192000" cy="68533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279560" y="2562893"/>
            <a:ext cx="7508383" cy="1107996"/>
          </a:xfrm>
          <a:prstGeom prst="rect">
            <a:avLst/>
          </a:prstGeom>
          <a:solidFill>
            <a:srgbClr val="DFF5E4"/>
          </a:solidFill>
        </p:spPr>
        <p:txBody>
          <a:bodyPr wrap="square" rtlCol="0">
            <a:spAutoFit/>
          </a:bodyPr>
          <a:lstStyle/>
          <a:p>
            <a:pPr algn="ctr"/>
            <a:r>
              <a:rPr lang="en-IN" sz="6600" b="1" dirty="0" smtClean="0">
                <a:solidFill>
                  <a:srgbClr val="FF5050"/>
                </a:solidFill>
                <a:latin typeface="Comic Sans MS" pitchFamily="66" charset="0"/>
              </a:rPr>
              <a:t>REQUIREMENTS</a:t>
            </a:r>
            <a:endParaRPr lang="en-IN" sz="6600" b="1" dirty="0">
              <a:solidFill>
                <a:srgbClr val="FF5050"/>
              </a:solidFill>
              <a:latin typeface="Comic Sans MS" pitchFamily="66" charset="0"/>
            </a:endParaRPr>
          </a:p>
        </p:txBody>
      </p:sp>
    </p:spTree>
    <p:extLst>
      <p:ext uri="{BB962C8B-B14F-4D97-AF65-F5344CB8AC3E}">
        <p14:creationId xmlns:p14="http://schemas.microsoft.com/office/powerpoint/2010/main" val="3923572149"/>
      </p:ext>
    </p:extLst>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9"/>
          <p:cNvSpPr txBox="1">
            <a:spLocks noGrp="1"/>
          </p:cNvSpPr>
          <p:nvPr>
            <p:ph type="title" idx="4"/>
          </p:nvPr>
        </p:nvSpPr>
        <p:spPr>
          <a:xfrm>
            <a:off x="-62189" y="-130153"/>
            <a:ext cx="12192000" cy="643200"/>
          </a:xfrm>
          <a:prstGeom prst="rect">
            <a:avLst/>
          </a:prstGeom>
        </p:spPr>
        <p:txBody>
          <a:bodyPr spcFirstLastPara="1" vert="horz" wrap="square" lIns="121900" tIns="121900" rIns="121900" bIns="121900" rtlCol="0" anchor="t" anchorCtr="0">
            <a:noAutofit/>
          </a:bodyPr>
          <a:lstStyle/>
          <a:p>
            <a:r>
              <a:rPr lang="es" sz="3200" dirty="0" smtClean="0">
                <a:solidFill>
                  <a:srgbClr val="434343"/>
                </a:solidFill>
                <a:effectLst>
                  <a:outerShdw blurRad="38100" dist="38100" dir="2700000" algn="tl">
                    <a:srgbClr val="000000">
                      <a:alpha val="43137"/>
                    </a:srgbClr>
                  </a:outerShdw>
                </a:effectLst>
                <a:latin typeface="+mn-lt"/>
              </a:rPr>
              <a:t>REQUIREMENTS</a:t>
            </a:r>
            <a:endParaRPr sz="3200" dirty="0">
              <a:solidFill>
                <a:srgbClr val="434343"/>
              </a:solidFill>
              <a:effectLst>
                <a:outerShdw blurRad="38100" dist="38100" dir="2700000" algn="tl">
                  <a:srgbClr val="000000">
                    <a:alpha val="43137"/>
                  </a:srgbClr>
                </a:outerShdw>
              </a:effectLst>
              <a:latin typeface="+mn-lt"/>
            </a:endParaRPr>
          </a:p>
        </p:txBody>
      </p:sp>
      <p:sp>
        <p:nvSpPr>
          <p:cNvPr id="253" name="Google Shape;253;p39"/>
          <p:cNvSpPr txBox="1">
            <a:spLocks noGrp="1"/>
          </p:cNvSpPr>
          <p:nvPr>
            <p:ph type="ctrTitle"/>
          </p:nvPr>
        </p:nvSpPr>
        <p:spPr>
          <a:xfrm>
            <a:off x="1143963" y="568753"/>
            <a:ext cx="4226000" cy="560094"/>
          </a:xfrm>
          <a:prstGeom prst="rect">
            <a:avLst/>
          </a:prstGeom>
        </p:spPr>
        <p:txBody>
          <a:bodyPr spcFirstLastPara="1" vert="horz" wrap="square" lIns="121900" tIns="121900" rIns="121900" bIns="121900" rtlCol="0" anchor="b" anchorCtr="0">
            <a:noAutofit/>
          </a:bodyPr>
          <a:lstStyle/>
          <a:p>
            <a:pPr algn="ctr"/>
            <a:r>
              <a:rPr lang="es" dirty="0" smtClean="0">
                <a:effectLst>
                  <a:outerShdw blurRad="38100" dist="38100" dir="2700000" algn="tl">
                    <a:srgbClr val="000000">
                      <a:alpha val="43137"/>
                    </a:srgbClr>
                  </a:outerShdw>
                </a:effectLst>
                <a:latin typeface="Ubuntu Medium"/>
                <a:sym typeface="Ubuntu Medium"/>
              </a:rPr>
              <a:t>Functional</a:t>
            </a:r>
            <a:endParaRPr dirty="0">
              <a:effectLst>
                <a:outerShdw blurRad="38100" dist="38100" dir="2700000" algn="tl">
                  <a:srgbClr val="000000">
                    <a:alpha val="43137"/>
                  </a:srgbClr>
                </a:outerShdw>
              </a:effectLst>
            </a:endParaRPr>
          </a:p>
        </p:txBody>
      </p:sp>
      <p:sp>
        <p:nvSpPr>
          <p:cNvPr id="254" name="Google Shape;254;p39"/>
          <p:cNvSpPr txBox="1">
            <a:spLocks noGrp="1"/>
          </p:cNvSpPr>
          <p:nvPr>
            <p:ph type="subTitle" idx="1"/>
          </p:nvPr>
        </p:nvSpPr>
        <p:spPr>
          <a:xfrm>
            <a:off x="786551" y="1128847"/>
            <a:ext cx="5081921" cy="5100613"/>
          </a:xfrm>
          <a:prstGeom prst="rect">
            <a:avLst/>
          </a:prstGeom>
        </p:spPr>
        <p:txBody>
          <a:bodyPr spcFirstLastPara="1" vert="horz" wrap="square" lIns="121900" tIns="121900" rIns="121900" bIns="121900" rtlCol="0" anchor="t" anchorCtr="0">
            <a:noAutofit/>
          </a:bodyPr>
          <a:lstStyle/>
          <a:p>
            <a:pPr marL="285750" lvl="0" indent="-285750">
              <a:buFont typeface="Wingdings" panose="05000000000000000000" pitchFamily="2" charset="2"/>
              <a:buChar char="Ø"/>
            </a:pPr>
            <a:r>
              <a:rPr lang="en-US" sz="1800" dirty="0" smtClean="0"/>
              <a:t>This </a:t>
            </a:r>
            <a:r>
              <a:rPr lang="en-US" sz="1800" dirty="0"/>
              <a:t>system should allow the administrator and user to manage their respective functionality</a:t>
            </a:r>
            <a:r>
              <a:rPr lang="en-US" sz="1800" dirty="0" smtClean="0"/>
              <a:t>.</a:t>
            </a:r>
            <a:endParaRPr lang="en-IN" sz="1800" dirty="0"/>
          </a:p>
          <a:p>
            <a:pPr marL="285750" lvl="0" indent="-285750">
              <a:buFont typeface="Wingdings" panose="05000000000000000000" pitchFamily="2" charset="2"/>
              <a:buChar char="Ø"/>
            </a:pPr>
            <a:r>
              <a:rPr lang="en-US" sz="1800" dirty="0"/>
              <a:t>This system should allow the administrator and user to insert, update and delete the details</a:t>
            </a:r>
            <a:r>
              <a:rPr lang="en-US" sz="1800" dirty="0" smtClean="0"/>
              <a:t>.</a:t>
            </a:r>
            <a:endParaRPr lang="en-IN" sz="1800" dirty="0"/>
          </a:p>
          <a:p>
            <a:pPr marL="285750" lvl="0" indent="-285750">
              <a:buFont typeface="Wingdings" panose="05000000000000000000" pitchFamily="2" charset="2"/>
              <a:buChar char="Ø"/>
            </a:pPr>
            <a:r>
              <a:rPr lang="en-US" sz="1800" dirty="0"/>
              <a:t>This system should allow the user to view </a:t>
            </a:r>
            <a:r>
              <a:rPr lang="en-US" sz="1800" dirty="0" smtClean="0"/>
              <a:t>the </a:t>
            </a:r>
            <a:r>
              <a:rPr lang="en-US" sz="1800" dirty="0"/>
              <a:t>essential details associated to him .</a:t>
            </a:r>
            <a:endParaRPr lang="en-IN" sz="1800" dirty="0"/>
          </a:p>
          <a:p>
            <a:pPr marL="285750" lvl="0" indent="-285750">
              <a:buFont typeface="Wingdings" panose="05000000000000000000" pitchFamily="2" charset="2"/>
              <a:buChar char="Ø"/>
            </a:pPr>
            <a:r>
              <a:rPr lang="en-US" sz="1800" dirty="0"/>
              <a:t>This system should allow the administrator to manage the verification process of any user.</a:t>
            </a:r>
            <a:endParaRPr lang="en-IN" sz="1800" dirty="0"/>
          </a:p>
          <a:p>
            <a:pPr marL="285750" lvl="0" indent="-285750">
              <a:buFont typeface="Wingdings" panose="05000000000000000000" pitchFamily="2" charset="2"/>
              <a:buChar char="Ø"/>
            </a:pPr>
            <a:r>
              <a:rPr lang="en-US" sz="1800" dirty="0"/>
              <a:t>This system should allow the user to register as per their </a:t>
            </a:r>
            <a:r>
              <a:rPr lang="en-US" sz="1800" dirty="0" smtClean="0"/>
              <a:t>requirement and type.</a:t>
            </a:r>
            <a:endParaRPr lang="en-IN" sz="1800" dirty="0"/>
          </a:p>
          <a:p>
            <a:pPr marL="285750" lvl="0" indent="-285750">
              <a:buFont typeface="Wingdings" panose="05000000000000000000" pitchFamily="2" charset="2"/>
              <a:buChar char="Ø"/>
            </a:pPr>
            <a:r>
              <a:rPr lang="en-US" sz="1800" dirty="0"/>
              <a:t>This system should allow the user to send and receive requests.</a:t>
            </a:r>
            <a:endParaRPr lang="en-IN" sz="1800" dirty="0"/>
          </a:p>
          <a:p>
            <a:pPr marL="285750" lvl="0" indent="-285750">
              <a:buFont typeface="Wingdings" panose="05000000000000000000" pitchFamily="2" charset="2"/>
              <a:buChar char="Ø"/>
            </a:pPr>
            <a:r>
              <a:rPr lang="en-US" sz="1800" dirty="0"/>
              <a:t>This system should allow the user to make any transaction after a complete verification and assure the security of </a:t>
            </a:r>
            <a:r>
              <a:rPr lang="en-US" sz="1800"/>
              <a:t>their </a:t>
            </a:r>
            <a:r>
              <a:rPr lang="en-US" sz="1800" smtClean="0"/>
              <a:t>data.</a:t>
            </a:r>
            <a:endParaRPr lang="en-IN" sz="1800" dirty="0"/>
          </a:p>
          <a:p>
            <a:pPr marL="0" indent="0"/>
            <a:endParaRPr lang="en-IN" sz="1800" dirty="0"/>
          </a:p>
        </p:txBody>
      </p:sp>
      <p:sp>
        <p:nvSpPr>
          <p:cNvPr id="255" name="Google Shape;255;p39"/>
          <p:cNvSpPr txBox="1">
            <a:spLocks noGrp="1"/>
          </p:cNvSpPr>
          <p:nvPr>
            <p:ph type="ctrTitle" idx="2"/>
          </p:nvPr>
        </p:nvSpPr>
        <p:spPr>
          <a:xfrm>
            <a:off x="6345414" y="554600"/>
            <a:ext cx="4226000" cy="560094"/>
          </a:xfrm>
          <a:prstGeom prst="rect">
            <a:avLst/>
          </a:prstGeom>
        </p:spPr>
        <p:txBody>
          <a:bodyPr spcFirstLastPara="1" vert="horz" wrap="square" lIns="121900" tIns="121900" rIns="121900" bIns="121900" rtlCol="0" anchor="b" anchorCtr="0">
            <a:noAutofit/>
          </a:bodyPr>
          <a:lstStyle/>
          <a:p>
            <a:pPr algn="ctr"/>
            <a:r>
              <a:rPr lang="es" b="1" dirty="0" smtClean="0">
                <a:effectLst>
                  <a:outerShdw blurRad="38100" dist="38100" dir="2700000" algn="tl">
                    <a:srgbClr val="000000">
                      <a:alpha val="43137"/>
                    </a:srgbClr>
                  </a:outerShdw>
                </a:effectLst>
              </a:rPr>
              <a:t>Non Functional</a:t>
            </a:r>
            <a:endParaRPr b="1" dirty="0">
              <a:effectLst>
                <a:outerShdw blurRad="38100" dist="38100" dir="2700000" algn="tl">
                  <a:srgbClr val="000000">
                    <a:alpha val="43137"/>
                  </a:srgbClr>
                </a:outerShdw>
              </a:effectLst>
            </a:endParaRPr>
          </a:p>
        </p:txBody>
      </p:sp>
      <p:sp>
        <p:nvSpPr>
          <p:cNvPr id="256" name="Google Shape;256;p39"/>
          <p:cNvSpPr txBox="1">
            <a:spLocks noGrp="1"/>
          </p:cNvSpPr>
          <p:nvPr>
            <p:ph type="subTitle" idx="3"/>
          </p:nvPr>
        </p:nvSpPr>
        <p:spPr>
          <a:xfrm>
            <a:off x="6225884" y="1114694"/>
            <a:ext cx="5210968" cy="5088776"/>
          </a:xfrm>
          <a:prstGeom prst="rect">
            <a:avLst/>
          </a:prstGeom>
        </p:spPr>
        <p:txBody>
          <a:bodyPr spcFirstLastPara="1" vert="horz" wrap="square" lIns="121900" tIns="121900" rIns="121900" bIns="121900" rtlCol="0" anchor="t" anchorCtr="0">
            <a:noAutofit/>
          </a:bodyPr>
          <a:lstStyle/>
          <a:p>
            <a:pPr marL="285750" indent="-285750">
              <a:buFont typeface="Wingdings" panose="05000000000000000000" pitchFamily="2" charset="2"/>
              <a:buChar char="Ø"/>
            </a:pPr>
            <a:r>
              <a:rPr lang="en-IN" sz="1800" b="1" dirty="0"/>
              <a:t>Usability</a:t>
            </a:r>
            <a:endParaRPr lang="en-IN" sz="1800" dirty="0"/>
          </a:p>
          <a:p>
            <a:pPr marL="0" lvl="0" indent="0"/>
            <a:r>
              <a:rPr lang="en-US" sz="1800" dirty="0"/>
              <a:t>We get the responses within the seconds.</a:t>
            </a:r>
            <a:endParaRPr lang="en-IN" sz="1800" dirty="0"/>
          </a:p>
          <a:p>
            <a:pPr marL="0" lvl="0" indent="0"/>
            <a:r>
              <a:rPr lang="en-US" sz="1800" dirty="0"/>
              <a:t>The web application has a simple, user friendly interface so user can save time and without any complexity and confusion</a:t>
            </a:r>
            <a:r>
              <a:rPr lang="en-US" sz="1800" dirty="0" smtClean="0"/>
              <a:t>.</a:t>
            </a:r>
          </a:p>
          <a:p>
            <a:pPr marL="285750" indent="-285750">
              <a:buFont typeface="Wingdings" panose="05000000000000000000" pitchFamily="2" charset="2"/>
              <a:buChar char="Ø"/>
            </a:pPr>
            <a:r>
              <a:rPr lang="en-IN" sz="1800" b="1" dirty="0"/>
              <a:t>Reliability</a:t>
            </a:r>
            <a:endParaRPr lang="en-IN" sz="1800" dirty="0"/>
          </a:p>
          <a:p>
            <a:pPr marL="0" lvl="0" indent="0"/>
            <a:r>
              <a:rPr lang="en-US" sz="1800" dirty="0"/>
              <a:t>The website is more reliable because of the qualities that are inherited from the platform. The code built by using HTML and CSS at frontend is more reliable</a:t>
            </a:r>
            <a:endParaRPr lang="en-IN" sz="1800" dirty="0"/>
          </a:p>
          <a:p>
            <a:pPr marL="285750" indent="-285750">
              <a:buFont typeface="Wingdings" panose="05000000000000000000" pitchFamily="2" charset="2"/>
              <a:buChar char="Ø"/>
            </a:pPr>
            <a:r>
              <a:rPr lang="en-IN" sz="1800" b="1" dirty="0"/>
              <a:t>Supportability</a:t>
            </a:r>
            <a:endParaRPr lang="en-IN" sz="1800" dirty="0"/>
          </a:p>
          <a:p>
            <a:pPr marL="0" lvl="0" indent="0"/>
            <a:r>
              <a:rPr lang="en-US" sz="1800" dirty="0"/>
              <a:t>The website is designed to be the cross platform supportable. The system is supported on a wide range of hardware and any software platform which  is having any web server installed into the system.</a:t>
            </a:r>
            <a:endParaRPr lang="en-IN" sz="1800" dirty="0"/>
          </a:p>
          <a:p>
            <a:pPr marL="285750" indent="-285750">
              <a:buFont typeface="Wingdings" panose="05000000000000000000" pitchFamily="2" charset="2"/>
              <a:buChar char="Ø"/>
            </a:pPr>
            <a:r>
              <a:rPr lang="en-IN" sz="1800" b="1" dirty="0"/>
              <a:t>Security</a:t>
            </a:r>
            <a:endParaRPr lang="en-IN" sz="1800" dirty="0"/>
          </a:p>
          <a:p>
            <a:pPr marL="0" lvl="0" indent="0"/>
            <a:r>
              <a:rPr lang="en-US" sz="1800" dirty="0"/>
              <a:t>It will allow to changes and updates only by </a:t>
            </a:r>
            <a:r>
              <a:rPr lang="en-US" sz="1800" dirty="0" smtClean="0"/>
              <a:t>admin permission.</a:t>
            </a:r>
            <a:endParaRPr lang="en-IN" sz="1800" dirty="0"/>
          </a:p>
          <a:p>
            <a:pPr marL="285750" lvl="0" indent="-285750">
              <a:buFont typeface="Arial" panose="020B0604020202020204" pitchFamily="34" charset="0"/>
              <a:buChar char="•"/>
            </a:pPr>
            <a:endParaRPr lang="en-IN" sz="1600" dirty="0"/>
          </a:p>
        </p:txBody>
      </p:sp>
    </p:spTree>
    <p:extLst>
      <p:ext uri="{BB962C8B-B14F-4D97-AF65-F5344CB8AC3E}">
        <p14:creationId xmlns:p14="http://schemas.microsoft.com/office/powerpoint/2010/main" val="157625478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Minimal Charm">
  <a:themeElements>
    <a:clrScheme name="Simple Light">
      <a:dk1>
        <a:srgbClr val="434343"/>
      </a:dk1>
      <a:lt1>
        <a:srgbClr val="FFFFFF"/>
      </a:lt1>
      <a:dk2>
        <a:srgbClr val="666666"/>
      </a:dk2>
      <a:lt2>
        <a:srgbClr val="999999"/>
      </a:lt2>
      <a:accent1>
        <a:srgbClr val="81ECEC"/>
      </a:accent1>
      <a:accent2>
        <a:srgbClr val="C0FFFC"/>
      </a:accent2>
      <a:accent3>
        <a:srgbClr val="0FB9B1"/>
      </a:accent3>
      <a:accent4>
        <a:srgbClr val="1E8A82"/>
      </a:accent4>
      <a:accent5>
        <a:srgbClr val="2BC7C7"/>
      </a:accent5>
      <a:accent6>
        <a:srgbClr val="B7ECE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1480</TotalTime>
  <Words>925</Words>
  <Application>Microsoft Office PowerPoint</Application>
  <PresentationFormat>Custom</PresentationFormat>
  <Paragraphs>143</Paragraphs>
  <Slides>24</Slides>
  <Notes>17</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Office Theme</vt:lpstr>
      <vt:lpstr>Minimal Charm</vt:lpstr>
      <vt:lpstr>RAISE_DONATION</vt:lpstr>
      <vt:lpstr>PowerPoint Presentation</vt:lpstr>
      <vt:lpstr>PowerPoint Presentation</vt:lpstr>
      <vt:lpstr>INTRODUCTION</vt:lpstr>
      <vt:lpstr>PowerPoint Presentation</vt:lpstr>
      <vt:lpstr>PowerPoint Presentation</vt:lpstr>
      <vt:lpstr>PROPOSED SOLUTION</vt:lpstr>
      <vt:lpstr>PowerPoint Presentation</vt:lpstr>
      <vt:lpstr>REQUIREMENTS</vt:lpstr>
      <vt:lpstr>PowerPoint Presentation</vt:lpstr>
      <vt:lpstr>ER Diagram</vt:lpstr>
      <vt:lpstr>LEVEL-0 or Context level DFD</vt:lpstr>
      <vt:lpstr>LEVEL-1 DFD</vt:lpstr>
      <vt:lpstr>USE CASE DIAGRAM</vt:lpstr>
      <vt:lpstr>Software Development Methodology</vt:lpstr>
      <vt:lpstr>TOOLS REQUIRED</vt:lpstr>
      <vt:lpstr>PowerPoint Presentation</vt:lpstr>
      <vt:lpstr>OUTCOMES</vt:lpstr>
      <vt:lpstr>FUTURE SCOPE</vt:lpstr>
      <vt:lpstr>PowerPoint Presentation</vt:lpstr>
      <vt:lpstr>LIMITATIONS</vt:lpstr>
      <vt:lpstr>LESSON LEARNED</vt:lpstr>
      <vt:lpstr>PowerPoint Presentation</vt:lpstr>
      <vt:lpstr>Thanks!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70</cp:revision>
  <dcterms:created xsi:type="dcterms:W3CDTF">2020-08-19T15:57:16Z</dcterms:created>
  <dcterms:modified xsi:type="dcterms:W3CDTF">2020-09-07T08:04:10Z</dcterms:modified>
</cp:coreProperties>
</file>