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1596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2206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3168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269407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34809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40206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1392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37655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375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540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769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550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377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54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645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03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2025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74558E-176F-42A9-8DCF-445A4D2D9C3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A718-8225-44F4-B7AF-C8F173BD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6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pull/>
  </p:transition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852019"/>
            <a:ext cx="6620968" cy="3329581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NeSNis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Network Sniffing Analysis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ltGray">
          <a:xfrm>
            <a:off x="866442" y="4777380"/>
            <a:ext cx="6620968" cy="1318620"/>
          </a:xfrm>
        </p:spPr>
        <p:txBody>
          <a:bodyPr>
            <a:noAutofit/>
          </a:bodyPr>
          <a:lstStyle/>
          <a:p>
            <a:r>
              <a:rPr lang="en-US" sz="1800" dirty="0" smtClean="0"/>
              <a:t>D.N. </a:t>
            </a:r>
            <a:r>
              <a:rPr lang="en-US" sz="1800" dirty="0" err="1" smtClean="0"/>
              <a:t>Vasisht</a:t>
            </a:r>
            <a:r>
              <a:rPr lang="en-US" sz="1800" dirty="0" smtClean="0"/>
              <a:t> (IIIT-D)</a:t>
            </a:r>
          </a:p>
          <a:p>
            <a:r>
              <a:rPr lang="en-US" sz="1800" dirty="0" err="1" smtClean="0"/>
              <a:t>Mayank</a:t>
            </a:r>
            <a:r>
              <a:rPr lang="en-US" sz="1800" dirty="0" smtClean="0"/>
              <a:t> </a:t>
            </a:r>
            <a:r>
              <a:rPr lang="en-US" sz="1800" dirty="0" err="1" smtClean="0"/>
              <a:t>Mohindra</a:t>
            </a:r>
            <a:r>
              <a:rPr lang="en-US" sz="1800" dirty="0" smtClean="0"/>
              <a:t> (IIIT-D)</a:t>
            </a:r>
          </a:p>
          <a:p>
            <a:r>
              <a:rPr lang="en-US" sz="1800" dirty="0" err="1" smtClean="0"/>
              <a:t>Viraj</a:t>
            </a:r>
            <a:r>
              <a:rPr lang="en-US" sz="1800" dirty="0" smtClean="0"/>
              <a:t> </a:t>
            </a:r>
            <a:r>
              <a:rPr lang="en-US" sz="1800" dirty="0" err="1" smtClean="0"/>
              <a:t>Parimi</a:t>
            </a:r>
            <a:r>
              <a:rPr lang="en-US" sz="1800" dirty="0" smtClean="0"/>
              <a:t> </a:t>
            </a:r>
            <a:r>
              <a:rPr lang="en-US" sz="1800" dirty="0" smtClean="0"/>
              <a:t>(IIIT-D)</a:t>
            </a:r>
            <a:endParaRPr lang="en-US" sz="18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dirty="0" err="1" smtClean="0">
                <a:solidFill>
                  <a:schemeClr val="tx1"/>
                </a:solidFill>
              </a:rPr>
              <a:t>NeSNis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to monitor internet usage</a:t>
            </a:r>
          </a:p>
          <a:p>
            <a:endParaRPr lang="en-US" dirty="0" smtClean="0"/>
          </a:p>
          <a:p>
            <a:r>
              <a:rPr lang="en-US" dirty="0" smtClean="0"/>
              <a:t>Sniff Packets from the users</a:t>
            </a:r>
          </a:p>
          <a:p>
            <a:endParaRPr lang="en-US" dirty="0" smtClean="0"/>
          </a:p>
          <a:p>
            <a:r>
              <a:rPr lang="en-US" dirty="0" smtClean="0"/>
              <a:t>Filter and Analyze </a:t>
            </a:r>
          </a:p>
          <a:p>
            <a:endParaRPr lang="en-US" dirty="0" smtClean="0"/>
          </a:p>
          <a:p>
            <a:r>
              <a:rPr lang="en-US" dirty="0" smtClean="0"/>
              <a:t>Provide administrator to make appropriate changes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Flowchart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Content Placeholder 3" descr="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819400"/>
            <a:ext cx="6711950" cy="2751245"/>
          </a:xfr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6778090" cy="4800599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 smtClean="0"/>
              <a:t>Tshark</a:t>
            </a:r>
            <a:r>
              <a:rPr lang="en-US" sz="2800" dirty="0" smtClean="0"/>
              <a:t> to sniff packets (get source and destination </a:t>
            </a:r>
            <a:r>
              <a:rPr lang="en-US" sz="2800" dirty="0" err="1" smtClean="0"/>
              <a:t>mac</a:t>
            </a:r>
            <a:r>
              <a:rPr lang="en-US" sz="2800" dirty="0" smtClean="0"/>
              <a:t> address) after time interval</a:t>
            </a:r>
          </a:p>
          <a:p>
            <a:r>
              <a:rPr lang="en-US" sz="2800" dirty="0" smtClean="0"/>
              <a:t>Find IP of Destination Server</a:t>
            </a:r>
          </a:p>
          <a:p>
            <a:r>
              <a:rPr lang="en-US" sz="2800" dirty="0" smtClean="0"/>
              <a:t>Resolve IP to get hostname(DNS </a:t>
            </a:r>
            <a:r>
              <a:rPr lang="en-US" sz="2800" dirty="0" err="1" smtClean="0"/>
              <a:t>lookup,whois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Shell script to filter data</a:t>
            </a:r>
          </a:p>
          <a:p>
            <a:r>
              <a:rPr lang="en-US" sz="2800" dirty="0" smtClean="0"/>
              <a:t>SSH to move data to  Web Server</a:t>
            </a:r>
          </a:p>
          <a:p>
            <a:r>
              <a:rPr lang="en-US" sz="2800" dirty="0" smtClean="0"/>
              <a:t>Shell Scripts to get </a:t>
            </a:r>
            <a:r>
              <a:rPr lang="en-US" sz="2800" dirty="0" err="1" smtClean="0"/>
              <a:t>Ip</a:t>
            </a:r>
            <a:r>
              <a:rPr lang="en-US" sz="2800" dirty="0" smtClean="0"/>
              <a:t> and Mac addresses(</a:t>
            </a:r>
            <a:r>
              <a:rPr lang="en-US" sz="2800" dirty="0" err="1" smtClean="0"/>
              <a:t>arp</a:t>
            </a:r>
            <a:r>
              <a:rPr lang="en-US" sz="2800" dirty="0" smtClean="0"/>
              <a:t>-scan)</a:t>
            </a:r>
          </a:p>
          <a:p>
            <a:r>
              <a:rPr lang="en-US" sz="2800" dirty="0" err="1" smtClean="0"/>
              <a:t>Aircrack</a:t>
            </a:r>
            <a:r>
              <a:rPr lang="en-US" sz="2800" dirty="0" smtClean="0"/>
              <a:t>-ng suite(</a:t>
            </a:r>
            <a:r>
              <a:rPr lang="en-US" sz="2800" dirty="0" err="1" smtClean="0"/>
              <a:t>aireplay</a:t>
            </a:r>
            <a:r>
              <a:rPr lang="en-US" sz="2800" dirty="0" smtClean="0"/>
              <a:t>) to </a:t>
            </a:r>
            <a:r>
              <a:rPr lang="en-US" sz="2800" dirty="0" err="1" smtClean="0"/>
              <a:t>deathenticate</a:t>
            </a:r>
            <a:r>
              <a:rPr lang="en-US" sz="2800" dirty="0" smtClean="0"/>
              <a:t> the user(</a:t>
            </a:r>
            <a:r>
              <a:rPr lang="en-US" sz="2800" dirty="0" err="1" smtClean="0"/>
              <a:t>deauth</a:t>
            </a:r>
            <a:r>
              <a:rPr lang="en-US" sz="2800" dirty="0" smtClean="0"/>
              <a:t> packets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Web designing in Django,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, </a:t>
            </a:r>
            <a:r>
              <a:rPr lang="en-US" sz="2800" dirty="0" err="1" smtClean="0"/>
              <a:t>HighCharts</a:t>
            </a:r>
            <a:r>
              <a:rPr lang="en-US" sz="2800" dirty="0" smtClean="0"/>
              <a:t>, CSS.</a:t>
            </a:r>
            <a:endParaRPr lang="en-US" sz="2800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not Work in Intranet (All data through gateway device 224.0.0.*)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Cannot detect VPN and Proxy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Rpi2 cannot work in this scenario(</a:t>
            </a:r>
            <a:r>
              <a:rPr lang="en-US" dirty="0" err="1" smtClean="0"/>
              <a:t>arp</a:t>
            </a:r>
            <a:r>
              <a:rPr lang="en-US" dirty="0" smtClean="0"/>
              <a:t>-cache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Analysis is limited to a few fields at the moment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Internet usage in classrooms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used in Corporate environments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Parental Guidance at home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162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NeSNis Network Sniffing Analysis </vt:lpstr>
      <vt:lpstr>What is NeSNis ?</vt:lpstr>
      <vt:lpstr>Flowchart</vt:lpstr>
      <vt:lpstr>Implementation</vt:lpstr>
      <vt:lpstr>Limitations</vt:lpstr>
      <vt:lpstr>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NeSNis</dc:title>
  <dc:creator>Manik Arora</dc:creator>
  <cp:lastModifiedBy>Mayank TheGreat</cp:lastModifiedBy>
  <cp:revision>8</cp:revision>
  <dcterms:created xsi:type="dcterms:W3CDTF">2016-08-20T06:30:56Z</dcterms:created>
  <dcterms:modified xsi:type="dcterms:W3CDTF">2016-08-20T20:24:13Z</dcterms:modified>
</cp:coreProperties>
</file>