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1" r:id="rId3"/>
    <p:sldId id="330" r:id="rId4"/>
    <p:sldId id="366" r:id="rId5"/>
    <p:sldId id="369" r:id="rId6"/>
    <p:sldId id="371" r:id="rId7"/>
    <p:sldId id="372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CE5A0B-30E9-43FB-868B-153B5CFAD5B8}">
          <p14:sldIdLst>
            <p14:sldId id="256"/>
            <p14:sldId id="281"/>
            <p14:sldId id="330"/>
            <p14:sldId id="366"/>
            <p14:sldId id="369"/>
            <p14:sldId id="371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C41C-89C5-4373-94DE-5EB328A7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E2704-838F-4BA9-99D5-815AB1B0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2AEA-B093-4ACC-914F-7A50BA10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DD01-102A-41BC-8B4C-D741D370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DAB2-E2E3-46F9-BAF8-69E4B80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8B4A-7E71-428F-877D-BE855994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E7AF4-2DEE-4F98-B27C-D40EB324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B782-65C5-4EA1-AC05-22A1974D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D616-7BAB-4BA5-85BB-9A97B7C8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A999-31B0-431C-A9E2-1B484435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1FC6F-EBF9-4444-9735-B81CE89A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B04E1-F646-4B1D-BBAE-F6C0A88C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1062-122C-4DDF-B142-BBA2738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D7A2-A333-4808-8D36-5FD57A78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EBF8-D0A9-4C32-8353-1520FEC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95A0-E8C6-4706-8ECD-4A316A5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A4E8-4209-4BE9-8E63-E7B28C9E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1CA9-0169-4086-85BD-044ED07C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2EE9-5A44-46A3-86CA-139E932E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0553-FEB1-4EF2-A347-16058FD0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4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6077-F531-4717-A34B-4FDD7749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DC9CC-CEC8-4E1D-935B-E9488155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6657-949C-4146-AF1D-220AF12A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5B13-8614-47C1-9982-7958138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4393-7688-46D5-B7A2-24942E46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2F57-0BAA-4CF7-A762-9A582C41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0EC4-314E-4DB3-917F-9277CFAE9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9BC62-D3AF-4C65-87C0-215E3C15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4B62-B4C8-46CB-94BA-235D2E9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FABD-56C5-437B-AD35-1C94DD87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8A187-2A28-477C-9342-EEBC0FFF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0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05D4-9281-4E88-A3AD-ECCD2B3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4577-E968-416B-968F-1B2D63CE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7846C-49B9-4089-BDC4-57F679DC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F9F60-1592-474C-92F8-585718E91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6FFF6-FC2D-480C-A5A2-1468ED3BB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21F19-8B4E-4225-8A36-5955FB4C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A8541-C3CF-4AA8-ADBB-876AE692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91DAC-E68E-42EC-B9C2-C72FE0D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7B28-2499-43BB-AFC6-44C0E46A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19FC7-E62C-4BF7-843D-3FA7FE9E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DA26E-2827-4B29-8A59-4E43BCF2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38F8E-9FD0-475F-A525-2C59C104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07677-7514-4ADA-ABFB-5557B440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74E01-4542-44E7-8DAA-1146D623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0F97B-186F-4C22-BD04-66D4A019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5A34-8867-4EBC-AF89-C18D592D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AE23-D372-4CB8-B361-929C1D25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654A-1E07-49C4-B662-253CC955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42EA4-1368-49A5-90B1-A7C45A73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C966-775E-49AC-B180-50A268E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9995C-FFEF-49DC-8A33-63F188A4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6709-D1BE-4FE9-A2CE-2EFFBB41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D04D5-3A24-403F-BFC2-0A892FEE9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4CBAC-68D2-46B4-AAB1-2239651D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406FE-C2A5-472D-943D-594E8CE5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C1B9A-D5AE-49CD-94CF-9722188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3D0A2-D1A3-47A7-8D21-B760CAF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4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090AE-D678-479C-B244-4B1BDAD8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4639-B37E-4C9E-9E1D-5986FAF8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1C06-1802-4007-8706-A974CD4C5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B77B-0BEA-4B27-A55E-5FECD585777C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DA48-40FB-4E2F-B08F-BD14D895E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7482-2E7A-45C8-BB68-B59987B87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73DA-9128-43AB-9BC4-1EC74A0E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8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24CA-0106-4B6F-AC07-53215968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540" y="1747520"/>
            <a:ext cx="9634330" cy="2948844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IN" sz="2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Presentation</a:t>
            </a:r>
            <a:br>
              <a:rPr lang="en-IN" sz="2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</a:t>
            </a:r>
            <a:br>
              <a:rPr lang="en-IN" sz="2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latin typeface="Arial Rounded MT Bold" panose="020F0704030504030204" pitchFamily="34" charset="0"/>
              </a:rPr>
            </a:br>
            <a:r>
              <a:rPr lang="en-US" sz="3100" b="1" dirty="0">
                <a:latin typeface="Cambria" panose="02040503050406030204" pitchFamily="18" charset="0"/>
                <a:ea typeface="Calibri" panose="020F0502020204030204" pitchFamily="34" charset="0"/>
              </a:rPr>
              <a:t>Project on FDI Investments</a:t>
            </a:r>
            <a:b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3600" dirty="0">
                <a:latin typeface="Arial Rounded MT Bold" panose="020F0704030504030204" pitchFamily="34" charset="0"/>
              </a:rPr>
            </a:b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6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8" y="185531"/>
            <a:ext cx="11873948" cy="64204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8. What is the proportion of investment between sectors from the FDI perspective?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BD563-BF2C-4BEE-A0F5-0C9FA7E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45" y="1028631"/>
            <a:ext cx="10527309" cy="56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6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9" y="225287"/>
            <a:ext cx="8839199" cy="64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9. Are there any specific clusters present in the data?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6401B-6AA2-42F3-9A3F-692266AE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00" y="957608"/>
            <a:ext cx="10584179" cy="56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1" y="212035"/>
            <a:ext cx="8839199" cy="64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10. Can we forecast trend for following year?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650E94-71B9-4058-8695-3BD38FFB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08" y="828809"/>
            <a:ext cx="10860165" cy="58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436" y="0"/>
            <a:ext cx="3395869" cy="3048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Final Dashboard 1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814D-6D81-4584-8746-561DB133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79C9E-362B-45C8-A864-F2F3426E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265"/>
            <a:ext cx="12192000" cy="64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436" y="0"/>
            <a:ext cx="3395869" cy="3048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Final Dashboard 2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DF9875A-48C3-488F-BD1E-753ED404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0650"/>
            <a:ext cx="12192000" cy="63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B51B-FD49-41B7-9334-4BAF5556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7F74-CDC5-4582-8C27-7499A96E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7CFA-6C18-4098-9E06-2850F521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631" y="1026284"/>
            <a:ext cx="2766391" cy="64452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Case-Study</a:t>
            </a:r>
            <a:b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4049-AE8B-4A8D-AFE8-485BF0A4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1670810"/>
            <a:ext cx="9157252" cy="4813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this case study, we will explore the FDI dataset and analyze it from the perspective of a business. We shall look at various sectors to determine which sector will prove most beneficial to collaborate with, for the company.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112-3AFD-4C3F-BC9B-8BEEE8BC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75" y="338620"/>
            <a:ext cx="3614530" cy="566824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Business Problems</a:t>
            </a:r>
            <a:b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7F02-5B55-4DE0-937D-C5C6D31E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5"/>
            <a:ext cx="10515600" cy="5631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1. Which sector receive the maximum direct funding for a given year?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0549B-15C1-4AB8-BA69-139C454F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61" y="1528280"/>
            <a:ext cx="93440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2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7F02-5B55-4DE0-937D-C5C6D31E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5"/>
            <a:ext cx="10515600" cy="5631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6B32-8948-4C50-857F-C2C3E744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9" y="1490180"/>
            <a:ext cx="9363075" cy="5029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A26A179-99F1-4AEF-A4DB-8B65EC62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9" y="338620"/>
            <a:ext cx="10515600" cy="887895"/>
          </a:xfrm>
        </p:spPr>
        <p:txBody>
          <a:bodyPr>
            <a:normAutofit/>
          </a:bodyPr>
          <a:lstStyle/>
          <a:p>
            <a:r>
              <a:rPr lang="en-IN" sz="800" dirty="0"/>
              <a:t>.</a:t>
            </a:r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2. Which sector receive the minimum direct funding for a given year?</a:t>
            </a:r>
            <a:b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800" dirty="0"/>
            </a:b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6996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139839"/>
            <a:ext cx="10515600" cy="64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Is there a trend for direct investments for individual sectors?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75F8C5-B757-416D-B471-9C67F0ED0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16" y="1100759"/>
            <a:ext cx="9706702" cy="51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51" y="312119"/>
            <a:ext cx="10515600" cy="64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In what fashion can the sectors be grouped for comparison?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D19D61-2385-43AB-9015-F645E2407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29" y="1282284"/>
            <a:ext cx="9828044" cy="52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03" y="537406"/>
            <a:ext cx="10515600" cy="64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5. Which sectors reported highest growth in past 5 years?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A6607-3E5F-43DC-A5D5-8CF12AE58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736" y="1868849"/>
            <a:ext cx="7302830" cy="3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8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03" y="537406"/>
            <a:ext cx="10515600" cy="64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6. Which sectors reported highest decline in the past 5 years?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800606-58EF-4B0F-982B-0543FD63C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767" y="2033759"/>
            <a:ext cx="7850801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9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8A5-2973-4D24-B4EA-FF9E4A31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64" y="0"/>
            <a:ext cx="10515600" cy="64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7. Which sectors reported the most variation overall?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A9C36-452D-4F3B-9ABB-4CECDE4E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8" y="642040"/>
            <a:ext cx="11516139" cy="61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10410</TotalTime>
  <Words>198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Cambria</vt:lpstr>
      <vt:lpstr>Times New Roman</vt:lpstr>
      <vt:lpstr>Wingdings</vt:lpstr>
      <vt:lpstr>Office Theme</vt:lpstr>
      <vt:lpstr>   Presentation on  Project on FDI Investments  </vt:lpstr>
      <vt:lpstr>Case-Study </vt:lpstr>
      <vt:lpstr>Business Problems </vt:lpstr>
      <vt:lpstr>. 2. Which sector receive the minimum direct funding for a given year?  </vt:lpstr>
      <vt:lpstr>3. Is there a trend for direct investments for individual sectors?</vt:lpstr>
      <vt:lpstr>4. In what fashion can the sectors be grouped for comparison?</vt:lpstr>
      <vt:lpstr>5. Which sectors reported highest growth in past 5 years?</vt:lpstr>
      <vt:lpstr>6. Which sectors reported highest decline in the past 5 years?</vt:lpstr>
      <vt:lpstr>7. Which sectors reported the most variation overall?</vt:lpstr>
      <vt:lpstr>8. What is the proportion of investment between sectors from the FDI perspective?</vt:lpstr>
      <vt:lpstr>9. Are there any specific clusters present in the data?</vt:lpstr>
      <vt:lpstr>10. Can we forecast trend for following year?</vt:lpstr>
      <vt:lpstr>Final Dashboard 1</vt:lpstr>
      <vt:lpstr>Final Dashboard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FRACTURE MECHANICS  PROJECT PRESENTATION  FRACTURE MECHANICS IN COMPOSITES</dc:title>
  <dc:creator>SHUBHAM CHAUHAN</dc:creator>
  <cp:lastModifiedBy>SHUBHAM CHAUHAN</cp:lastModifiedBy>
  <cp:revision>254</cp:revision>
  <dcterms:created xsi:type="dcterms:W3CDTF">2019-04-10T17:58:50Z</dcterms:created>
  <dcterms:modified xsi:type="dcterms:W3CDTF">2020-09-25T04:31:06Z</dcterms:modified>
</cp:coreProperties>
</file>