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 varScale="1">
        <p:scale>
          <a:sx n="65" d="100"/>
          <a:sy n="65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3">
            <a:extLst>
              <a:ext uri="{FF2B5EF4-FFF2-40B4-BE49-F238E27FC236}">
                <a16:creationId xmlns:a16="http://schemas.microsoft.com/office/drawing/2014/main" id="{486D73E8-04D1-8155-2EE4-5C3326A441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ADA7B2F8-30DA-E9B5-5C9D-A5C933ED62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146AC9-9329-44A0-8EF0-2BD3E5ED08D1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pPr>
              <a:defRPr/>
            </a:pPr>
            <a:fld id="{B165958F-3A7F-4FF8-A7A0-6881D6BEB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49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C28C1-B94B-4234-BE52-ECDAD4509352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DF682-C44E-4405-A130-E2D4A165F2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149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89F4DC-44C9-4923-94D1-8F08FD0FA3B1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FAD93-E3BC-4A8D-BF09-CEE0F7490C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64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29AC7-D1EA-42B2-AF49-B95695E84E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42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04FA74-F3AE-4D3E-9CC6-1E775EC3BEEC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319C1-34DA-46F8-B073-5FBE11E59C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84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BA002D-F76E-4CC6-8EAC-31979BB36391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609B6-B1C8-4BB6-93E8-EC5B266FB2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069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4132EE-3563-412F-A428-D0568DCD5C49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1F78B-7820-42B1-9A00-E01E471B5B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505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6AAF97-4B5B-43CB-9B3C-0EF05FCCAB31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60671-0A8F-4699-9DC5-3FF4657FE2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372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1AAB60-3308-4A39-9A2A-9C02DD0020B7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067DF-9AC6-4BF8-9449-EB6572F61C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37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89B167-8C65-405D-9F74-A45BE5B8498D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FFB27A-98B8-485B-8B0B-F72C72804F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395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0F82AB4-E928-410D-8AE9-330524D7C3EB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FD92A-7E63-4AC8-9CA7-1EEC077AC9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69294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F188E7-5476-4182-ADDC-30BFF0CC2985}" type="datetimeFigureOut">
              <a:rPr lang="en-US" smtClean="0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CAEA45E-F13F-4ACE-982E-DD49A6CF4A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00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www.pikist.com/free-photo-xakre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sv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9621-EF68-0D2F-B083-3A822935D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/>
              <a:t>test 1 shubham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EF2A5-53EB-8327-2686-05F1CA883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By Team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D223-B1BB-1B2B-C92D-7F009B14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2 shubham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E173-7591-5BF4-F48D-24898A38E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2977917" cy="345061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Keysight Sans" panose="02000504000000000004" pitchFamily="2" charset="0"/>
              </a:rPr>
              <a:t>A secure connection is cryptographically protected against attackers trying to read or manipulate the transferred data. </a:t>
            </a:r>
          </a:p>
        </p:txBody>
      </p:sp>
      <p:pic>
        <p:nvPicPr>
          <p:cNvPr id="5" name="Picture 4" descr="A lock with a map of the world&#10;&#10;Description automatically generated">
            <a:extLst>
              <a:ext uri="{FF2B5EF4-FFF2-40B4-BE49-F238E27FC236}">
                <a16:creationId xmlns:a16="http://schemas.microsoft.com/office/drawing/2014/main" id="{D1F64485-9C83-51F2-490E-E8CE8AEF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38014" y="1853754"/>
            <a:ext cx="5761934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2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CE93-DA9C-C79A-4A55-1925B3A3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3 shubham:</a:t>
            </a:r>
            <a:endParaRPr lang="en-IN" dirty="0"/>
          </a:p>
        </p:txBody>
      </p:sp>
      <p:pic>
        <p:nvPicPr>
          <p:cNvPr id="4" name="Picture 3" descr="A close-up of a digital device&#10;&#10;Description automatically generated">
            <a:extLst>
              <a:ext uri="{FF2B5EF4-FFF2-40B4-BE49-F238E27FC236}">
                <a16:creationId xmlns:a16="http://schemas.microsoft.com/office/drawing/2014/main" id="{6CB86079-2DC9-B157-2C86-2BF44A1FC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02" y="2567447"/>
            <a:ext cx="3400000" cy="1914286"/>
          </a:xfrm>
          <a:prstGeom prst="rect">
            <a:avLst/>
          </a:prstGeom>
        </p:spPr>
      </p:pic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C63559F1-F36A-B508-3FA7-A790A72A7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9046" y="2472046"/>
            <a:ext cx="1913907" cy="191390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C083106-41BB-0AA8-165E-3DEF2EC2E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982" y="2376892"/>
            <a:ext cx="3218890" cy="2010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1C94BF-114D-0736-4753-50FFC299E3A6}"/>
              </a:ext>
            </a:extLst>
          </p:cNvPr>
          <p:cNvSpPr txBox="1"/>
          <p:nvPr/>
        </p:nvSpPr>
        <p:spPr>
          <a:xfrm>
            <a:off x="1451579" y="4632332"/>
            <a:ext cx="155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DEB37-7E55-C687-2ECC-B2C6DAE7BDEA}"/>
              </a:ext>
            </a:extLst>
          </p:cNvPr>
          <p:cNvSpPr txBox="1"/>
          <p:nvPr/>
        </p:nvSpPr>
        <p:spPr>
          <a:xfrm>
            <a:off x="5497285" y="4297067"/>
            <a:ext cx="155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Station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D80D2F-862C-6151-9D84-851A92551DBB}"/>
              </a:ext>
            </a:extLst>
          </p:cNvPr>
          <p:cNvSpPr txBox="1"/>
          <p:nvPr/>
        </p:nvSpPr>
        <p:spPr>
          <a:xfrm>
            <a:off x="9310593" y="4632332"/>
            <a:ext cx="155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SIC Expert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5500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1785</TotalTime>
  <Words>42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Gill Sans MT</vt:lpstr>
      <vt:lpstr>Arial</vt:lpstr>
      <vt:lpstr>Gallery</vt:lpstr>
      <vt:lpstr>Architecture_Tempelate_1</vt:lpstr>
      <vt:lpstr>Secure Communication</vt:lpstr>
      <vt:lpstr>Keysight Secure Instrument Communication system consists of three main elements: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Sarabjeet Kaur</cp:lastModifiedBy>
  <cp:revision>15</cp:revision>
  <dcterms:modified xsi:type="dcterms:W3CDTF">2023-09-27T14:03:36Z</dcterms:modified>
  <cp:category/>
</cp:coreProperties>
</file>