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7" r:id="rId2"/>
    <p:sldId id="379" r:id="rId3"/>
    <p:sldId id="437" r:id="rId4"/>
    <p:sldId id="438" r:id="rId5"/>
    <p:sldId id="439" r:id="rId6"/>
    <p:sldId id="440" r:id="rId7"/>
    <p:sldId id="441" r:id="rId8"/>
    <p:sldId id="442" r:id="rId9"/>
    <p:sldId id="444" r:id="rId10"/>
    <p:sldId id="517" r:id="rId11"/>
    <p:sldId id="446" r:id="rId12"/>
    <p:sldId id="445" r:id="rId13"/>
    <p:sldId id="447" r:id="rId14"/>
    <p:sldId id="448" r:id="rId15"/>
    <p:sldId id="449" r:id="rId16"/>
    <p:sldId id="450" r:id="rId17"/>
    <p:sldId id="443" r:id="rId18"/>
    <p:sldId id="519" r:id="rId19"/>
    <p:sldId id="512" r:id="rId20"/>
    <p:sldId id="510" r:id="rId21"/>
    <p:sldId id="511" r:id="rId22"/>
    <p:sldId id="451" r:id="rId23"/>
    <p:sldId id="513" r:id="rId24"/>
    <p:sldId id="514" r:id="rId25"/>
    <p:sldId id="515" r:id="rId26"/>
    <p:sldId id="516" r:id="rId27"/>
    <p:sldId id="518" r:id="rId28"/>
    <p:sldId id="43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D854-3251-41CD-AC2E-338A2A58449D}" v="90" dt="2022-03-30T05:32:43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31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DAFB3893-F8ED-43B3-BBD4-694BCB4652C9}"/>
    <pc:docChg chg="undo custSel addSld delSld modSld sldOrd">
      <pc:chgData name="Rohit J Kate" userId="6acfeb0a-1742-4fee-9ad0-3462b52b7fdf" providerId="ADAL" clId="{DAFB3893-F8ED-43B3-BBD4-694BCB4652C9}" dt="2022-02-16T18:34:20.572" v="3425" actId="20577"/>
      <pc:docMkLst>
        <pc:docMk/>
      </pc:docMkLst>
      <pc:sldChg chg="modSp mod">
        <pc:chgData name="Rohit J Kate" userId="6acfeb0a-1742-4fee-9ad0-3462b52b7fdf" providerId="ADAL" clId="{DAFB3893-F8ED-43B3-BBD4-694BCB4652C9}" dt="2022-02-16T03:30:17.060" v="32" actId="20577"/>
        <pc:sldMkLst>
          <pc:docMk/>
          <pc:sldMk cId="0" sldId="377"/>
        </pc:sldMkLst>
        <pc:spChg chg="mod">
          <ac:chgData name="Rohit J Kate" userId="6acfeb0a-1742-4fee-9ad0-3462b52b7fdf" providerId="ADAL" clId="{DAFB3893-F8ED-43B3-BBD4-694BCB4652C9}" dt="2022-02-16T03:30:17.060" v="32" actId="20577"/>
          <ac:spMkLst>
            <pc:docMk/>
            <pc:sldMk cId="0" sldId="377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DAFB3893-F8ED-43B3-BBD4-694BCB4652C9}" dt="2022-02-16T15:29:22.478" v="65" actId="20577"/>
        <pc:sldMkLst>
          <pc:docMk/>
          <pc:sldMk cId="1755670830" sldId="380"/>
        </pc:sldMkLst>
        <pc:spChg chg="mod">
          <ac:chgData name="Rohit J Kate" userId="6acfeb0a-1742-4fee-9ad0-3462b52b7fdf" providerId="ADAL" clId="{DAFB3893-F8ED-43B3-BBD4-694BCB4652C9}" dt="2022-02-16T15:29:22.478" v="65" actId="20577"/>
          <ac:spMkLst>
            <pc:docMk/>
            <pc:sldMk cId="1755670830" sldId="380"/>
            <ac:spMk id="2" creationId="{A8A10D59-3B18-4484-9A40-CA523E58A740}"/>
          </ac:spMkLst>
        </pc:spChg>
      </pc:sldChg>
      <pc:sldChg chg="modSp mod">
        <pc:chgData name="Rohit J Kate" userId="6acfeb0a-1742-4fee-9ad0-3462b52b7fdf" providerId="ADAL" clId="{DAFB3893-F8ED-43B3-BBD4-694BCB4652C9}" dt="2022-02-16T15:27:27.139" v="53" actId="20577"/>
        <pc:sldMkLst>
          <pc:docMk/>
          <pc:sldMk cId="297668475" sldId="382"/>
        </pc:sldMkLst>
        <pc:spChg chg="mod">
          <ac:chgData name="Rohit J Kate" userId="6acfeb0a-1742-4fee-9ad0-3462b52b7fdf" providerId="ADAL" clId="{DAFB3893-F8ED-43B3-BBD4-694BCB4652C9}" dt="2022-02-16T15:27:27.139" v="53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DAFB3893-F8ED-43B3-BBD4-694BCB4652C9}" dt="2022-02-16T15:32:55.840" v="217" actId="6549"/>
        <pc:sldMkLst>
          <pc:docMk/>
          <pc:sldMk cId="3697851978" sldId="422"/>
        </pc:sldMkLst>
        <pc:spChg chg="mod">
          <ac:chgData name="Rohit J Kate" userId="6acfeb0a-1742-4fee-9ad0-3462b52b7fdf" providerId="ADAL" clId="{DAFB3893-F8ED-43B3-BBD4-694BCB4652C9}" dt="2022-02-16T15:32:55.840" v="217" actId="6549"/>
          <ac:spMkLst>
            <pc:docMk/>
            <pc:sldMk cId="3697851978" sldId="422"/>
            <ac:spMk id="3" creationId="{6A002201-9BBB-4371-BF44-6EF2C7D13F72}"/>
          </ac:spMkLst>
        </pc:spChg>
      </pc:sldChg>
      <pc:sldChg chg="del">
        <pc:chgData name="Rohit J Kate" userId="6acfeb0a-1742-4fee-9ad0-3462b52b7fdf" providerId="ADAL" clId="{DAFB3893-F8ED-43B3-BBD4-694BCB4652C9}" dt="2022-02-16T15:33:12.368" v="218" actId="47"/>
        <pc:sldMkLst>
          <pc:docMk/>
          <pc:sldMk cId="2245220171" sldId="423"/>
        </pc:sldMkLst>
      </pc:sldChg>
      <pc:sldChg chg="del">
        <pc:chgData name="Rohit J Kate" userId="6acfeb0a-1742-4fee-9ad0-3462b52b7fdf" providerId="ADAL" clId="{DAFB3893-F8ED-43B3-BBD4-694BCB4652C9}" dt="2022-02-16T15:33:14.485" v="219" actId="47"/>
        <pc:sldMkLst>
          <pc:docMk/>
          <pc:sldMk cId="730201707" sldId="424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549878230" sldId="425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620767192" sldId="425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459291823" sldId="426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4214341135" sldId="426"/>
        </pc:sldMkLst>
      </pc:sldChg>
      <pc:sldChg chg="modSp add mod">
        <pc:chgData name="Rohit J Kate" userId="6acfeb0a-1742-4fee-9ad0-3462b52b7fdf" providerId="ADAL" clId="{DAFB3893-F8ED-43B3-BBD4-694BCB4652C9}" dt="2022-02-16T15:41:39.489" v="244"/>
        <pc:sldMkLst>
          <pc:docMk/>
          <pc:sldMk cId="889193623" sldId="427"/>
        </pc:sldMkLst>
        <pc:spChg chg="mod">
          <ac:chgData name="Rohit J Kate" userId="6acfeb0a-1742-4fee-9ad0-3462b52b7fdf" providerId="ADAL" clId="{DAFB3893-F8ED-43B3-BBD4-694BCB4652C9}" dt="2022-02-16T15:41:39.489" v="244"/>
          <ac:spMkLst>
            <pc:docMk/>
            <pc:sldMk cId="889193623" sldId="427"/>
            <ac:spMk id="3" creationId="{10B2A9F0-2B10-4506-A16D-01BE19EBBA67}"/>
          </ac:spMkLst>
        </pc:spChg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3208549385" sldId="427"/>
        </pc:sldMkLst>
      </pc:sldChg>
      <pc:sldChg chg="del">
        <pc:chgData name="Rohit J Kate" userId="6acfeb0a-1742-4fee-9ad0-3462b52b7fdf" providerId="ADAL" clId="{DAFB3893-F8ED-43B3-BBD4-694BCB4652C9}" dt="2022-02-16T17:57:35.637" v="2371" actId="47"/>
        <pc:sldMkLst>
          <pc:docMk/>
          <pc:sldMk cId="3236193523" sldId="428"/>
        </pc:sldMkLst>
      </pc:sldChg>
      <pc:sldChg chg="modSp mod">
        <pc:chgData name="Rohit J Kate" userId="6acfeb0a-1742-4fee-9ad0-3462b52b7fdf" providerId="ADAL" clId="{DAFB3893-F8ED-43B3-BBD4-694BCB4652C9}" dt="2022-02-16T16:55:43.090" v="713" actId="27636"/>
        <pc:sldMkLst>
          <pc:docMk/>
          <pc:sldMk cId="2087162978" sldId="429"/>
        </pc:sldMkLst>
        <pc:spChg chg="mod">
          <ac:chgData name="Rohit J Kate" userId="6acfeb0a-1742-4fee-9ad0-3462b52b7fdf" providerId="ADAL" clId="{DAFB3893-F8ED-43B3-BBD4-694BCB4652C9}" dt="2022-02-16T16:55:43.090" v="713" actId="27636"/>
          <ac:spMkLst>
            <pc:docMk/>
            <pc:sldMk cId="2087162978" sldId="429"/>
            <ac:spMk id="3" creationId="{86CF4210-2511-484E-BBA6-70647AB5CB66}"/>
          </ac:spMkLst>
        </pc:spChg>
      </pc:sldChg>
      <pc:sldChg chg="modSp mod ord">
        <pc:chgData name="Rohit J Kate" userId="6acfeb0a-1742-4fee-9ad0-3462b52b7fdf" providerId="ADAL" clId="{DAFB3893-F8ED-43B3-BBD4-694BCB4652C9}" dt="2022-02-16T17:00:24.060" v="816" actId="20577"/>
        <pc:sldMkLst>
          <pc:docMk/>
          <pc:sldMk cId="2375793130" sldId="430"/>
        </pc:sldMkLst>
        <pc:spChg chg="mod">
          <ac:chgData name="Rohit J Kate" userId="6acfeb0a-1742-4fee-9ad0-3462b52b7fdf" providerId="ADAL" clId="{DAFB3893-F8ED-43B3-BBD4-694BCB4652C9}" dt="2022-02-16T17:00:24.060" v="816" actId="20577"/>
          <ac:spMkLst>
            <pc:docMk/>
            <pc:sldMk cId="2375793130" sldId="430"/>
            <ac:spMk id="2" creationId="{9794BE8A-5D8E-4491-A8F2-5F11F48BC3E9}"/>
          </ac:spMkLst>
        </pc:spChg>
        <pc:spChg chg="mod">
          <ac:chgData name="Rohit J Kate" userId="6acfeb0a-1742-4fee-9ad0-3462b52b7fdf" providerId="ADAL" clId="{DAFB3893-F8ED-43B3-BBD4-694BCB4652C9}" dt="2022-02-16T17:00:12.710" v="803" actId="20577"/>
          <ac:spMkLst>
            <pc:docMk/>
            <pc:sldMk cId="2375793130" sldId="430"/>
            <ac:spMk id="3" creationId="{7A2A5A1C-6A7F-41C5-8BED-3EE46594DAD5}"/>
          </ac:spMkLst>
        </pc:spChg>
      </pc:sldChg>
      <pc:sldChg chg="add del">
        <pc:chgData name="Rohit J Kate" userId="6acfeb0a-1742-4fee-9ad0-3462b52b7fdf" providerId="ADAL" clId="{DAFB3893-F8ED-43B3-BBD4-694BCB4652C9}" dt="2022-02-16T15:33:37.928" v="224" actId="47"/>
        <pc:sldMkLst>
          <pc:docMk/>
          <pc:sldMk cId="2202365765" sldId="431"/>
        </pc:sldMkLst>
      </pc:sldChg>
      <pc:sldChg chg="add del">
        <pc:chgData name="Rohit J Kate" userId="6acfeb0a-1742-4fee-9ad0-3462b52b7fdf" providerId="ADAL" clId="{DAFB3893-F8ED-43B3-BBD4-694BCB4652C9}" dt="2022-02-16T15:33:39.458" v="225" actId="47"/>
        <pc:sldMkLst>
          <pc:docMk/>
          <pc:sldMk cId="3050417215" sldId="432"/>
        </pc:sldMkLst>
      </pc:sldChg>
      <pc:sldChg chg="del">
        <pc:chgData name="Rohit J Kate" userId="6acfeb0a-1742-4fee-9ad0-3462b52b7fdf" providerId="ADAL" clId="{DAFB3893-F8ED-43B3-BBD4-694BCB4652C9}" dt="2022-02-16T17:38:28.486" v="1438" actId="47"/>
        <pc:sldMkLst>
          <pc:docMk/>
          <pc:sldMk cId="1935185732" sldId="433"/>
        </pc:sldMkLst>
      </pc:sldChg>
      <pc:sldChg chg="del">
        <pc:chgData name="Rohit J Kate" userId="6acfeb0a-1742-4fee-9ad0-3462b52b7fdf" providerId="ADAL" clId="{DAFB3893-F8ED-43B3-BBD4-694BCB4652C9}" dt="2022-02-16T17:56:37.001" v="2368" actId="47"/>
        <pc:sldMkLst>
          <pc:docMk/>
          <pc:sldMk cId="722630705" sldId="434"/>
        </pc:sldMkLst>
      </pc:sldChg>
      <pc:sldChg chg="modSp mod">
        <pc:chgData name="Rohit J Kate" userId="6acfeb0a-1742-4fee-9ad0-3462b52b7fdf" providerId="ADAL" clId="{DAFB3893-F8ED-43B3-BBD4-694BCB4652C9}" dt="2022-02-16T17:57:01.181" v="2370" actId="20577"/>
        <pc:sldMkLst>
          <pc:docMk/>
          <pc:sldMk cId="44312504" sldId="435"/>
        </pc:sldMkLst>
        <pc:spChg chg="mod">
          <ac:chgData name="Rohit J Kate" userId="6acfeb0a-1742-4fee-9ad0-3462b52b7fdf" providerId="ADAL" clId="{DAFB3893-F8ED-43B3-BBD4-694BCB4652C9}" dt="2022-02-16T17:57:01.181" v="2370" actId="20577"/>
          <ac:spMkLst>
            <pc:docMk/>
            <pc:sldMk cId="44312504" sldId="435"/>
            <ac:spMk id="3" creationId="{7D962758-C5FD-4B0D-91AF-880F399A478F}"/>
          </ac:spMkLst>
        </pc:spChg>
      </pc:sldChg>
      <pc:sldChg chg="modSp mod">
        <pc:chgData name="Rohit J Kate" userId="6acfeb0a-1742-4fee-9ad0-3462b52b7fdf" providerId="ADAL" clId="{DAFB3893-F8ED-43B3-BBD4-694BCB4652C9}" dt="2022-02-16T18:34:20.572" v="3425" actId="20577"/>
        <pc:sldMkLst>
          <pc:docMk/>
          <pc:sldMk cId="2073614381" sldId="436"/>
        </pc:sldMkLst>
        <pc:spChg chg="mod">
          <ac:chgData name="Rohit J Kate" userId="6acfeb0a-1742-4fee-9ad0-3462b52b7fdf" providerId="ADAL" clId="{DAFB3893-F8ED-43B3-BBD4-694BCB4652C9}" dt="2022-02-16T18:34:20.572" v="3425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modSp add mod">
        <pc:chgData name="Rohit J Kate" userId="6acfeb0a-1742-4fee-9ad0-3462b52b7fdf" providerId="ADAL" clId="{DAFB3893-F8ED-43B3-BBD4-694BCB4652C9}" dt="2022-02-16T15:32:18.739" v="210" actId="6549"/>
        <pc:sldMkLst>
          <pc:docMk/>
          <pc:sldMk cId="1656462900" sldId="437"/>
        </pc:sldMkLst>
        <pc:spChg chg="mod">
          <ac:chgData name="Rohit J Kate" userId="6acfeb0a-1742-4fee-9ad0-3462b52b7fdf" providerId="ADAL" clId="{DAFB3893-F8ED-43B3-BBD4-694BCB4652C9}" dt="2022-02-16T15:29:30.139" v="74" actId="20577"/>
          <ac:spMkLst>
            <pc:docMk/>
            <pc:sldMk cId="1656462900" sldId="437"/>
            <ac:spMk id="2" creationId="{A8A10D59-3B18-4484-9A40-CA523E58A740}"/>
          </ac:spMkLst>
        </pc:spChg>
        <pc:spChg chg="mod">
          <ac:chgData name="Rohit J Kate" userId="6acfeb0a-1742-4fee-9ad0-3462b52b7fdf" providerId="ADAL" clId="{DAFB3893-F8ED-43B3-BBD4-694BCB4652C9}" dt="2022-02-16T15:32:18.739" v="210" actId="6549"/>
          <ac:spMkLst>
            <pc:docMk/>
            <pc:sldMk cId="1656462900" sldId="437"/>
            <ac:spMk id="3" creationId="{DE10C200-5F9B-4482-BA92-C03662EC7E85}"/>
          </ac:spMkLst>
        </pc:spChg>
      </pc:sldChg>
      <pc:sldChg chg="modSp new mod">
        <pc:chgData name="Rohit J Kate" userId="6acfeb0a-1742-4fee-9ad0-3462b52b7fdf" providerId="ADAL" clId="{DAFB3893-F8ED-43B3-BBD4-694BCB4652C9}" dt="2022-02-16T15:42:14.301" v="262" actId="20577"/>
        <pc:sldMkLst>
          <pc:docMk/>
          <pc:sldMk cId="175106172" sldId="438"/>
        </pc:sldMkLst>
        <pc:spChg chg="mod">
          <ac:chgData name="Rohit J Kate" userId="6acfeb0a-1742-4fee-9ad0-3462b52b7fdf" providerId="ADAL" clId="{DAFB3893-F8ED-43B3-BBD4-694BCB4652C9}" dt="2022-02-16T15:42:14.301" v="262" actId="20577"/>
          <ac:spMkLst>
            <pc:docMk/>
            <pc:sldMk cId="175106172" sldId="438"/>
            <ac:spMk id="2" creationId="{0BF56AC9-060B-4840-A2ED-910C14B644B8}"/>
          </ac:spMkLst>
        </pc:spChg>
        <pc:spChg chg="mod">
          <ac:chgData name="Rohit J Kate" userId="6acfeb0a-1742-4fee-9ad0-3462b52b7fdf" providerId="ADAL" clId="{DAFB3893-F8ED-43B3-BBD4-694BCB4652C9}" dt="2022-02-16T15:41:47.268" v="248" actId="27636"/>
          <ac:spMkLst>
            <pc:docMk/>
            <pc:sldMk cId="175106172" sldId="438"/>
            <ac:spMk id="3" creationId="{EB8CB1E4-10EC-45BD-BCBF-BB552F4F46F6}"/>
          </ac:spMkLst>
        </pc:spChg>
      </pc:sldChg>
      <pc:sldChg chg="modSp new mod">
        <pc:chgData name="Rohit J Kate" userId="6acfeb0a-1742-4fee-9ad0-3462b52b7fdf" providerId="ADAL" clId="{DAFB3893-F8ED-43B3-BBD4-694BCB4652C9}" dt="2022-02-16T15:42:38.238" v="280" actId="27636"/>
        <pc:sldMkLst>
          <pc:docMk/>
          <pc:sldMk cId="1786219380" sldId="439"/>
        </pc:sldMkLst>
        <pc:spChg chg="mod">
          <ac:chgData name="Rohit J Kate" userId="6acfeb0a-1742-4fee-9ad0-3462b52b7fdf" providerId="ADAL" clId="{DAFB3893-F8ED-43B3-BBD4-694BCB4652C9}" dt="2022-02-16T15:42:28.608" v="277" actId="20577"/>
          <ac:spMkLst>
            <pc:docMk/>
            <pc:sldMk cId="1786219380" sldId="439"/>
            <ac:spMk id="2" creationId="{03F85229-D0E8-4788-BF2A-5B05926B9F41}"/>
          </ac:spMkLst>
        </pc:spChg>
        <pc:spChg chg="mod">
          <ac:chgData name="Rohit J Kate" userId="6acfeb0a-1742-4fee-9ad0-3462b52b7fdf" providerId="ADAL" clId="{DAFB3893-F8ED-43B3-BBD4-694BCB4652C9}" dt="2022-02-16T15:42:38.238" v="280" actId="27636"/>
          <ac:spMkLst>
            <pc:docMk/>
            <pc:sldMk cId="1786219380" sldId="439"/>
            <ac:spMk id="3" creationId="{C10F13CE-DC69-4BC9-B142-0CC330C678CC}"/>
          </ac:spMkLst>
        </pc:spChg>
      </pc:sldChg>
      <pc:sldChg chg="modSp new mod">
        <pc:chgData name="Rohit J Kate" userId="6acfeb0a-1742-4fee-9ad0-3462b52b7fdf" providerId="ADAL" clId="{DAFB3893-F8ED-43B3-BBD4-694BCB4652C9}" dt="2022-02-16T16:52:38.080" v="460" actId="20577"/>
        <pc:sldMkLst>
          <pc:docMk/>
          <pc:sldMk cId="892548361" sldId="440"/>
        </pc:sldMkLst>
        <pc:spChg chg="mod">
          <ac:chgData name="Rohit J Kate" userId="6acfeb0a-1742-4fee-9ad0-3462b52b7fdf" providerId="ADAL" clId="{DAFB3893-F8ED-43B3-BBD4-694BCB4652C9}" dt="2022-02-16T15:42:50.099" v="311" actId="20577"/>
          <ac:spMkLst>
            <pc:docMk/>
            <pc:sldMk cId="892548361" sldId="440"/>
            <ac:spMk id="2" creationId="{ACF8FFC8-9F87-42E9-939F-22E7827D848C}"/>
          </ac:spMkLst>
        </pc:spChg>
        <pc:spChg chg="mod">
          <ac:chgData name="Rohit J Kate" userId="6acfeb0a-1742-4fee-9ad0-3462b52b7fdf" providerId="ADAL" clId="{DAFB3893-F8ED-43B3-BBD4-694BCB4652C9}" dt="2022-02-16T16:52:38.080" v="460" actId="20577"/>
          <ac:spMkLst>
            <pc:docMk/>
            <pc:sldMk cId="892548361" sldId="440"/>
            <ac:spMk id="3" creationId="{9CD2D33A-F2AE-4C5D-9653-5AA1D4569CB4}"/>
          </ac:spMkLst>
        </pc:spChg>
      </pc:sldChg>
      <pc:sldChg chg="modSp new mod">
        <pc:chgData name="Rohit J Kate" userId="6acfeb0a-1742-4fee-9ad0-3462b52b7fdf" providerId="ADAL" clId="{DAFB3893-F8ED-43B3-BBD4-694BCB4652C9}" dt="2022-02-16T16:58:59.850" v="772" actId="20577"/>
        <pc:sldMkLst>
          <pc:docMk/>
          <pc:sldMk cId="1588658438" sldId="441"/>
        </pc:sldMkLst>
        <pc:spChg chg="mod">
          <ac:chgData name="Rohit J Kate" userId="6acfeb0a-1742-4fee-9ad0-3462b52b7fdf" providerId="ADAL" clId="{DAFB3893-F8ED-43B3-BBD4-694BCB4652C9}" dt="2022-02-16T16:54:35.710" v="571" actId="20577"/>
          <ac:spMkLst>
            <pc:docMk/>
            <pc:sldMk cId="1588658438" sldId="441"/>
            <ac:spMk id="2" creationId="{FF3B47A9-BBE2-4B6E-BC6F-D57225247742}"/>
          </ac:spMkLst>
        </pc:spChg>
        <pc:spChg chg="mod">
          <ac:chgData name="Rohit J Kate" userId="6acfeb0a-1742-4fee-9ad0-3462b52b7fdf" providerId="ADAL" clId="{DAFB3893-F8ED-43B3-BBD4-694BCB4652C9}" dt="2022-02-16T16:58:59.850" v="772" actId="20577"/>
          <ac:spMkLst>
            <pc:docMk/>
            <pc:sldMk cId="1588658438" sldId="441"/>
            <ac:spMk id="3" creationId="{A27EC74F-1071-4264-96A7-DDB8FE71721B}"/>
          </ac:spMkLst>
        </pc:spChg>
      </pc:sldChg>
      <pc:sldChg chg="modSp new mod">
        <pc:chgData name="Rohit J Kate" userId="6acfeb0a-1742-4fee-9ad0-3462b52b7fdf" providerId="ADAL" clId="{DAFB3893-F8ED-43B3-BBD4-694BCB4652C9}" dt="2022-02-16T17:05:28.320" v="1083" actId="20577"/>
        <pc:sldMkLst>
          <pc:docMk/>
          <pc:sldMk cId="785170281" sldId="442"/>
        </pc:sldMkLst>
        <pc:spChg chg="mod">
          <ac:chgData name="Rohit J Kate" userId="6acfeb0a-1742-4fee-9ad0-3462b52b7fdf" providerId="ADAL" clId="{DAFB3893-F8ED-43B3-BBD4-694BCB4652C9}" dt="2022-02-16T17:01:02.863" v="835" actId="20577"/>
          <ac:spMkLst>
            <pc:docMk/>
            <pc:sldMk cId="785170281" sldId="442"/>
            <ac:spMk id="2" creationId="{78FC477C-1F8C-48C9-AAC5-47C406B2498C}"/>
          </ac:spMkLst>
        </pc:spChg>
        <pc:spChg chg="mod">
          <ac:chgData name="Rohit J Kate" userId="6acfeb0a-1742-4fee-9ad0-3462b52b7fdf" providerId="ADAL" clId="{DAFB3893-F8ED-43B3-BBD4-694BCB4652C9}" dt="2022-02-16T17:05:28.320" v="1083" actId="20577"/>
          <ac:spMkLst>
            <pc:docMk/>
            <pc:sldMk cId="785170281" sldId="442"/>
            <ac:spMk id="3" creationId="{A821F34F-CACD-4745-B032-DF9F18C571A4}"/>
          </ac:spMkLst>
        </pc:spChg>
      </pc:sldChg>
      <pc:sldChg chg="modSp new mod">
        <pc:chgData name="Rohit J Kate" userId="6acfeb0a-1742-4fee-9ad0-3462b52b7fdf" providerId="ADAL" clId="{DAFB3893-F8ED-43B3-BBD4-694BCB4652C9}" dt="2022-02-16T17:39:26.745" v="1445" actId="27636"/>
        <pc:sldMkLst>
          <pc:docMk/>
          <pc:sldMk cId="2671598619" sldId="443"/>
        </pc:sldMkLst>
        <pc:spChg chg="mod">
          <ac:chgData name="Rohit J Kate" userId="6acfeb0a-1742-4fee-9ad0-3462b52b7fdf" providerId="ADAL" clId="{DAFB3893-F8ED-43B3-BBD4-694BCB4652C9}" dt="2022-02-16T17:09:46.910" v="1098" actId="20577"/>
          <ac:spMkLst>
            <pc:docMk/>
            <pc:sldMk cId="2671598619" sldId="443"/>
            <ac:spMk id="2" creationId="{CDF2AEA1-1309-47BF-95C3-BD638F1EA93D}"/>
          </ac:spMkLst>
        </pc:spChg>
        <pc:spChg chg="mod">
          <ac:chgData name="Rohit J Kate" userId="6acfeb0a-1742-4fee-9ad0-3462b52b7fdf" providerId="ADAL" clId="{DAFB3893-F8ED-43B3-BBD4-694BCB4652C9}" dt="2022-02-16T17:39:26.745" v="1445" actId="27636"/>
          <ac:spMkLst>
            <pc:docMk/>
            <pc:sldMk cId="2671598619" sldId="443"/>
            <ac:spMk id="3" creationId="{FFA791B2-46A1-4F4C-A441-5D9E0622A6B1}"/>
          </ac:spMkLst>
        </pc:spChg>
      </pc:sldChg>
      <pc:sldChg chg="addSp modSp new mod">
        <pc:chgData name="Rohit J Kate" userId="6acfeb0a-1742-4fee-9ad0-3462b52b7fdf" providerId="ADAL" clId="{DAFB3893-F8ED-43B3-BBD4-694BCB4652C9}" dt="2022-02-16T17:46:19.531" v="1754" actId="1076"/>
        <pc:sldMkLst>
          <pc:docMk/>
          <pc:sldMk cId="125463808" sldId="444"/>
        </pc:sldMkLst>
        <pc:spChg chg="mod">
          <ac:chgData name="Rohit J Kate" userId="6acfeb0a-1742-4fee-9ad0-3462b52b7fdf" providerId="ADAL" clId="{DAFB3893-F8ED-43B3-BBD4-694BCB4652C9}" dt="2022-02-16T17:39:38.221" v="1462" actId="20577"/>
          <ac:spMkLst>
            <pc:docMk/>
            <pc:sldMk cId="125463808" sldId="444"/>
            <ac:spMk id="2" creationId="{09BEDF17-C2D9-4380-B5B8-09C7A69AB3A1}"/>
          </ac:spMkLst>
        </pc:spChg>
        <pc:spChg chg="mod">
          <ac:chgData name="Rohit J Kate" userId="6acfeb0a-1742-4fee-9ad0-3462b52b7fdf" providerId="ADAL" clId="{DAFB3893-F8ED-43B3-BBD4-694BCB4652C9}" dt="2022-02-16T17:45:06.141" v="1684" actId="20577"/>
          <ac:spMkLst>
            <pc:docMk/>
            <pc:sldMk cId="125463808" sldId="444"/>
            <ac:spMk id="3" creationId="{226CF2F4-E5F9-4AA1-888D-A613B9E9DA6B}"/>
          </ac:spMkLst>
        </pc:spChg>
        <pc:spChg chg="add mod">
          <ac:chgData name="Rohit J Kate" userId="6acfeb0a-1742-4fee-9ad0-3462b52b7fdf" providerId="ADAL" clId="{DAFB3893-F8ED-43B3-BBD4-694BCB4652C9}" dt="2022-02-16T17:45:42.843" v="1715" actId="20577"/>
          <ac:spMkLst>
            <pc:docMk/>
            <pc:sldMk cId="125463808" sldId="444"/>
            <ac:spMk id="7" creationId="{39A1C545-D763-4BF2-8BC2-788050D1D489}"/>
          </ac:spMkLst>
        </pc:spChg>
        <pc:spChg chg="add mod">
          <ac:chgData name="Rohit J Kate" userId="6acfeb0a-1742-4fee-9ad0-3462b52b7fdf" providerId="ADAL" clId="{DAFB3893-F8ED-43B3-BBD4-694BCB4652C9}" dt="2022-02-16T17:45:59.881" v="1735" actId="20577"/>
          <ac:spMkLst>
            <pc:docMk/>
            <pc:sldMk cId="125463808" sldId="444"/>
            <ac:spMk id="10" creationId="{3CBCD427-12AC-424E-A301-AF98C34E0CD7}"/>
          </ac:spMkLst>
        </pc:spChg>
        <pc:spChg chg="add mod">
          <ac:chgData name="Rohit J Kate" userId="6acfeb0a-1742-4fee-9ad0-3462b52b7fdf" providerId="ADAL" clId="{DAFB3893-F8ED-43B3-BBD4-694BCB4652C9}" dt="2022-02-16T17:46:19.531" v="1754" actId="1076"/>
          <ac:spMkLst>
            <pc:docMk/>
            <pc:sldMk cId="125463808" sldId="444"/>
            <ac:spMk id="13" creationId="{77B7C507-8873-4263-888D-4D8A2B62AD4B}"/>
          </ac:spMkLst>
        </pc:spChg>
        <pc:cxnChg chg="add">
          <ac:chgData name="Rohit J Kate" userId="6acfeb0a-1742-4fee-9ad0-3462b52b7fdf" providerId="ADAL" clId="{DAFB3893-F8ED-43B3-BBD4-694BCB4652C9}" dt="2022-02-16T17:45:12.661" v="1685" actId="11529"/>
          <ac:cxnSpMkLst>
            <pc:docMk/>
            <pc:sldMk cId="125463808" sldId="444"/>
            <ac:cxnSpMk id="6" creationId="{920A32BA-56CD-4EF4-8857-B21EEF632FEC}"/>
          </ac:cxnSpMkLst>
        </pc:cxnChg>
        <pc:cxnChg chg="add">
          <ac:chgData name="Rohit J Kate" userId="6acfeb0a-1742-4fee-9ad0-3462b52b7fdf" providerId="ADAL" clId="{DAFB3893-F8ED-43B3-BBD4-694BCB4652C9}" dt="2022-02-16T17:45:50.421" v="1716" actId="11529"/>
          <ac:cxnSpMkLst>
            <pc:docMk/>
            <pc:sldMk cId="125463808" sldId="444"/>
            <ac:cxnSpMk id="9" creationId="{0D81E317-1A11-4B9B-B469-52E9E6BB16A3}"/>
          </ac:cxnSpMkLst>
        </pc:cxnChg>
        <pc:cxnChg chg="add mod">
          <ac:chgData name="Rohit J Kate" userId="6acfeb0a-1742-4fee-9ad0-3462b52b7fdf" providerId="ADAL" clId="{DAFB3893-F8ED-43B3-BBD4-694BCB4652C9}" dt="2022-02-16T17:46:09.071" v="1737" actId="1076"/>
          <ac:cxnSpMkLst>
            <pc:docMk/>
            <pc:sldMk cId="125463808" sldId="444"/>
            <ac:cxnSpMk id="12" creationId="{4F86B3A9-3F10-44B0-9E99-FA54AB03853A}"/>
          </ac:cxnSpMkLst>
        </pc:cxnChg>
      </pc:sldChg>
      <pc:sldChg chg="modSp new mod">
        <pc:chgData name="Rohit J Kate" userId="6acfeb0a-1742-4fee-9ad0-3462b52b7fdf" providerId="ADAL" clId="{DAFB3893-F8ED-43B3-BBD4-694BCB4652C9}" dt="2022-02-16T17:48:01.936" v="1858" actId="27636"/>
        <pc:sldMkLst>
          <pc:docMk/>
          <pc:sldMk cId="874025103" sldId="445"/>
        </pc:sldMkLst>
        <pc:spChg chg="mod">
          <ac:chgData name="Rohit J Kate" userId="6acfeb0a-1742-4fee-9ad0-3462b52b7fdf" providerId="ADAL" clId="{DAFB3893-F8ED-43B3-BBD4-694BCB4652C9}" dt="2022-02-16T17:46:53.161" v="1756"/>
          <ac:spMkLst>
            <pc:docMk/>
            <pc:sldMk cId="874025103" sldId="445"/>
            <ac:spMk id="2" creationId="{D2C312BE-75D0-4407-BF93-AC51FFE7A4F9}"/>
          </ac:spMkLst>
        </pc:spChg>
        <pc:spChg chg="mod">
          <ac:chgData name="Rohit J Kate" userId="6acfeb0a-1742-4fee-9ad0-3462b52b7fdf" providerId="ADAL" clId="{DAFB3893-F8ED-43B3-BBD4-694BCB4652C9}" dt="2022-02-16T17:48:01.936" v="1858" actId="27636"/>
          <ac:spMkLst>
            <pc:docMk/>
            <pc:sldMk cId="874025103" sldId="445"/>
            <ac:spMk id="3" creationId="{D1E3589D-E83A-453C-B812-6457A1A22385}"/>
          </ac:spMkLst>
        </pc:spChg>
      </pc:sldChg>
      <pc:sldChg chg="modSp new mod">
        <pc:chgData name="Rohit J Kate" userId="6acfeb0a-1742-4fee-9ad0-3462b52b7fdf" providerId="ADAL" clId="{DAFB3893-F8ED-43B3-BBD4-694BCB4652C9}" dt="2022-02-16T17:49:46.811" v="2000" actId="404"/>
        <pc:sldMkLst>
          <pc:docMk/>
          <pc:sldMk cId="1793681228" sldId="446"/>
        </pc:sldMkLst>
        <pc:spChg chg="mod">
          <ac:chgData name="Rohit J Kate" userId="6acfeb0a-1742-4fee-9ad0-3462b52b7fdf" providerId="ADAL" clId="{DAFB3893-F8ED-43B3-BBD4-694BCB4652C9}" dt="2022-02-16T17:48:14.271" v="1877" actId="20577"/>
          <ac:spMkLst>
            <pc:docMk/>
            <pc:sldMk cId="1793681228" sldId="446"/>
            <ac:spMk id="2" creationId="{4129DC5D-BA98-47C0-B7CB-DB28C34E9677}"/>
          </ac:spMkLst>
        </pc:spChg>
        <pc:spChg chg="mod">
          <ac:chgData name="Rohit J Kate" userId="6acfeb0a-1742-4fee-9ad0-3462b52b7fdf" providerId="ADAL" clId="{DAFB3893-F8ED-43B3-BBD4-694BCB4652C9}" dt="2022-02-16T17:49:46.811" v="2000" actId="404"/>
          <ac:spMkLst>
            <pc:docMk/>
            <pc:sldMk cId="1793681228" sldId="446"/>
            <ac:spMk id="3" creationId="{C71C5489-C775-4A8C-A092-A436A1DC9E80}"/>
          </ac:spMkLst>
        </pc:spChg>
      </pc:sldChg>
      <pc:sldChg chg="modSp new mod">
        <pc:chgData name="Rohit J Kate" userId="6acfeb0a-1742-4fee-9ad0-3462b52b7fdf" providerId="ADAL" clId="{DAFB3893-F8ED-43B3-BBD4-694BCB4652C9}" dt="2022-02-16T17:53:41.952" v="2220"/>
        <pc:sldMkLst>
          <pc:docMk/>
          <pc:sldMk cId="3478712459" sldId="447"/>
        </pc:sldMkLst>
        <pc:spChg chg="mod">
          <ac:chgData name="Rohit J Kate" userId="6acfeb0a-1742-4fee-9ad0-3462b52b7fdf" providerId="ADAL" clId="{DAFB3893-F8ED-43B3-BBD4-694BCB4652C9}" dt="2022-02-16T17:49:59.421" v="2019" actId="20577"/>
          <ac:spMkLst>
            <pc:docMk/>
            <pc:sldMk cId="3478712459" sldId="447"/>
            <ac:spMk id="2" creationId="{0C7C5402-647B-43D4-82B0-D054195E16D1}"/>
          </ac:spMkLst>
        </pc:spChg>
        <pc:spChg chg="mod">
          <ac:chgData name="Rohit J Kate" userId="6acfeb0a-1742-4fee-9ad0-3462b52b7fdf" providerId="ADAL" clId="{DAFB3893-F8ED-43B3-BBD4-694BCB4652C9}" dt="2022-02-16T17:53:41.952" v="2220"/>
          <ac:spMkLst>
            <pc:docMk/>
            <pc:sldMk cId="3478712459" sldId="447"/>
            <ac:spMk id="3" creationId="{E4B6A09D-704F-4FD9-BC4B-590E65BCBBAD}"/>
          </ac:spMkLst>
        </pc:spChg>
      </pc:sldChg>
      <pc:sldChg chg="modSp new mod">
        <pc:chgData name="Rohit J Kate" userId="6acfeb0a-1742-4fee-9ad0-3462b52b7fdf" providerId="ADAL" clId="{DAFB3893-F8ED-43B3-BBD4-694BCB4652C9}" dt="2022-02-16T17:56:28.601" v="2367"/>
        <pc:sldMkLst>
          <pc:docMk/>
          <pc:sldMk cId="3861309530" sldId="448"/>
        </pc:sldMkLst>
        <pc:spChg chg="mod">
          <ac:chgData name="Rohit J Kate" userId="6acfeb0a-1742-4fee-9ad0-3462b52b7fdf" providerId="ADAL" clId="{DAFB3893-F8ED-43B3-BBD4-694BCB4652C9}" dt="2022-02-16T17:54:03.451" v="2245" actId="20577"/>
          <ac:spMkLst>
            <pc:docMk/>
            <pc:sldMk cId="3861309530" sldId="448"/>
            <ac:spMk id="2" creationId="{C858B195-1A48-4D78-9983-33F8F075C181}"/>
          </ac:spMkLst>
        </pc:spChg>
        <pc:spChg chg="mod">
          <ac:chgData name="Rohit J Kate" userId="6acfeb0a-1742-4fee-9ad0-3462b52b7fdf" providerId="ADAL" clId="{DAFB3893-F8ED-43B3-BBD4-694BCB4652C9}" dt="2022-02-16T17:56:28.601" v="2367"/>
          <ac:spMkLst>
            <pc:docMk/>
            <pc:sldMk cId="3861309530" sldId="448"/>
            <ac:spMk id="3" creationId="{44644F70-E4C4-4B9E-BDC6-4FF496FE2896}"/>
          </ac:spMkLst>
        </pc:spChg>
      </pc:sldChg>
      <pc:sldChg chg="modSp new mod">
        <pc:chgData name="Rohit J Kate" userId="6acfeb0a-1742-4fee-9ad0-3462b52b7fdf" providerId="ADAL" clId="{DAFB3893-F8ED-43B3-BBD4-694BCB4652C9}" dt="2022-02-16T18:06:17.781" v="2630"/>
        <pc:sldMkLst>
          <pc:docMk/>
          <pc:sldMk cId="2014577336" sldId="449"/>
        </pc:sldMkLst>
        <pc:spChg chg="mod">
          <ac:chgData name="Rohit J Kate" userId="6acfeb0a-1742-4fee-9ad0-3462b52b7fdf" providerId="ADAL" clId="{DAFB3893-F8ED-43B3-BBD4-694BCB4652C9}" dt="2022-02-16T18:04:29.781" v="2388" actId="20577"/>
          <ac:spMkLst>
            <pc:docMk/>
            <pc:sldMk cId="2014577336" sldId="449"/>
            <ac:spMk id="2" creationId="{C415F12F-194E-4F56-AC45-CB0C1F0C9982}"/>
          </ac:spMkLst>
        </pc:spChg>
        <pc:spChg chg="mod">
          <ac:chgData name="Rohit J Kate" userId="6acfeb0a-1742-4fee-9ad0-3462b52b7fdf" providerId="ADAL" clId="{DAFB3893-F8ED-43B3-BBD4-694BCB4652C9}" dt="2022-02-16T18:06:17.781" v="2630"/>
          <ac:spMkLst>
            <pc:docMk/>
            <pc:sldMk cId="2014577336" sldId="449"/>
            <ac:spMk id="3" creationId="{08EE848E-8518-40E9-ACEC-544AB7180217}"/>
          </ac:spMkLst>
        </pc:spChg>
      </pc:sldChg>
      <pc:sldChg chg="addSp modSp new mod">
        <pc:chgData name="Rohit J Kate" userId="6acfeb0a-1742-4fee-9ad0-3462b52b7fdf" providerId="ADAL" clId="{DAFB3893-F8ED-43B3-BBD4-694BCB4652C9}" dt="2022-02-16T18:10:58.311" v="2898" actId="20577"/>
        <pc:sldMkLst>
          <pc:docMk/>
          <pc:sldMk cId="3996702263" sldId="450"/>
        </pc:sldMkLst>
        <pc:spChg chg="mod">
          <ac:chgData name="Rohit J Kate" userId="6acfeb0a-1742-4fee-9ad0-3462b52b7fdf" providerId="ADAL" clId="{DAFB3893-F8ED-43B3-BBD4-694BCB4652C9}" dt="2022-02-16T18:06:27.081" v="2632"/>
          <ac:spMkLst>
            <pc:docMk/>
            <pc:sldMk cId="3996702263" sldId="450"/>
            <ac:spMk id="2" creationId="{16D41207-02B2-4DC5-88F2-FA98B03EDBBF}"/>
          </ac:spMkLst>
        </pc:spChg>
        <pc:spChg chg="mod">
          <ac:chgData name="Rohit J Kate" userId="6acfeb0a-1742-4fee-9ad0-3462b52b7fdf" providerId="ADAL" clId="{DAFB3893-F8ED-43B3-BBD4-694BCB4652C9}" dt="2022-02-16T18:10:58.311" v="2898" actId="20577"/>
          <ac:spMkLst>
            <pc:docMk/>
            <pc:sldMk cId="3996702263" sldId="450"/>
            <ac:spMk id="3" creationId="{152F2C75-0EAC-4D7C-A353-742A33CA8633}"/>
          </ac:spMkLst>
        </pc:spChg>
        <pc:spChg chg="add mod">
          <ac:chgData name="Rohit J Kate" userId="6acfeb0a-1742-4fee-9ad0-3462b52b7fdf" providerId="ADAL" clId="{DAFB3893-F8ED-43B3-BBD4-694BCB4652C9}" dt="2022-02-16T18:09:02.311" v="2884" actId="1076"/>
          <ac:spMkLst>
            <pc:docMk/>
            <pc:sldMk cId="3996702263" sldId="450"/>
            <ac:spMk id="7" creationId="{915A1D2D-FCF0-48B4-8EDD-893C88330969}"/>
          </ac:spMkLst>
        </pc:spChg>
        <pc:cxnChg chg="add">
          <ac:chgData name="Rohit J Kate" userId="6acfeb0a-1742-4fee-9ad0-3462b52b7fdf" providerId="ADAL" clId="{DAFB3893-F8ED-43B3-BBD4-694BCB4652C9}" dt="2022-02-16T18:08:42.892" v="2841" actId="11529"/>
          <ac:cxnSpMkLst>
            <pc:docMk/>
            <pc:sldMk cId="3996702263" sldId="450"/>
            <ac:cxnSpMk id="6" creationId="{2A35BF0B-C257-4787-A87E-B9A3E01FE3A2}"/>
          </ac:cxnSpMkLst>
        </pc:cxnChg>
      </pc:sldChg>
      <pc:sldChg chg="modSp new mod">
        <pc:chgData name="Rohit J Kate" userId="6acfeb0a-1742-4fee-9ad0-3462b52b7fdf" providerId="ADAL" clId="{DAFB3893-F8ED-43B3-BBD4-694BCB4652C9}" dt="2022-02-16T18:13:21.084" v="3037" actId="20577"/>
        <pc:sldMkLst>
          <pc:docMk/>
          <pc:sldMk cId="1336375770" sldId="451"/>
        </pc:sldMkLst>
        <pc:spChg chg="mod">
          <ac:chgData name="Rohit J Kate" userId="6acfeb0a-1742-4fee-9ad0-3462b52b7fdf" providerId="ADAL" clId="{DAFB3893-F8ED-43B3-BBD4-694BCB4652C9}" dt="2022-02-16T18:11:11.312" v="2915" actId="20577"/>
          <ac:spMkLst>
            <pc:docMk/>
            <pc:sldMk cId="1336375770" sldId="451"/>
            <ac:spMk id="2" creationId="{48F13088-8F5E-43F5-8EA4-A34DD433C8AF}"/>
          </ac:spMkLst>
        </pc:spChg>
        <pc:spChg chg="mod">
          <ac:chgData name="Rohit J Kate" userId="6acfeb0a-1742-4fee-9ad0-3462b52b7fdf" providerId="ADAL" clId="{DAFB3893-F8ED-43B3-BBD4-694BCB4652C9}" dt="2022-02-16T18:13:21.084" v="3037" actId="20577"/>
          <ac:spMkLst>
            <pc:docMk/>
            <pc:sldMk cId="1336375770" sldId="451"/>
            <ac:spMk id="3" creationId="{A1A91DF6-78F4-4005-9D16-784B749152A2}"/>
          </ac:spMkLst>
        </pc:spChg>
      </pc:sldChg>
      <pc:sldChg chg="modSp new mod">
        <pc:chgData name="Rohit J Kate" userId="6acfeb0a-1742-4fee-9ad0-3462b52b7fdf" providerId="ADAL" clId="{DAFB3893-F8ED-43B3-BBD4-694BCB4652C9}" dt="2022-02-16T18:21:00.341" v="3103"/>
        <pc:sldMkLst>
          <pc:docMk/>
          <pc:sldMk cId="2089246273" sldId="452"/>
        </pc:sldMkLst>
        <pc:spChg chg="mod">
          <ac:chgData name="Rohit J Kate" userId="6acfeb0a-1742-4fee-9ad0-3462b52b7fdf" providerId="ADAL" clId="{DAFB3893-F8ED-43B3-BBD4-694BCB4652C9}" dt="2022-02-16T18:15:53.302" v="3054" actId="20577"/>
          <ac:spMkLst>
            <pc:docMk/>
            <pc:sldMk cId="2089246273" sldId="452"/>
            <ac:spMk id="2" creationId="{707FFEFE-E0F9-4EA6-B717-CC1DA83A9178}"/>
          </ac:spMkLst>
        </pc:spChg>
        <pc:spChg chg="mod">
          <ac:chgData name="Rohit J Kate" userId="6acfeb0a-1742-4fee-9ad0-3462b52b7fdf" providerId="ADAL" clId="{DAFB3893-F8ED-43B3-BBD4-694BCB4652C9}" dt="2022-02-16T18:21:00.341" v="3103"/>
          <ac:spMkLst>
            <pc:docMk/>
            <pc:sldMk cId="2089246273" sldId="452"/>
            <ac:spMk id="3" creationId="{88D15455-F5B3-455B-B443-2564F14D78AE}"/>
          </ac:spMkLst>
        </pc:spChg>
      </pc:sldChg>
      <pc:sldChg chg="modSp new mod">
        <pc:chgData name="Rohit J Kate" userId="6acfeb0a-1742-4fee-9ad0-3462b52b7fdf" providerId="ADAL" clId="{DAFB3893-F8ED-43B3-BBD4-694BCB4652C9}" dt="2022-02-16T18:25:56.012" v="3193"/>
        <pc:sldMkLst>
          <pc:docMk/>
          <pc:sldMk cId="2531657456" sldId="453"/>
        </pc:sldMkLst>
        <pc:spChg chg="mod">
          <ac:chgData name="Rohit J Kate" userId="6acfeb0a-1742-4fee-9ad0-3462b52b7fdf" providerId="ADAL" clId="{DAFB3893-F8ED-43B3-BBD4-694BCB4652C9}" dt="2022-02-16T18:21:08.812" v="3117" actId="20577"/>
          <ac:spMkLst>
            <pc:docMk/>
            <pc:sldMk cId="2531657456" sldId="453"/>
            <ac:spMk id="2" creationId="{CFEA9258-8212-4BEC-AE44-33B59D839F6A}"/>
          </ac:spMkLst>
        </pc:spChg>
        <pc:spChg chg="mod">
          <ac:chgData name="Rohit J Kate" userId="6acfeb0a-1742-4fee-9ad0-3462b52b7fdf" providerId="ADAL" clId="{DAFB3893-F8ED-43B3-BBD4-694BCB4652C9}" dt="2022-02-16T18:25:56.012" v="3193"/>
          <ac:spMkLst>
            <pc:docMk/>
            <pc:sldMk cId="2531657456" sldId="453"/>
            <ac:spMk id="3" creationId="{0109DB44-9B61-4CE5-AEC0-190B52C3AAAE}"/>
          </ac:spMkLst>
        </pc:spChg>
      </pc:sldChg>
      <pc:sldChg chg="modSp new mod">
        <pc:chgData name="Rohit J Kate" userId="6acfeb0a-1742-4fee-9ad0-3462b52b7fdf" providerId="ADAL" clId="{DAFB3893-F8ED-43B3-BBD4-694BCB4652C9}" dt="2022-02-16T18:28:51.572" v="3292" actId="20577"/>
        <pc:sldMkLst>
          <pc:docMk/>
          <pc:sldMk cId="3246412858" sldId="454"/>
        </pc:sldMkLst>
        <pc:spChg chg="mod">
          <ac:chgData name="Rohit J Kate" userId="6acfeb0a-1742-4fee-9ad0-3462b52b7fdf" providerId="ADAL" clId="{DAFB3893-F8ED-43B3-BBD4-694BCB4652C9}" dt="2022-02-16T18:26:02.884" v="3201" actId="20577"/>
          <ac:spMkLst>
            <pc:docMk/>
            <pc:sldMk cId="3246412858" sldId="454"/>
            <ac:spMk id="2" creationId="{DC5B52C6-994F-401E-B2F4-4B69B1C6F019}"/>
          </ac:spMkLst>
        </pc:spChg>
        <pc:spChg chg="mod">
          <ac:chgData name="Rohit J Kate" userId="6acfeb0a-1742-4fee-9ad0-3462b52b7fdf" providerId="ADAL" clId="{DAFB3893-F8ED-43B3-BBD4-694BCB4652C9}" dt="2022-02-16T18:28:51.572" v="3292" actId="20577"/>
          <ac:spMkLst>
            <pc:docMk/>
            <pc:sldMk cId="3246412858" sldId="454"/>
            <ac:spMk id="3" creationId="{CC88AFF3-D8E9-40C3-95ED-E8B0A87BD951}"/>
          </ac:spMkLst>
        </pc:spChg>
      </pc:sldChg>
      <pc:sldChg chg="modSp new mod">
        <pc:chgData name="Rohit J Kate" userId="6acfeb0a-1742-4fee-9ad0-3462b52b7fdf" providerId="ADAL" clId="{DAFB3893-F8ED-43B3-BBD4-694BCB4652C9}" dt="2022-02-16T18:30:35.351" v="3336" actId="20577"/>
        <pc:sldMkLst>
          <pc:docMk/>
          <pc:sldMk cId="3027203880" sldId="455"/>
        </pc:sldMkLst>
        <pc:spChg chg="mod">
          <ac:chgData name="Rohit J Kate" userId="6acfeb0a-1742-4fee-9ad0-3462b52b7fdf" providerId="ADAL" clId="{DAFB3893-F8ED-43B3-BBD4-694BCB4652C9}" dt="2022-02-16T18:29:04.781" v="3301" actId="20577"/>
          <ac:spMkLst>
            <pc:docMk/>
            <pc:sldMk cId="3027203880" sldId="455"/>
            <ac:spMk id="2" creationId="{753DB9BE-F5E3-4F73-B637-5093754F0E60}"/>
          </ac:spMkLst>
        </pc:spChg>
        <pc:spChg chg="mod">
          <ac:chgData name="Rohit J Kate" userId="6acfeb0a-1742-4fee-9ad0-3462b52b7fdf" providerId="ADAL" clId="{DAFB3893-F8ED-43B3-BBD4-694BCB4652C9}" dt="2022-02-16T18:30:35.351" v="3336" actId="20577"/>
          <ac:spMkLst>
            <pc:docMk/>
            <pc:sldMk cId="3027203880" sldId="455"/>
            <ac:spMk id="3" creationId="{6B4AC697-CA71-4FCE-BC94-07BAA73556E0}"/>
          </ac:spMkLst>
        </pc:spChg>
      </pc:sldChg>
    </pc:docChg>
  </pc:docChgLst>
  <pc:docChgLst>
    <pc:chgData name="Rohit J Kate" userId="6acfeb0a-1742-4fee-9ad0-3462b52b7fdf" providerId="ADAL" clId="{44B8D854-3251-41CD-AC2E-338A2A58449D}"/>
    <pc:docChg chg="custSel addSld modSld sldOrd">
      <pc:chgData name="Rohit J Kate" userId="6acfeb0a-1742-4fee-9ad0-3462b52b7fdf" providerId="ADAL" clId="{44B8D854-3251-41CD-AC2E-338A2A58449D}" dt="2022-03-30T17:06:29.804" v="479" actId="20577"/>
      <pc:docMkLst>
        <pc:docMk/>
      </pc:docMkLst>
      <pc:sldChg chg="addSp modSp mod">
        <pc:chgData name="Rohit J Kate" userId="6acfeb0a-1742-4fee-9ad0-3462b52b7fdf" providerId="ADAL" clId="{44B8D854-3251-41CD-AC2E-338A2A58449D}" dt="2022-03-30T05:35:07.319" v="463" actId="20577"/>
        <pc:sldMkLst>
          <pc:docMk/>
          <pc:sldMk cId="1950568430" sldId="516"/>
        </pc:sldMkLst>
        <pc:spChg chg="add mod">
          <ac:chgData name="Rohit J Kate" userId="6acfeb0a-1742-4fee-9ad0-3462b52b7fdf" providerId="ADAL" clId="{44B8D854-3251-41CD-AC2E-338A2A58449D}" dt="2022-03-30T05:35:07.319" v="463" actId="20577"/>
          <ac:spMkLst>
            <pc:docMk/>
            <pc:sldMk cId="1950568430" sldId="516"/>
            <ac:spMk id="3" creationId="{5884CF98-DB0E-4BF1-A527-DE828DAEC053}"/>
          </ac:spMkLst>
        </pc:spChg>
      </pc:sldChg>
      <pc:sldChg chg="modSp add mod ord">
        <pc:chgData name="Rohit J Kate" userId="6acfeb0a-1742-4fee-9ad0-3462b52b7fdf" providerId="ADAL" clId="{44B8D854-3251-41CD-AC2E-338A2A58449D}" dt="2022-03-30T17:06:29.804" v="479" actId="20577"/>
        <pc:sldMkLst>
          <pc:docMk/>
          <pc:sldMk cId="3192953437" sldId="519"/>
        </pc:sldMkLst>
        <pc:spChg chg="mod">
          <ac:chgData name="Rohit J Kate" userId="6acfeb0a-1742-4fee-9ad0-3462b52b7fdf" providerId="ADAL" clId="{44B8D854-3251-41CD-AC2E-338A2A58449D}" dt="2022-03-30T17:06:29.804" v="479" actId="20577"/>
          <ac:spMkLst>
            <pc:docMk/>
            <pc:sldMk cId="3192953437" sldId="519"/>
            <ac:spMk id="2" creationId="{5A5C1A0C-5720-4C5D-99D0-9D15537ECCE7}"/>
          </ac:spMkLst>
        </pc:spChg>
        <pc:spChg chg="mod">
          <ac:chgData name="Rohit J Kate" userId="6acfeb0a-1742-4fee-9ad0-3462b52b7fdf" providerId="ADAL" clId="{44B8D854-3251-41CD-AC2E-338A2A58449D}" dt="2022-03-30T17:06:25.038" v="467" actId="27636"/>
          <ac:spMkLst>
            <pc:docMk/>
            <pc:sldMk cId="3192953437" sldId="519"/>
            <ac:spMk id="3" creationId="{A78B4442-D254-4D81-9F3F-064DCC23A6CD}"/>
          </ac:spMkLst>
        </pc:spChg>
      </pc:sldChg>
    </pc:docChg>
  </pc:docChgLst>
  <pc:docChgLst>
    <pc:chgData name="Rohit Kate" userId="6acfeb0a-1742-4fee-9ad0-3462b52b7fdf" providerId="ADAL" clId="{44B8D854-3251-41CD-AC2E-338A2A58449D}"/>
    <pc:docChg chg="undo redo custSel addSld delSld modSld sldOrd">
      <pc:chgData name="Rohit Kate" userId="6acfeb0a-1742-4fee-9ad0-3462b52b7fdf" providerId="ADAL" clId="{44B8D854-3251-41CD-AC2E-338A2A58449D}" dt="2022-03-30T05:19:48.485" v="6072" actId="20577"/>
      <pc:docMkLst>
        <pc:docMk/>
      </pc:docMkLst>
      <pc:sldChg chg="modSp add del mod">
        <pc:chgData name="Rohit Kate" userId="6acfeb0a-1742-4fee-9ad0-3462b52b7fdf" providerId="ADAL" clId="{44B8D854-3251-41CD-AC2E-338A2A58449D}" dt="2022-03-30T00:08:21.710" v="174" actId="47"/>
        <pc:sldMkLst>
          <pc:docMk/>
          <pc:sldMk cId="0" sldId="377"/>
        </pc:sldMkLst>
        <pc:spChg chg="mod">
          <ac:chgData name="Rohit Kate" userId="6acfeb0a-1742-4fee-9ad0-3462b52b7fdf" providerId="ADAL" clId="{44B8D854-3251-41CD-AC2E-338A2A58449D}" dt="2022-03-30T00:03:08.688" v="12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add del mod">
        <pc:chgData name="Rohit Kate" userId="6acfeb0a-1742-4fee-9ad0-3462b52b7fdf" providerId="ADAL" clId="{44B8D854-3251-41CD-AC2E-338A2A58449D}" dt="2022-03-30T04:53:55.277" v="5333" actId="15"/>
        <pc:sldMkLst>
          <pc:docMk/>
          <pc:sldMk cId="3744761832" sldId="379"/>
        </pc:sldMkLst>
        <pc:spChg chg="mod">
          <ac:chgData name="Rohit Kate" userId="6acfeb0a-1742-4fee-9ad0-3462b52b7fdf" providerId="ADAL" clId="{44B8D854-3251-41CD-AC2E-338A2A58449D}" dt="2022-03-30T00:08:56.891" v="197" actId="20577"/>
          <ac:spMkLst>
            <pc:docMk/>
            <pc:sldMk cId="3744761832" sldId="379"/>
            <ac:spMk id="2" creationId="{2BA5BDBC-B2CC-4A02-811D-2F19F9A4567A}"/>
          </ac:spMkLst>
        </pc:spChg>
        <pc:spChg chg="mod">
          <ac:chgData name="Rohit Kate" userId="6acfeb0a-1742-4fee-9ad0-3462b52b7fdf" providerId="ADAL" clId="{44B8D854-3251-41CD-AC2E-338A2A58449D}" dt="2022-03-30T04:53:55.277" v="5333" actId="15"/>
          <ac:spMkLst>
            <pc:docMk/>
            <pc:sldMk cId="3744761832" sldId="379"/>
            <ac:spMk id="3" creationId="{B9B5C13F-D795-4EB4-BB7F-7AFFA07D8B13}"/>
          </ac:spMkLst>
        </pc:spChg>
      </pc:sldChg>
      <pc:sldChg chg="del">
        <pc:chgData name="Rohit Kate" userId="6acfeb0a-1742-4fee-9ad0-3462b52b7fdf" providerId="ADAL" clId="{44B8D854-3251-41CD-AC2E-338A2A58449D}" dt="2022-03-30T00:08:09.841" v="142" actId="47"/>
        <pc:sldMkLst>
          <pc:docMk/>
          <pc:sldMk cId="1755670830" sldId="380"/>
        </pc:sldMkLst>
      </pc:sldChg>
      <pc:sldChg chg="del">
        <pc:chgData name="Rohit Kate" userId="6acfeb0a-1742-4fee-9ad0-3462b52b7fdf" providerId="ADAL" clId="{44B8D854-3251-41CD-AC2E-338A2A58449D}" dt="2022-03-30T00:08:10.980" v="144" actId="47"/>
        <pc:sldMkLst>
          <pc:docMk/>
          <pc:sldMk cId="689502587" sldId="381"/>
        </pc:sldMkLst>
      </pc:sldChg>
      <pc:sldChg chg="del">
        <pc:chgData name="Rohit Kate" userId="6acfeb0a-1742-4fee-9ad0-3462b52b7fdf" providerId="ADAL" clId="{44B8D854-3251-41CD-AC2E-338A2A58449D}" dt="2022-03-30T00:08:06.695" v="141" actId="47"/>
        <pc:sldMkLst>
          <pc:docMk/>
          <pc:sldMk cId="297668475" sldId="382"/>
        </pc:sldMkLst>
      </pc:sldChg>
      <pc:sldChg chg="del">
        <pc:chgData name="Rohit Kate" userId="6acfeb0a-1742-4fee-9ad0-3462b52b7fdf" providerId="ADAL" clId="{44B8D854-3251-41CD-AC2E-338A2A58449D}" dt="2022-03-30T00:08:12.075" v="145" actId="47"/>
        <pc:sldMkLst>
          <pc:docMk/>
          <pc:sldMk cId="3741638403" sldId="421"/>
        </pc:sldMkLst>
      </pc:sldChg>
      <pc:sldChg chg="del">
        <pc:chgData name="Rohit Kate" userId="6acfeb0a-1742-4fee-9ad0-3462b52b7fdf" providerId="ADAL" clId="{44B8D854-3251-41CD-AC2E-338A2A58449D}" dt="2022-03-30T00:08:13.359" v="146" actId="47"/>
        <pc:sldMkLst>
          <pc:docMk/>
          <pc:sldMk cId="3697851978" sldId="422"/>
        </pc:sldMkLst>
      </pc:sldChg>
      <pc:sldChg chg="del">
        <pc:chgData name="Rohit Kate" userId="6acfeb0a-1742-4fee-9ad0-3462b52b7fdf" providerId="ADAL" clId="{44B8D854-3251-41CD-AC2E-338A2A58449D}" dt="2022-03-30T00:08:18.122" v="147" actId="47"/>
        <pc:sldMkLst>
          <pc:docMk/>
          <pc:sldMk cId="620767192" sldId="425"/>
        </pc:sldMkLst>
      </pc:sldChg>
      <pc:sldChg chg="del">
        <pc:chgData name="Rohit Kate" userId="6acfeb0a-1742-4fee-9ad0-3462b52b7fdf" providerId="ADAL" clId="{44B8D854-3251-41CD-AC2E-338A2A58449D}" dt="2022-03-30T00:08:18.326" v="148" actId="47"/>
        <pc:sldMkLst>
          <pc:docMk/>
          <pc:sldMk cId="4214341135" sldId="426"/>
        </pc:sldMkLst>
      </pc:sldChg>
      <pc:sldChg chg="del">
        <pc:chgData name="Rohit Kate" userId="6acfeb0a-1742-4fee-9ad0-3462b52b7fdf" providerId="ADAL" clId="{44B8D854-3251-41CD-AC2E-338A2A58449D}" dt="2022-03-30T00:08:18.490" v="149" actId="47"/>
        <pc:sldMkLst>
          <pc:docMk/>
          <pc:sldMk cId="889193623" sldId="427"/>
        </pc:sldMkLst>
      </pc:sldChg>
      <pc:sldChg chg="del">
        <pc:chgData name="Rohit Kate" userId="6acfeb0a-1742-4fee-9ad0-3462b52b7fdf" providerId="ADAL" clId="{44B8D854-3251-41CD-AC2E-338A2A58449D}" dt="2022-03-30T00:08:19.621" v="153" actId="47"/>
        <pc:sldMkLst>
          <pc:docMk/>
          <pc:sldMk cId="2087162978" sldId="429"/>
        </pc:sldMkLst>
      </pc:sldChg>
      <pc:sldChg chg="del">
        <pc:chgData name="Rohit Kate" userId="6acfeb0a-1742-4fee-9ad0-3462b52b7fdf" providerId="ADAL" clId="{44B8D854-3251-41CD-AC2E-338A2A58449D}" dt="2022-03-30T00:08:19.688" v="155" actId="47"/>
        <pc:sldMkLst>
          <pc:docMk/>
          <pc:sldMk cId="2375793130" sldId="430"/>
        </pc:sldMkLst>
      </pc:sldChg>
      <pc:sldChg chg="del">
        <pc:chgData name="Rohit Kate" userId="6acfeb0a-1742-4fee-9ad0-3462b52b7fdf" providerId="ADAL" clId="{44B8D854-3251-41CD-AC2E-338A2A58449D}" dt="2022-03-30T00:08:19.946" v="163" actId="47"/>
        <pc:sldMkLst>
          <pc:docMk/>
          <pc:sldMk cId="44312504" sldId="435"/>
        </pc:sldMkLst>
      </pc:sldChg>
      <pc:sldChg chg="modSp add del mod">
        <pc:chgData name="Rohit Kate" userId="6acfeb0a-1742-4fee-9ad0-3462b52b7fdf" providerId="ADAL" clId="{44B8D854-3251-41CD-AC2E-338A2A58449D}" dt="2022-03-30T04:43:47.170" v="5273" actId="20577"/>
        <pc:sldMkLst>
          <pc:docMk/>
          <pc:sldMk cId="2073614381" sldId="436"/>
        </pc:sldMkLst>
        <pc:spChg chg="mod">
          <ac:chgData name="Rohit Kate" userId="6acfeb0a-1742-4fee-9ad0-3462b52b7fdf" providerId="ADAL" clId="{44B8D854-3251-41CD-AC2E-338A2A58449D}" dt="2022-03-30T04:43:47.170" v="5273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del">
        <pc:chgData name="Rohit Kate" userId="6acfeb0a-1742-4fee-9ad0-3462b52b7fdf" providerId="ADAL" clId="{44B8D854-3251-41CD-AC2E-338A2A58449D}" dt="2022-03-30T00:08:10.281" v="143" actId="47"/>
        <pc:sldMkLst>
          <pc:docMk/>
          <pc:sldMk cId="1656462900" sldId="437"/>
        </pc:sldMkLst>
      </pc:sldChg>
      <pc:sldChg chg="modSp new mod modAnim">
        <pc:chgData name="Rohit Kate" userId="6acfeb0a-1742-4fee-9ad0-3462b52b7fdf" providerId="ADAL" clId="{44B8D854-3251-41CD-AC2E-338A2A58449D}" dt="2022-03-30T00:30:26.135" v="803"/>
        <pc:sldMkLst>
          <pc:docMk/>
          <pc:sldMk cId="3096926803" sldId="437"/>
        </pc:sldMkLst>
        <pc:spChg chg="mod">
          <ac:chgData name="Rohit Kate" userId="6acfeb0a-1742-4fee-9ad0-3462b52b7fdf" providerId="ADAL" clId="{44B8D854-3251-41CD-AC2E-338A2A58449D}" dt="2022-03-30T00:15:12.677" v="428" actId="20577"/>
          <ac:spMkLst>
            <pc:docMk/>
            <pc:sldMk cId="3096926803" sldId="437"/>
            <ac:spMk id="2" creationId="{C3E33F2F-B78F-41FF-B1B9-58F2392FB3D9}"/>
          </ac:spMkLst>
        </pc:spChg>
        <pc:spChg chg="mod">
          <ac:chgData name="Rohit Kate" userId="6acfeb0a-1742-4fee-9ad0-3462b52b7fdf" providerId="ADAL" clId="{44B8D854-3251-41CD-AC2E-338A2A58449D}" dt="2022-03-30T00:30:20.008" v="802" actId="20577"/>
          <ac:spMkLst>
            <pc:docMk/>
            <pc:sldMk cId="3096926803" sldId="437"/>
            <ac:spMk id="3" creationId="{70D89BC2-38C9-47CF-8B63-5EBE5D918ECC}"/>
          </ac:spMkLst>
        </pc:spChg>
      </pc:sldChg>
      <pc:sldChg chg="del">
        <pc:chgData name="Rohit Kate" userId="6acfeb0a-1742-4fee-9ad0-3462b52b7fdf" providerId="ADAL" clId="{44B8D854-3251-41CD-AC2E-338A2A58449D}" dt="2022-03-30T00:08:18.668" v="150" actId="47"/>
        <pc:sldMkLst>
          <pc:docMk/>
          <pc:sldMk cId="175106172" sldId="438"/>
        </pc:sldMkLst>
      </pc:sldChg>
      <pc:sldChg chg="modSp new mod">
        <pc:chgData name="Rohit Kate" userId="6acfeb0a-1742-4fee-9ad0-3462b52b7fdf" providerId="ADAL" clId="{44B8D854-3251-41CD-AC2E-338A2A58449D}" dt="2022-03-30T04:43:20.796" v="5221" actId="6549"/>
        <pc:sldMkLst>
          <pc:docMk/>
          <pc:sldMk cId="3817642216" sldId="438"/>
        </pc:sldMkLst>
        <pc:spChg chg="mod">
          <ac:chgData name="Rohit Kate" userId="6acfeb0a-1742-4fee-9ad0-3462b52b7fdf" providerId="ADAL" clId="{44B8D854-3251-41CD-AC2E-338A2A58449D}" dt="2022-03-30T00:36:49.043" v="831" actId="20577"/>
          <ac:spMkLst>
            <pc:docMk/>
            <pc:sldMk cId="3817642216" sldId="438"/>
            <ac:spMk id="2" creationId="{BC485405-552B-451F-A41D-B8117D60E8EE}"/>
          </ac:spMkLst>
        </pc:spChg>
        <pc:spChg chg="mod">
          <ac:chgData name="Rohit Kate" userId="6acfeb0a-1742-4fee-9ad0-3462b52b7fdf" providerId="ADAL" clId="{44B8D854-3251-41CD-AC2E-338A2A58449D}" dt="2022-03-30T04:43:20.796" v="5221" actId="6549"/>
          <ac:spMkLst>
            <pc:docMk/>
            <pc:sldMk cId="3817642216" sldId="438"/>
            <ac:spMk id="3" creationId="{A9EE0896-98EE-4359-A7B1-1FCF5C80E120}"/>
          </ac:spMkLst>
        </pc:spChg>
      </pc:sldChg>
      <pc:sldChg chg="modSp add mod">
        <pc:chgData name="Rohit Kate" userId="6acfeb0a-1742-4fee-9ad0-3462b52b7fdf" providerId="ADAL" clId="{44B8D854-3251-41CD-AC2E-338A2A58449D}" dt="2022-03-30T00:56:26.019" v="1397" actId="21"/>
        <pc:sldMkLst>
          <pc:docMk/>
          <pc:sldMk cId="255806015" sldId="439"/>
        </pc:sldMkLst>
        <pc:spChg chg="mod">
          <ac:chgData name="Rohit Kate" userId="6acfeb0a-1742-4fee-9ad0-3462b52b7fdf" providerId="ADAL" clId="{44B8D854-3251-41CD-AC2E-338A2A58449D}" dt="2022-03-30T00:56:26.019" v="1397" actId="21"/>
          <ac:spMkLst>
            <pc:docMk/>
            <pc:sldMk cId="255806015" sldId="439"/>
            <ac:spMk id="3" creationId="{A9EE0896-98EE-4359-A7B1-1FCF5C80E120}"/>
          </ac:spMkLst>
        </pc:spChg>
      </pc:sldChg>
      <pc:sldChg chg="del">
        <pc:chgData name="Rohit Kate" userId="6acfeb0a-1742-4fee-9ad0-3462b52b7fdf" providerId="ADAL" clId="{44B8D854-3251-41CD-AC2E-338A2A58449D}" dt="2022-03-30T00:08:18.830" v="151" actId="47"/>
        <pc:sldMkLst>
          <pc:docMk/>
          <pc:sldMk cId="1786219380" sldId="439"/>
        </pc:sldMkLst>
      </pc:sldChg>
      <pc:sldChg chg="modSp new add del mod">
        <pc:chgData name="Rohit Kate" userId="6acfeb0a-1742-4fee-9ad0-3462b52b7fdf" providerId="ADAL" clId="{44B8D854-3251-41CD-AC2E-338A2A58449D}" dt="2022-03-30T00:58:50.858" v="1600"/>
        <pc:sldMkLst>
          <pc:docMk/>
          <pc:sldMk cId="399322996" sldId="440"/>
        </pc:sldMkLst>
        <pc:spChg chg="mod">
          <ac:chgData name="Rohit Kate" userId="6acfeb0a-1742-4fee-9ad0-3462b52b7fdf" providerId="ADAL" clId="{44B8D854-3251-41CD-AC2E-338A2A58449D}" dt="2022-03-30T00:56:27.466" v="1399"/>
          <ac:spMkLst>
            <pc:docMk/>
            <pc:sldMk cId="399322996" sldId="440"/>
            <ac:spMk id="2" creationId="{8DE85894-C264-482A-B693-C7D8B63E0C34}"/>
          </ac:spMkLst>
        </pc:spChg>
        <pc:spChg chg="mod">
          <ac:chgData name="Rohit Kate" userId="6acfeb0a-1742-4fee-9ad0-3462b52b7fdf" providerId="ADAL" clId="{44B8D854-3251-41CD-AC2E-338A2A58449D}" dt="2022-03-30T00:58:50.858" v="1600"/>
          <ac:spMkLst>
            <pc:docMk/>
            <pc:sldMk cId="399322996" sldId="440"/>
            <ac:spMk id="3" creationId="{CFD7BE8C-2EBE-4CF4-A9DA-34080FD90439}"/>
          </ac:spMkLst>
        </pc:spChg>
      </pc:sldChg>
      <pc:sldChg chg="del">
        <pc:chgData name="Rohit Kate" userId="6acfeb0a-1742-4fee-9ad0-3462b52b7fdf" providerId="ADAL" clId="{44B8D854-3251-41CD-AC2E-338A2A58449D}" dt="2022-03-30T00:08:19.114" v="152" actId="47"/>
        <pc:sldMkLst>
          <pc:docMk/>
          <pc:sldMk cId="892548361" sldId="440"/>
        </pc:sldMkLst>
      </pc:sldChg>
      <pc:sldChg chg="add del">
        <pc:chgData name="Rohit Kate" userId="6acfeb0a-1742-4fee-9ad0-3462b52b7fdf" providerId="ADAL" clId="{44B8D854-3251-41CD-AC2E-338A2A58449D}" dt="2022-03-30T00:50:02.224" v="1184"/>
        <pc:sldMkLst>
          <pc:docMk/>
          <pc:sldMk cId="1726310627" sldId="440"/>
        </pc:sldMkLst>
      </pc:sldChg>
      <pc:sldChg chg="del">
        <pc:chgData name="Rohit Kate" userId="6acfeb0a-1742-4fee-9ad0-3462b52b7fdf" providerId="ADAL" clId="{44B8D854-3251-41CD-AC2E-338A2A58449D}" dt="2022-03-30T00:08:19.658" v="154" actId="47"/>
        <pc:sldMkLst>
          <pc:docMk/>
          <pc:sldMk cId="1588658438" sldId="441"/>
        </pc:sldMkLst>
      </pc:sldChg>
      <pc:sldChg chg="addSp delSp modSp new mod modAnim">
        <pc:chgData name="Rohit Kate" userId="6acfeb0a-1742-4fee-9ad0-3462b52b7fdf" providerId="ADAL" clId="{44B8D854-3251-41CD-AC2E-338A2A58449D}" dt="2022-03-30T01:14:01.929" v="2010"/>
        <pc:sldMkLst>
          <pc:docMk/>
          <pc:sldMk cId="3967363044" sldId="441"/>
        </pc:sldMkLst>
        <pc:spChg chg="mod">
          <ac:chgData name="Rohit Kate" userId="6acfeb0a-1742-4fee-9ad0-3462b52b7fdf" providerId="ADAL" clId="{44B8D854-3251-41CD-AC2E-338A2A58449D}" dt="2022-03-30T00:59:05.557" v="1602"/>
          <ac:spMkLst>
            <pc:docMk/>
            <pc:sldMk cId="3967363044" sldId="441"/>
            <ac:spMk id="2" creationId="{E9A6567F-A14F-4C66-B98F-65AF32CF4D1C}"/>
          </ac:spMkLst>
        </pc:spChg>
        <pc:spChg chg="mod">
          <ac:chgData name="Rohit Kate" userId="6acfeb0a-1742-4fee-9ad0-3462b52b7fdf" providerId="ADAL" clId="{44B8D854-3251-41CD-AC2E-338A2A58449D}" dt="2022-03-30T01:01:09.182" v="1697"/>
          <ac:spMkLst>
            <pc:docMk/>
            <pc:sldMk cId="3967363044" sldId="441"/>
            <ac:spMk id="3" creationId="{2804CB95-5730-46BD-B822-E05DBADA10AE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14" creationId="{BD53B585-AE5C-4D0C-A0AD-A4E3B4E73A7A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18" creationId="{59DA627B-3E0A-40AC-9AAC-A59756E5B048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0" creationId="{C1E27DA1-E18F-4255-9D47-90BD9BF93C20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1" creationId="{BE97AD83-64D6-4F7E-81A0-447EA8F9C49A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2" creationId="{881FCDF0-7C98-41B8-BDF9-C01A7CE4CCC4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3" creationId="{C87B3AAA-AA6D-45AB-A6F0-8DC9A3D626C6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4" creationId="{07359338-4D31-41BF-BEF6-9C942E9BEE2D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5" creationId="{643305CF-EB93-4F85-81E0-46BEED631BB5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6" creationId="{080A3AA3-B2A7-4393-8194-4DB2F91A2C11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1" creationId="{B4BA2C2E-FBA2-4FD4-ADF5-1747529A0466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2" creationId="{C6D2A003-8AFA-4752-8FCA-8D1990892CB2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3" creationId="{89B61E71-5374-48E1-BCC2-812B9172C533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4" creationId="{603A1542-706A-42FD-8442-43B6865F9AA0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5" creationId="{8105B252-F030-4D64-9DE5-B8BA118864E6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6" creationId="{5557F90D-AD2C-489F-8854-AF10A73F351D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7" creationId="{17DB9AF8-F5C2-4618-B09F-ADA6C81CB3D1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8" creationId="{7E1FC75E-C40A-4653-9137-22B649E38247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9" creationId="{206D5014-D2F3-4C38-B364-709021078477}"/>
          </ac:spMkLst>
        </pc:spChg>
        <pc:cxnChg chg="add del">
          <ac:chgData name="Rohit Kate" userId="6acfeb0a-1742-4fee-9ad0-3462b52b7fdf" providerId="ADAL" clId="{44B8D854-3251-41CD-AC2E-338A2A58449D}" dt="2022-03-30T01:01:57.673" v="1699" actId="478"/>
          <ac:cxnSpMkLst>
            <pc:docMk/>
            <pc:sldMk cId="3967363044" sldId="441"/>
            <ac:cxnSpMk id="6" creationId="{B8916C42-B58E-4836-B219-1933BEB92205}"/>
          </ac:cxnSpMkLst>
        </pc:cxnChg>
        <pc:cxnChg chg="add del">
          <ac:chgData name="Rohit Kate" userId="6acfeb0a-1742-4fee-9ad0-3462b52b7fdf" providerId="ADAL" clId="{44B8D854-3251-41CD-AC2E-338A2A58449D}" dt="2022-03-30T01:02:06.164" v="1701" actId="478"/>
          <ac:cxnSpMkLst>
            <pc:docMk/>
            <pc:sldMk cId="3967363044" sldId="441"/>
            <ac:cxnSpMk id="8" creationId="{622DC1D5-B4D6-4D10-95EB-B6EDB20AC1EA}"/>
          </ac:cxnSpMkLst>
        </pc:cxnChg>
        <pc:cxnChg chg="add del mod">
          <ac:chgData name="Rohit Kate" userId="6acfeb0a-1742-4fee-9ad0-3462b52b7fdf" providerId="ADAL" clId="{44B8D854-3251-41CD-AC2E-338A2A58449D}" dt="2022-03-30T01:08:22.758" v="1787" actId="478"/>
          <ac:cxnSpMkLst>
            <pc:docMk/>
            <pc:sldMk cId="3967363044" sldId="441"/>
            <ac:cxnSpMk id="10" creationId="{612DC64D-C3AC-4C77-AA94-1F7BD5E53C67}"/>
          </ac:cxnSpMkLst>
        </pc:cxnChg>
        <pc:cxnChg chg="add del mod">
          <ac:chgData name="Rohit Kate" userId="6acfeb0a-1742-4fee-9ad0-3462b52b7fdf" providerId="ADAL" clId="{44B8D854-3251-41CD-AC2E-338A2A58449D}" dt="2022-03-30T01:08:28.956" v="1788" actId="478"/>
          <ac:cxnSpMkLst>
            <pc:docMk/>
            <pc:sldMk cId="3967363044" sldId="441"/>
            <ac:cxnSpMk id="17" creationId="{113F3B63-28D2-4CEB-908B-5BAB8655D9F9}"/>
          </ac:cxnSpMkLst>
        </pc:cxnChg>
        <pc:cxnChg chg="add del mod">
          <ac:chgData name="Rohit Kate" userId="6acfeb0a-1742-4fee-9ad0-3462b52b7fdf" providerId="ADAL" clId="{44B8D854-3251-41CD-AC2E-338A2A58449D}" dt="2022-03-30T01:08:28.956" v="1788" actId="478"/>
          <ac:cxnSpMkLst>
            <pc:docMk/>
            <pc:sldMk cId="3967363044" sldId="441"/>
            <ac:cxnSpMk id="19" creationId="{8D155941-8B4D-47BF-9609-D8724B8CAD26}"/>
          </ac:cxnSpMkLst>
        </pc:cxnChg>
        <pc:cxnChg chg="add del mod">
          <ac:chgData name="Rohit Kate" userId="6acfeb0a-1742-4fee-9ad0-3462b52b7fdf" providerId="ADAL" clId="{44B8D854-3251-41CD-AC2E-338A2A58449D}" dt="2022-03-30T01:11:17.659" v="1956" actId="478"/>
          <ac:cxnSpMkLst>
            <pc:docMk/>
            <pc:sldMk cId="3967363044" sldId="441"/>
            <ac:cxnSpMk id="28" creationId="{799522B2-9BE0-453B-A6DF-C2CE6E935F0F}"/>
          </ac:cxnSpMkLst>
        </pc:cxnChg>
        <pc:cxnChg chg="add">
          <ac:chgData name="Rohit Kate" userId="6acfeb0a-1742-4fee-9ad0-3462b52b7fdf" providerId="ADAL" clId="{44B8D854-3251-41CD-AC2E-338A2A58449D}" dt="2022-03-30T01:11:23.604" v="1957" actId="11529"/>
          <ac:cxnSpMkLst>
            <pc:docMk/>
            <pc:sldMk cId="3967363044" sldId="441"/>
            <ac:cxnSpMk id="30" creationId="{BD4907A9-5F5C-47C7-9A9D-EE31D7C9F8FA}"/>
          </ac:cxnSpMkLst>
        </pc:cxnChg>
        <pc:cxnChg chg="add mod">
          <ac:chgData name="Rohit Kate" userId="6acfeb0a-1742-4fee-9ad0-3462b52b7fdf" providerId="ADAL" clId="{44B8D854-3251-41CD-AC2E-338A2A58449D}" dt="2022-03-30T01:13:10.002" v="2006" actId="1038"/>
          <ac:cxnSpMkLst>
            <pc:docMk/>
            <pc:sldMk cId="3967363044" sldId="441"/>
            <ac:cxnSpMk id="32" creationId="{3BCE8E28-4CBF-426E-BFFF-023C828000B7}"/>
          </ac:cxnSpMkLst>
        </pc:cxnChg>
        <pc:cxnChg chg="add mod">
          <ac:chgData name="Rohit Kate" userId="6acfeb0a-1742-4fee-9ad0-3462b52b7fdf" providerId="ADAL" clId="{44B8D854-3251-41CD-AC2E-338A2A58449D}" dt="2022-03-30T01:13:10.002" v="2006" actId="1038"/>
          <ac:cxnSpMkLst>
            <pc:docMk/>
            <pc:sldMk cId="3967363044" sldId="441"/>
            <ac:cxnSpMk id="34" creationId="{0D80C059-A4E2-48E3-9B43-397F562D9EE5}"/>
          </ac:cxnSpMkLst>
        </pc:cxnChg>
        <pc:cxnChg chg="add">
          <ac:chgData name="Rohit Kate" userId="6acfeb0a-1742-4fee-9ad0-3462b52b7fdf" providerId="ADAL" clId="{44B8D854-3251-41CD-AC2E-338A2A58449D}" dt="2022-03-30T01:12:17.769" v="1975" actId="11529"/>
          <ac:cxnSpMkLst>
            <pc:docMk/>
            <pc:sldMk cId="3967363044" sldId="441"/>
            <ac:cxnSpMk id="36" creationId="{DF0F02EE-B4C3-4764-A6AD-E25C591C4E58}"/>
          </ac:cxnSpMkLst>
        </pc:cxnChg>
        <pc:cxnChg chg="add mod">
          <ac:chgData name="Rohit Kate" userId="6acfeb0a-1742-4fee-9ad0-3462b52b7fdf" providerId="ADAL" clId="{44B8D854-3251-41CD-AC2E-338A2A58449D}" dt="2022-03-30T01:12:27.662" v="1976" actId="11529"/>
          <ac:cxnSpMkLst>
            <pc:docMk/>
            <pc:sldMk cId="3967363044" sldId="441"/>
            <ac:cxnSpMk id="38" creationId="{EF081871-7B71-41AE-8ECF-3F3229F87A5B}"/>
          </ac:cxnSpMkLst>
        </pc:cxnChg>
        <pc:cxnChg chg="add">
          <ac:chgData name="Rohit Kate" userId="6acfeb0a-1742-4fee-9ad0-3462b52b7fdf" providerId="ADAL" clId="{44B8D854-3251-41CD-AC2E-338A2A58449D}" dt="2022-03-30T01:12:33.950" v="1977" actId="11529"/>
          <ac:cxnSpMkLst>
            <pc:docMk/>
            <pc:sldMk cId="3967363044" sldId="441"/>
            <ac:cxnSpMk id="40" creationId="{35797F5B-FDEF-4852-BF24-D7F7057C27F3}"/>
          </ac:cxnSpMkLst>
        </pc:cxnChg>
      </pc:sldChg>
      <pc:sldChg chg="modSp new mod">
        <pc:chgData name="Rohit Kate" userId="6acfeb0a-1742-4fee-9ad0-3462b52b7fdf" providerId="ADAL" clId="{44B8D854-3251-41CD-AC2E-338A2A58449D}" dt="2022-03-30T01:16:20.049" v="2080" actId="12"/>
        <pc:sldMkLst>
          <pc:docMk/>
          <pc:sldMk cId="692311492" sldId="442"/>
        </pc:sldMkLst>
        <pc:spChg chg="mod">
          <ac:chgData name="Rohit Kate" userId="6acfeb0a-1742-4fee-9ad0-3462b52b7fdf" providerId="ADAL" clId="{44B8D854-3251-41CD-AC2E-338A2A58449D}" dt="2022-03-30T01:14:30.542" v="2012"/>
          <ac:spMkLst>
            <pc:docMk/>
            <pc:sldMk cId="692311492" sldId="442"/>
            <ac:spMk id="2" creationId="{4008EC5F-A626-4008-BEA3-B97655BD711A}"/>
          </ac:spMkLst>
        </pc:spChg>
        <pc:spChg chg="mod">
          <ac:chgData name="Rohit Kate" userId="6acfeb0a-1742-4fee-9ad0-3462b52b7fdf" providerId="ADAL" clId="{44B8D854-3251-41CD-AC2E-338A2A58449D}" dt="2022-03-30T01:16:20.049" v="2080" actId="12"/>
          <ac:spMkLst>
            <pc:docMk/>
            <pc:sldMk cId="692311492" sldId="442"/>
            <ac:spMk id="3" creationId="{6E762ADD-A6F8-47E3-8A80-70E31223CCEE}"/>
          </ac:spMkLst>
        </pc:spChg>
      </pc:sldChg>
      <pc:sldChg chg="del">
        <pc:chgData name="Rohit Kate" userId="6acfeb0a-1742-4fee-9ad0-3462b52b7fdf" providerId="ADAL" clId="{44B8D854-3251-41CD-AC2E-338A2A58449D}" dt="2022-03-30T00:08:19.721" v="156" actId="47"/>
        <pc:sldMkLst>
          <pc:docMk/>
          <pc:sldMk cId="785170281" sldId="442"/>
        </pc:sldMkLst>
      </pc:sldChg>
      <pc:sldChg chg="del">
        <pc:chgData name="Rohit Kate" userId="6acfeb0a-1742-4fee-9ad0-3462b52b7fdf" providerId="ADAL" clId="{44B8D854-3251-41CD-AC2E-338A2A58449D}" dt="2022-03-30T00:08:19.754" v="157" actId="47"/>
        <pc:sldMkLst>
          <pc:docMk/>
          <pc:sldMk cId="2671598619" sldId="443"/>
        </pc:sldMkLst>
      </pc:sldChg>
      <pc:sldChg chg="modSp new mod">
        <pc:chgData name="Rohit Kate" userId="6acfeb0a-1742-4fee-9ad0-3462b52b7fdf" providerId="ADAL" clId="{44B8D854-3251-41CD-AC2E-338A2A58449D}" dt="2022-03-30T01:23:54.341" v="2371" actId="20577"/>
        <pc:sldMkLst>
          <pc:docMk/>
          <pc:sldMk cId="3693836940" sldId="443"/>
        </pc:sldMkLst>
        <pc:spChg chg="mod">
          <ac:chgData name="Rohit Kate" userId="6acfeb0a-1742-4fee-9ad0-3462b52b7fdf" providerId="ADAL" clId="{44B8D854-3251-41CD-AC2E-338A2A58449D}" dt="2022-03-30T01:23:54.341" v="2371" actId="20577"/>
          <ac:spMkLst>
            <pc:docMk/>
            <pc:sldMk cId="3693836940" sldId="443"/>
            <ac:spMk id="2" creationId="{64313CBD-AECC-46C3-A3A5-08F35A638E58}"/>
          </ac:spMkLst>
        </pc:spChg>
        <pc:spChg chg="mod">
          <ac:chgData name="Rohit Kate" userId="6acfeb0a-1742-4fee-9ad0-3462b52b7fdf" providerId="ADAL" clId="{44B8D854-3251-41CD-AC2E-338A2A58449D}" dt="2022-03-30T01:23:24.809" v="2358" actId="20577"/>
          <ac:spMkLst>
            <pc:docMk/>
            <pc:sldMk cId="3693836940" sldId="443"/>
            <ac:spMk id="3" creationId="{17E7C6A5-1BB0-435C-AE0C-2632613AC7A5}"/>
          </ac:spMkLst>
        </pc:spChg>
      </pc:sldChg>
      <pc:sldChg chg="del">
        <pc:chgData name="Rohit Kate" userId="6acfeb0a-1742-4fee-9ad0-3462b52b7fdf" providerId="ADAL" clId="{44B8D854-3251-41CD-AC2E-338A2A58449D}" dt="2022-03-30T00:08:19.793" v="158" actId="47"/>
        <pc:sldMkLst>
          <pc:docMk/>
          <pc:sldMk cId="125463808" sldId="444"/>
        </pc:sldMkLst>
      </pc:sldChg>
      <pc:sldChg chg="addSp modSp new mod modAnim">
        <pc:chgData name="Rohit Kate" userId="6acfeb0a-1742-4fee-9ad0-3462b52b7fdf" providerId="ADAL" clId="{44B8D854-3251-41CD-AC2E-338A2A58449D}" dt="2022-03-30T01:33:08.882" v="2629" actId="20577"/>
        <pc:sldMkLst>
          <pc:docMk/>
          <pc:sldMk cId="834347744" sldId="444"/>
        </pc:sldMkLst>
        <pc:spChg chg="mod">
          <ac:chgData name="Rohit Kate" userId="6acfeb0a-1742-4fee-9ad0-3462b52b7fdf" providerId="ADAL" clId="{44B8D854-3251-41CD-AC2E-338A2A58449D}" dt="2022-03-30T01:33:08.882" v="2629" actId="20577"/>
          <ac:spMkLst>
            <pc:docMk/>
            <pc:sldMk cId="834347744" sldId="444"/>
            <ac:spMk id="2" creationId="{31509F46-5073-473C-8ADA-96F7D775C180}"/>
          </ac:spMkLst>
        </pc:spChg>
        <pc:spChg chg="mod">
          <ac:chgData name="Rohit Kate" userId="6acfeb0a-1742-4fee-9ad0-3462b52b7fdf" providerId="ADAL" clId="{44B8D854-3251-41CD-AC2E-338A2A58449D}" dt="2022-03-30T01:30:22.036" v="2588" actId="1076"/>
          <ac:spMkLst>
            <pc:docMk/>
            <pc:sldMk cId="834347744" sldId="444"/>
            <ac:spMk id="3" creationId="{315A9B4D-069F-431B-AB60-592A367B7033}"/>
          </ac:spMkLst>
        </pc:spChg>
        <pc:spChg chg="add mod">
          <ac:chgData name="Rohit Kate" userId="6acfeb0a-1742-4fee-9ad0-3462b52b7fdf" providerId="ADAL" clId="{44B8D854-3251-41CD-AC2E-338A2A58449D}" dt="2022-03-30T01:30:36.353" v="2605" actId="20577"/>
          <ac:spMkLst>
            <pc:docMk/>
            <pc:sldMk cId="834347744" sldId="444"/>
            <ac:spMk id="5" creationId="{4577EBB9-9069-4309-AF88-68C04725A341}"/>
          </ac:spMkLst>
        </pc:spChg>
        <pc:spChg chg="add mod">
          <ac:chgData name="Rohit Kate" userId="6acfeb0a-1742-4fee-9ad0-3462b52b7fdf" providerId="ADAL" clId="{44B8D854-3251-41CD-AC2E-338A2A58449D}" dt="2022-03-30T01:31:26.579" v="2614" actId="571"/>
          <ac:spMkLst>
            <pc:docMk/>
            <pc:sldMk cId="834347744" sldId="444"/>
            <ac:spMk id="20" creationId="{C0B5E619-0DD9-46EA-80E5-DB31A32A07A2}"/>
          </ac:spMkLst>
        </pc:spChg>
        <pc:spChg chg="add mod">
          <ac:chgData name="Rohit Kate" userId="6acfeb0a-1742-4fee-9ad0-3462b52b7fdf" providerId="ADAL" clId="{44B8D854-3251-41CD-AC2E-338A2A58449D}" dt="2022-03-30T01:31:26.579" v="2614" actId="571"/>
          <ac:spMkLst>
            <pc:docMk/>
            <pc:sldMk cId="834347744" sldId="444"/>
            <ac:spMk id="21" creationId="{1AC61603-E57D-4BC9-B05D-F04B6EEE6777}"/>
          </ac:spMkLst>
        </pc:spChg>
        <pc:cxnChg chg="add mod">
          <ac:chgData name="Rohit Kate" userId="6acfeb0a-1742-4fee-9ad0-3462b52b7fdf" providerId="ADAL" clId="{44B8D854-3251-41CD-AC2E-338A2A58449D}" dt="2022-03-30T01:31:58.040" v="2616" actId="14100"/>
          <ac:cxnSpMkLst>
            <pc:docMk/>
            <pc:sldMk cId="834347744" sldId="444"/>
            <ac:cxnSpMk id="7" creationId="{5E01B03E-F760-45B7-9457-A2EF7DF9C61C}"/>
          </ac:cxnSpMkLst>
        </pc:cxnChg>
        <pc:cxnChg chg="add">
          <ac:chgData name="Rohit Kate" userId="6acfeb0a-1742-4fee-9ad0-3462b52b7fdf" providerId="ADAL" clId="{44B8D854-3251-41CD-AC2E-338A2A58449D}" dt="2022-03-30T01:30:51.828" v="2607" actId="11529"/>
          <ac:cxnSpMkLst>
            <pc:docMk/>
            <pc:sldMk cId="834347744" sldId="444"/>
            <ac:cxnSpMk id="9" creationId="{0D66DEA0-1483-4F93-86EA-39E4EA5E40AA}"/>
          </ac:cxnSpMkLst>
        </pc:cxnChg>
        <pc:cxnChg chg="add">
          <ac:chgData name="Rohit Kate" userId="6acfeb0a-1742-4fee-9ad0-3462b52b7fdf" providerId="ADAL" clId="{44B8D854-3251-41CD-AC2E-338A2A58449D}" dt="2022-03-30T01:30:59.678" v="2608" actId="11529"/>
          <ac:cxnSpMkLst>
            <pc:docMk/>
            <pc:sldMk cId="834347744" sldId="444"/>
            <ac:cxnSpMk id="11" creationId="{9D17D590-E87A-47E3-8A48-25AFE990C74C}"/>
          </ac:cxnSpMkLst>
        </pc:cxnChg>
        <pc:cxnChg chg="add">
          <ac:chgData name="Rohit Kate" userId="6acfeb0a-1742-4fee-9ad0-3462b52b7fdf" providerId="ADAL" clId="{44B8D854-3251-41CD-AC2E-338A2A58449D}" dt="2022-03-30T01:31:05.228" v="2609" actId="11529"/>
          <ac:cxnSpMkLst>
            <pc:docMk/>
            <pc:sldMk cId="834347744" sldId="444"/>
            <ac:cxnSpMk id="13" creationId="{E96D7FD1-35EA-42E8-B725-3B5401DD4379}"/>
          </ac:cxnSpMkLst>
        </pc:cxnChg>
        <pc:cxnChg chg="add">
          <ac:chgData name="Rohit Kate" userId="6acfeb0a-1742-4fee-9ad0-3462b52b7fdf" providerId="ADAL" clId="{44B8D854-3251-41CD-AC2E-338A2A58449D}" dt="2022-03-30T01:31:10.096" v="2610" actId="11529"/>
          <ac:cxnSpMkLst>
            <pc:docMk/>
            <pc:sldMk cId="834347744" sldId="444"/>
            <ac:cxnSpMk id="15" creationId="{7FC82E1B-994A-49B8-A089-A9051E6FE104}"/>
          </ac:cxnSpMkLst>
        </pc:cxnChg>
        <pc:cxnChg chg="add">
          <ac:chgData name="Rohit Kate" userId="6acfeb0a-1742-4fee-9ad0-3462b52b7fdf" providerId="ADAL" clId="{44B8D854-3251-41CD-AC2E-338A2A58449D}" dt="2022-03-30T01:31:15.020" v="2611" actId="11529"/>
          <ac:cxnSpMkLst>
            <pc:docMk/>
            <pc:sldMk cId="834347744" sldId="444"/>
            <ac:cxnSpMk id="17" creationId="{9DD0DE00-046C-4F9D-AE59-C7E03166A443}"/>
          </ac:cxnSpMkLst>
        </pc:cxnChg>
        <pc:cxnChg chg="add mod">
          <ac:chgData name="Rohit Kate" userId="6acfeb0a-1742-4fee-9ad0-3462b52b7fdf" providerId="ADAL" clId="{44B8D854-3251-41CD-AC2E-338A2A58449D}" dt="2022-03-30T01:31:20.720" v="2612" actId="11529"/>
          <ac:cxnSpMkLst>
            <pc:docMk/>
            <pc:sldMk cId="834347744" sldId="444"/>
            <ac:cxnSpMk id="19" creationId="{379845CF-DC0B-49D3-9035-5A974EA65608}"/>
          </ac:cxnSpMkLst>
        </pc:cxnChg>
      </pc:sldChg>
      <pc:sldChg chg="addSp modSp new mod ord">
        <pc:chgData name="Rohit Kate" userId="6acfeb0a-1742-4fee-9ad0-3462b52b7fdf" providerId="ADAL" clId="{44B8D854-3251-41CD-AC2E-338A2A58449D}" dt="2022-03-30T02:16:15.381" v="3764"/>
        <pc:sldMkLst>
          <pc:docMk/>
          <pc:sldMk cId="805635674" sldId="445"/>
        </pc:sldMkLst>
        <pc:spChg chg="mod">
          <ac:chgData name="Rohit Kate" userId="6acfeb0a-1742-4fee-9ad0-3462b52b7fdf" providerId="ADAL" clId="{44B8D854-3251-41CD-AC2E-338A2A58449D}" dt="2022-03-30T01:33:38.078" v="2676" actId="20577"/>
          <ac:spMkLst>
            <pc:docMk/>
            <pc:sldMk cId="805635674" sldId="445"/>
            <ac:spMk id="2" creationId="{500270D5-74F9-43D9-B072-9C789EAF277C}"/>
          </ac:spMkLst>
        </pc:spChg>
        <pc:spChg chg="mod">
          <ac:chgData name="Rohit Kate" userId="6acfeb0a-1742-4fee-9ad0-3462b52b7fdf" providerId="ADAL" clId="{44B8D854-3251-41CD-AC2E-338A2A58449D}" dt="2022-03-30T02:16:15.381" v="3764"/>
          <ac:spMkLst>
            <pc:docMk/>
            <pc:sldMk cId="805635674" sldId="445"/>
            <ac:spMk id="3" creationId="{27F87969-80C3-4772-9C25-2038EE4111C7}"/>
          </ac:spMkLst>
        </pc:spChg>
        <pc:spChg chg="add mod">
          <ac:chgData name="Rohit Kate" userId="6acfeb0a-1742-4fee-9ad0-3462b52b7fdf" providerId="ADAL" clId="{44B8D854-3251-41CD-AC2E-338A2A58449D}" dt="2022-03-30T01:47:42.093" v="3056" actId="1036"/>
          <ac:spMkLst>
            <pc:docMk/>
            <pc:sldMk cId="805635674" sldId="445"/>
            <ac:spMk id="6" creationId="{A89753BB-7919-404A-93C8-8E7F08C7A50F}"/>
          </ac:spMkLst>
        </pc:spChg>
        <pc:spChg chg="add mod">
          <ac:chgData name="Rohit Kate" userId="6acfeb0a-1742-4fee-9ad0-3462b52b7fdf" providerId="ADAL" clId="{44B8D854-3251-41CD-AC2E-338A2A58449D}" dt="2022-03-30T01:47:57.203" v="3059" actId="1076"/>
          <ac:spMkLst>
            <pc:docMk/>
            <pc:sldMk cId="805635674" sldId="445"/>
            <ac:spMk id="8" creationId="{9805AA5B-897D-4B64-8308-9DD434E33BB7}"/>
          </ac:spMkLst>
        </pc:spChg>
        <pc:spChg chg="add mod">
          <ac:chgData name="Rohit Kate" userId="6acfeb0a-1742-4fee-9ad0-3462b52b7fdf" providerId="ADAL" clId="{44B8D854-3251-41CD-AC2E-338A2A58449D}" dt="2022-03-30T01:49:20.655" v="3103" actId="1076"/>
          <ac:spMkLst>
            <pc:docMk/>
            <pc:sldMk cId="805635674" sldId="445"/>
            <ac:spMk id="14" creationId="{1C9A950D-AA0C-4FAB-853E-1650E1799B3C}"/>
          </ac:spMkLst>
        </pc:spChg>
        <pc:cxnChg chg="add mod">
          <ac:chgData name="Rohit Kate" userId="6acfeb0a-1742-4fee-9ad0-3462b52b7fdf" providerId="ADAL" clId="{44B8D854-3251-41CD-AC2E-338A2A58449D}" dt="2022-03-30T01:49:27.631" v="3104" actId="14100"/>
          <ac:cxnSpMkLst>
            <pc:docMk/>
            <pc:sldMk cId="805635674" sldId="445"/>
            <ac:cxnSpMk id="5" creationId="{C8832F1A-D611-470E-8730-7C28E52C2C71}"/>
          </ac:cxnSpMkLst>
        </pc:cxnChg>
        <pc:cxnChg chg="add mod">
          <ac:chgData name="Rohit Kate" userId="6acfeb0a-1742-4fee-9ad0-3462b52b7fdf" providerId="ADAL" clId="{44B8D854-3251-41CD-AC2E-338A2A58449D}" dt="2022-03-30T01:48:01.125" v="3060" actId="14100"/>
          <ac:cxnSpMkLst>
            <pc:docMk/>
            <pc:sldMk cId="805635674" sldId="445"/>
            <ac:cxnSpMk id="7" creationId="{AC16E5CD-62E6-4CE7-8FE7-D53185BEC1D9}"/>
          </ac:cxnSpMkLst>
        </pc:cxnChg>
        <pc:cxnChg chg="add mod">
          <ac:chgData name="Rohit Kate" userId="6acfeb0a-1742-4fee-9ad0-3462b52b7fdf" providerId="ADAL" clId="{44B8D854-3251-41CD-AC2E-338A2A58449D}" dt="2022-03-30T01:49:03.570" v="3065" actId="11529"/>
          <ac:cxnSpMkLst>
            <pc:docMk/>
            <pc:sldMk cId="805635674" sldId="445"/>
            <ac:cxnSpMk id="13" creationId="{F7B8B71E-3178-4C98-A0E8-2F318BBC26C6}"/>
          </ac:cxnSpMkLst>
        </pc:cxnChg>
      </pc:sldChg>
      <pc:sldChg chg="del">
        <pc:chgData name="Rohit Kate" userId="6acfeb0a-1742-4fee-9ad0-3462b52b7fdf" providerId="ADAL" clId="{44B8D854-3251-41CD-AC2E-338A2A58449D}" dt="2022-03-30T00:08:19.821" v="159" actId="47"/>
        <pc:sldMkLst>
          <pc:docMk/>
          <pc:sldMk cId="874025103" sldId="445"/>
        </pc:sldMkLst>
      </pc:sldChg>
      <pc:sldChg chg="modSp add mod">
        <pc:chgData name="Rohit Kate" userId="6acfeb0a-1742-4fee-9ad0-3462b52b7fdf" providerId="ADAL" clId="{44B8D854-3251-41CD-AC2E-338A2A58449D}" dt="2022-03-30T01:40:24.999" v="3005" actId="20577"/>
        <pc:sldMkLst>
          <pc:docMk/>
          <pc:sldMk cId="1500026285" sldId="446"/>
        </pc:sldMkLst>
        <pc:spChg chg="mod">
          <ac:chgData name="Rohit Kate" userId="6acfeb0a-1742-4fee-9ad0-3462b52b7fdf" providerId="ADAL" clId="{44B8D854-3251-41CD-AC2E-338A2A58449D}" dt="2022-03-30T01:40:24.999" v="3005" actId="20577"/>
          <ac:spMkLst>
            <pc:docMk/>
            <pc:sldMk cId="1500026285" sldId="446"/>
            <ac:spMk id="3" creationId="{27F87969-80C3-4772-9C25-2038EE4111C7}"/>
          </ac:spMkLst>
        </pc:spChg>
      </pc:sldChg>
      <pc:sldChg chg="del">
        <pc:chgData name="Rohit Kate" userId="6acfeb0a-1742-4fee-9ad0-3462b52b7fdf" providerId="ADAL" clId="{44B8D854-3251-41CD-AC2E-338A2A58449D}" dt="2022-03-30T00:08:19.852" v="160" actId="47"/>
        <pc:sldMkLst>
          <pc:docMk/>
          <pc:sldMk cId="1793681228" sldId="446"/>
        </pc:sldMkLst>
      </pc:sldChg>
      <pc:sldChg chg="modSp new mod ord">
        <pc:chgData name="Rohit Kate" userId="6acfeb0a-1742-4fee-9ad0-3462b52b7fdf" providerId="ADAL" clId="{44B8D854-3251-41CD-AC2E-338A2A58449D}" dt="2022-03-30T02:15:20.767" v="3632" actId="12"/>
        <pc:sldMkLst>
          <pc:docMk/>
          <pc:sldMk cId="2744917133" sldId="447"/>
        </pc:sldMkLst>
        <pc:spChg chg="mod">
          <ac:chgData name="Rohit Kate" userId="6acfeb0a-1742-4fee-9ad0-3462b52b7fdf" providerId="ADAL" clId="{44B8D854-3251-41CD-AC2E-338A2A58449D}" dt="2022-03-30T01:50:14.389" v="3110"/>
          <ac:spMkLst>
            <pc:docMk/>
            <pc:sldMk cId="2744917133" sldId="447"/>
            <ac:spMk id="2" creationId="{B0A5431C-70C2-43AE-B884-D33B9A315482}"/>
          </ac:spMkLst>
        </pc:spChg>
        <pc:spChg chg="mod">
          <ac:chgData name="Rohit Kate" userId="6acfeb0a-1742-4fee-9ad0-3462b52b7fdf" providerId="ADAL" clId="{44B8D854-3251-41CD-AC2E-338A2A58449D}" dt="2022-03-30T02:15:20.767" v="3632" actId="12"/>
          <ac:spMkLst>
            <pc:docMk/>
            <pc:sldMk cId="2744917133" sldId="447"/>
            <ac:spMk id="3" creationId="{53AF1879-088F-4F70-9AD3-7711227C7AE8}"/>
          </ac:spMkLst>
        </pc:spChg>
      </pc:sldChg>
      <pc:sldChg chg="del">
        <pc:chgData name="Rohit Kate" userId="6acfeb0a-1742-4fee-9ad0-3462b52b7fdf" providerId="ADAL" clId="{44B8D854-3251-41CD-AC2E-338A2A58449D}" dt="2022-03-30T00:08:19.883" v="161" actId="47"/>
        <pc:sldMkLst>
          <pc:docMk/>
          <pc:sldMk cId="3478712459" sldId="447"/>
        </pc:sldMkLst>
      </pc:sldChg>
      <pc:sldChg chg="modSp new mod">
        <pc:chgData name="Rohit Kate" userId="6acfeb0a-1742-4fee-9ad0-3462b52b7fdf" providerId="ADAL" clId="{44B8D854-3251-41CD-AC2E-338A2A58449D}" dt="2022-03-30T01:57:51.570" v="3435" actId="20577"/>
        <pc:sldMkLst>
          <pc:docMk/>
          <pc:sldMk cId="346089708" sldId="448"/>
        </pc:sldMkLst>
        <pc:spChg chg="mod">
          <ac:chgData name="Rohit Kate" userId="6acfeb0a-1742-4fee-9ad0-3462b52b7fdf" providerId="ADAL" clId="{44B8D854-3251-41CD-AC2E-338A2A58449D}" dt="2022-03-30T01:52:00.695" v="3123"/>
          <ac:spMkLst>
            <pc:docMk/>
            <pc:sldMk cId="346089708" sldId="448"/>
            <ac:spMk id="2" creationId="{EE286A31-3F80-4B89-858E-678FC1F832C6}"/>
          </ac:spMkLst>
        </pc:spChg>
        <pc:spChg chg="mod">
          <ac:chgData name="Rohit Kate" userId="6acfeb0a-1742-4fee-9ad0-3462b52b7fdf" providerId="ADAL" clId="{44B8D854-3251-41CD-AC2E-338A2A58449D}" dt="2022-03-30T01:57:51.570" v="3435" actId="20577"/>
          <ac:spMkLst>
            <pc:docMk/>
            <pc:sldMk cId="346089708" sldId="448"/>
            <ac:spMk id="3" creationId="{7339DF98-30B5-4681-85C4-76915AE7CE53}"/>
          </ac:spMkLst>
        </pc:spChg>
      </pc:sldChg>
      <pc:sldChg chg="del">
        <pc:chgData name="Rohit Kate" userId="6acfeb0a-1742-4fee-9ad0-3462b52b7fdf" providerId="ADAL" clId="{44B8D854-3251-41CD-AC2E-338A2A58449D}" dt="2022-03-30T00:08:19.915" v="162" actId="47"/>
        <pc:sldMkLst>
          <pc:docMk/>
          <pc:sldMk cId="3861309530" sldId="448"/>
        </pc:sldMkLst>
      </pc:sldChg>
      <pc:sldChg chg="del">
        <pc:chgData name="Rohit Kate" userId="6acfeb0a-1742-4fee-9ad0-3462b52b7fdf" providerId="ADAL" clId="{44B8D854-3251-41CD-AC2E-338A2A58449D}" dt="2022-03-30T00:08:19.991" v="164" actId="47"/>
        <pc:sldMkLst>
          <pc:docMk/>
          <pc:sldMk cId="2014577336" sldId="449"/>
        </pc:sldMkLst>
      </pc:sldChg>
      <pc:sldChg chg="modSp new mod">
        <pc:chgData name="Rohit Kate" userId="6acfeb0a-1742-4fee-9ad0-3462b52b7fdf" providerId="ADAL" clId="{44B8D854-3251-41CD-AC2E-338A2A58449D}" dt="2022-03-30T02:35:53.156" v="3946" actId="20577"/>
        <pc:sldMkLst>
          <pc:docMk/>
          <pc:sldMk cId="4111303062" sldId="449"/>
        </pc:sldMkLst>
        <pc:spChg chg="mod">
          <ac:chgData name="Rohit Kate" userId="6acfeb0a-1742-4fee-9ad0-3462b52b7fdf" providerId="ADAL" clId="{44B8D854-3251-41CD-AC2E-338A2A58449D}" dt="2022-03-30T02:35:35.648" v="3941" actId="14100"/>
          <ac:spMkLst>
            <pc:docMk/>
            <pc:sldMk cId="4111303062" sldId="449"/>
            <ac:spMk id="2" creationId="{3F323758-3E14-4674-ABF0-13C7CC8926D6}"/>
          </ac:spMkLst>
        </pc:spChg>
        <pc:spChg chg="mod">
          <ac:chgData name="Rohit Kate" userId="6acfeb0a-1742-4fee-9ad0-3462b52b7fdf" providerId="ADAL" clId="{44B8D854-3251-41CD-AC2E-338A2A58449D}" dt="2022-03-30T02:35:53.156" v="3946" actId="20577"/>
          <ac:spMkLst>
            <pc:docMk/>
            <pc:sldMk cId="4111303062" sldId="449"/>
            <ac:spMk id="3" creationId="{70C7C9D2-B236-4400-9B40-90B6CF8D9BC8}"/>
          </ac:spMkLst>
        </pc:spChg>
      </pc:sldChg>
      <pc:sldChg chg="modSp new mod">
        <pc:chgData name="Rohit Kate" userId="6acfeb0a-1742-4fee-9ad0-3462b52b7fdf" providerId="ADAL" clId="{44B8D854-3251-41CD-AC2E-338A2A58449D}" dt="2022-03-30T02:40:43.771" v="4053" actId="20577"/>
        <pc:sldMkLst>
          <pc:docMk/>
          <pc:sldMk cId="3942357204" sldId="450"/>
        </pc:sldMkLst>
        <pc:spChg chg="mod">
          <ac:chgData name="Rohit Kate" userId="6acfeb0a-1742-4fee-9ad0-3462b52b7fdf" providerId="ADAL" clId="{44B8D854-3251-41CD-AC2E-338A2A58449D}" dt="2022-03-30T02:37:32.112" v="3948"/>
          <ac:spMkLst>
            <pc:docMk/>
            <pc:sldMk cId="3942357204" sldId="450"/>
            <ac:spMk id="2" creationId="{FD132714-FE01-48E3-AB7C-7AC2463920B8}"/>
          </ac:spMkLst>
        </pc:spChg>
        <pc:spChg chg="mod">
          <ac:chgData name="Rohit Kate" userId="6acfeb0a-1742-4fee-9ad0-3462b52b7fdf" providerId="ADAL" clId="{44B8D854-3251-41CD-AC2E-338A2A58449D}" dt="2022-03-30T02:40:43.771" v="4053" actId="20577"/>
          <ac:spMkLst>
            <pc:docMk/>
            <pc:sldMk cId="3942357204" sldId="450"/>
            <ac:spMk id="3" creationId="{606BF7AF-7383-476C-BF34-DAD273231F44}"/>
          </ac:spMkLst>
        </pc:spChg>
      </pc:sldChg>
      <pc:sldChg chg="del">
        <pc:chgData name="Rohit Kate" userId="6acfeb0a-1742-4fee-9ad0-3462b52b7fdf" providerId="ADAL" clId="{44B8D854-3251-41CD-AC2E-338A2A58449D}" dt="2022-03-30T00:08:20.019" v="165" actId="47"/>
        <pc:sldMkLst>
          <pc:docMk/>
          <pc:sldMk cId="3996702263" sldId="450"/>
        </pc:sldMkLst>
      </pc:sldChg>
      <pc:sldChg chg="del">
        <pc:chgData name="Rohit Kate" userId="6acfeb0a-1742-4fee-9ad0-3462b52b7fdf" providerId="ADAL" clId="{44B8D854-3251-41CD-AC2E-338A2A58449D}" dt="2022-03-30T00:08:20.048" v="166" actId="47"/>
        <pc:sldMkLst>
          <pc:docMk/>
          <pc:sldMk cId="1336375770" sldId="451"/>
        </pc:sldMkLst>
      </pc:sldChg>
      <pc:sldChg chg="addSp delSp modSp new mod">
        <pc:chgData name="Rohit Kate" userId="6acfeb0a-1742-4fee-9ad0-3462b52b7fdf" providerId="ADAL" clId="{44B8D854-3251-41CD-AC2E-338A2A58449D}" dt="2022-03-30T05:18:15.154" v="5969" actId="20577"/>
        <pc:sldMkLst>
          <pc:docMk/>
          <pc:sldMk cId="3156139323" sldId="451"/>
        </pc:sldMkLst>
        <pc:spChg chg="mod">
          <ac:chgData name="Rohit Kate" userId="6acfeb0a-1742-4fee-9ad0-3462b52b7fdf" providerId="ADAL" clId="{44B8D854-3251-41CD-AC2E-338A2A58449D}" dt="2022-03-30T02:53:12.303" v="4237" actId="20577"/>
          <ac:spMkLst>
            <pc:docMk/>
            <pc:sldMk cId="3156139323" sldId="451"/>
            <ac:spMk id="2" creationId="{B9482CBE-F2A4-4359-A184-8940544605A8}"/>
          </ac:spMkLst>
        </pc:spChg>
        <pc:spChg chg="mod">
          <ac:chgData name="Rohit Kate" userId="6acfeb0a-1742-4fee-9ad0-3462b52b7fdf" providerId="ADAL" clId="{44B8D854-3251-41CD-AC2E-338A2A58449D}" dt="2022-03-30T05:18:15.154" v="5969" actId="20577"/>
          <ac:spMkLst>
            <pc:docMk/>
            <pc:sldMk cId="3156139323" sldId="451"/>
            <ac:spMk id="3" creationId="{4659DAA2-614D-449B-9A79-E190861EE8F1}"/>
          </ac:spMkLst>
        </pc:spChg>
        <pc:spChg chg="add del mod">
          <ac:chgData name="Rohit Kate" userId="6acfeb0a-1742-4fee-9ad0-3462b52b7fdf" providerId="ADAL" clId="{44B8D854-3251-41CD-AC2E-338A2A58449D}" dt="2022-03-30T03:11:33.597" v="4655"/>
          <ac:spMkLst>
            <pc:docMk/>
            <pc:sldMk cId="3156139323" sldId="451"/>
            <ac:spMk id="5" creationId="{E4787212-9C2E-469C-A615-B45330F22020}"/>
          </ac:spMkLst>
        </pc:spChg>
      </pc:sldChg>
      <pc:sldChg chg="del">
        <pc:chgData name="Rohit Kate" userId="6acfeb0a-1742-4fee-9ad0-3462b52b7fdf" providerId="ADAL" clId="{44B8D854-3251-41CD-AC2E-338A2A58449D}" dt="2022-03-30T00:08:20.081" v="167" actId="47"/>
        <pc:sldMkLst>
          <pc:docMk/>
          <pc:sldMk cId="2089246273" sldId="452"/>
        </pc:sldMkLst>
      </pc:sldChg>
      <pc:sldChg chg="del">
        <pc:chgData name="Rohit Kate" userId="6acfeb0a-1742-4fee-9ad0-3462b52b7fdf" providerId="ADAL" clId="{44B8D854-3251-41CD-AC2E-338A2A58449D}" dt="2022-03-30T00:08:20.111" v="168" actId="47"/>
        <pc:sldMkLst>
          <pc:docMk/>
          <pc:sldMk cId="2531657456" sldId="453"/>
        </pc:sldMkLst>
      </pc:sldChg>
      <pc:sldChg chg="del">
        <pc:chgData name="Rohit Kate" userId="6acfeb0a-1742-4fee-9ad0-3462b52b7fdf" providerId="ADAL" clId="{44B8D854-3251-41CD-AC2E-338A2A58449D}" dt="2022-03-30T00:08:20.142" v="169" actId="47"/>
        <pc:sldMkLst>
          <pc:docMk/>
          <pc:sldMk cId="3246412858" sldId="454"/>
        </pc:sldMkLst>
      </pc:sldChg>
      <pc:sldChg chg="del">
        <pc:chgData name="Rohit Kate" userId="6acfeb0a-1742-4fee-9ad0-3462b52b7fdf" providerId="ADAL" clId="{44B8D854-3251-41CD-AC2E-338A2A58449D}" dt="2022-03-30T00:08:20.176" v="170" actId="47"/>
        <pc:sldMkLst>
          <pc:docMk/>
          <pc:sldMk cId="3027203880" sldId="455"/>
        </pc:sldMkLst>
      </pc:sldChg>
      <pc:sldChg chg="modSp add mod">
        <pc:chgData name="Rohit Kate" userId="6acfeb0a-1742-4fee-9ad0-3462b52b7fdf" providerId="ADAL" clId="{44B8D854-3251-41CD-AC2E-338A2A58449D}" dt="2022-03-30T02:52:43.392" v="4215" actId="20577"/>
        <pc:sldMkLst>
          <pc:docMk/>
          <pc:sldMk cId="3116011277" sldId="510"/>
        </pc:sldMkLst>
        <pc:spChg chg="mod">
          <ac:chgData name="Rohit Kate" userId="6acfeb0a-1742-4fee-9ad0-3462b52b7fdf" providerId="ADAL" clId="{44B8D854-3251-41CD-AC2E-338A2A58449D}" dt="2022-03-30T02:51:58.667" v="4134" actId="403"/>
          <ac:spMkLst>
            <pc:docMk/>
            <pc:sldMk cId="3116011277" sldId="510"/>
            <ac:spMk id="18436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37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38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43.392" v="4215" actId="20577"/>
          <ac:spMkLst>
            <pc:docMk/>
            <pc:sldMk cId="3116011277" sldId="510"/>
            <ac:spMk id="18439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0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1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2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3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4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5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6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7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8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9" creationId="{00000000-0000-0000-0000-000000000000}"/>
          </ac:spMkLst>
        </pc:spChg>
      </pc:sldChg>
      <pc:sldChg chg="modSp add mod">
        <pc:chgData name="Rohit Kate" userId="6acfeb0a-1742-4fee-9ad0-3462b52b7fdf" providerId="ADAL" clId="{44B8D854-3251-41CD-AC2E-338A2A58449D}" dt="2022-03-30T02:52:54.923" v="4219" actId="20577"/>
        <pc:sldMkLst>
          <pc:docMk/>
          <pc:sldMk cId="404025939" sldId="511"/>
        </pc:sldMkLst>
        <pc:spChg chg="mod">
          <ac:chgData name="Rohit Kate" userId="6acfeb0a-1742-4fee-9ad0-3462b52b7fdf" providerId="ADAL" clId="{44B8D854-3251-41CD-AC2E-338A2A58449D}" dt="2022-03-30T02:52:54.923" v="4219" actId="20577"/>
          <ac:spMkLst>
            <pc:docMk/>
            <pc:sldMk cId="404025939" sldId="511"/>
            <ac:spMk id="19463" creationId="{00000000-0000-0000-0000-000000000000}"/>
          </ac:spMkLst>
        </pc:spChg>
      </pc:sldChg>
      <pc:sldChg chg="delSp modSp add mod ord">
        <pc:chgData name="Rohit Kate" userId="6acfeb0a-1742-4fee-9ad0-3462b52b7fdf" providerId="ADAL" clId="{44B8D854-3251-41CD-AC2E-338A2A58449D}" dt="2022-03-30T02:51:52.080" v="4131"/>
        <pc:sldMkLst>
          <pc:docMk/>
          <pc:sldMk cId="3860246879" sldId="512"/>
        </pc:sldMkLst>
        <pc:spChg chg="mod">
          <ac:chgData name="Rohit Kate" userId="6acfeb0a-1742-4fee-9ad0-3462b52b7fdf" providerId="ADAL" clId="{44B8D854-3251-41CD-AC2E-338A2A58449D}" dt="2022-03-30T02:51:47.118" v="4129" actId="403"/>
          <ac:spMkLst>
            <pc:docMk/>
            <pc:sldMk cId="3860246879" sldId="512"/>
            <ac:spMk id="18436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7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8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9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8.898" v="4076" actId="478"/>
          <ac:spMkLst>
            <pc:docMk/>
            <pc:sldMk cId="3860246879" sldId="512"/>
            <ac:spMk id="18440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1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2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3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4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5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6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7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8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9" creationId="{00000000-0000-0000-0000-000000000000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5:19:48.485" v="6072" actId="20577"/>
        <pc:sldMkLst>
          <pc:docMk/>
          <pc:sldMk cId="3299736526" sldId="513"/>
        </pc:sldMkLst>
        <pc:spChg chg="mod">
          <ac:chgData name="Rohit Kate" userId="6acfeb0a-1742-4fee-9ad0-3462b52b7fdf" providerId="ADAL" clId="{44B8D854-3251-41CD-AC2E-338A2A58449D}" dt="2022-03-30T03:09:42.370" v="4449"/>
          <ac:spMkLst>
            <pc:docMk/>
            <pc:sldMk cId="3299736526" sldId="513"/>
            <ac:spMk id="2" creationId="{6E2259B3-EDCE-4A08-9902-9CB4DC9A4A2D}"/>
          </ac:spMkLst>
        </pc:spChg>
        <pc:spChg chg="mod">
          <ac:chgData name="Rohit Kate" userId="6acfeb0a-1742-4fee-9ad0-3462b52b7fdf" providerId="ADAL" clId="{44B8D854-3251-41CD-AC2E-338A2A58449D}" dt="2022-03-30T03:09:37.665" v="4448" actId="27636"/>
          <ac:spMkLst>
            <pc:docMk/>
            <pc:sldMk cId="3299736526" sldId="513"/>
            <ac:spMk id="3" creationId="{7F56B410-AFED-4F25-A414-7214316EF5A8}"/>
          </ac:spMkLst>
        </pc:spChg>
        <pc:spChg chg="add mod">
          <ac:chgData name="Rohit Kate" userId="6acfeb0a-1742-4fee-9ad0-3462b52b7fdf" providerId="ADAL" clId="{44B8D854-3251-41CD-AC2E-338A2A58449D}" dt="2022-03-30T03:12:45.835" v="4741" actId="1076"/>
          <ac:spMkLst>
            <pc:docMk/>
            <pc:sldMk cId="3299736526" sldId="513"/>
            <ac:spMk id="7" creationId="{19EEB81D-F26F-47D9-8519-FEBD45BC69EF}"/>
          </ac:spMkLst>
        </pc:spChg>
        <pc:spChg chg="add mod">
          <ac:chgData name="Rohit Kate" userId="6acfeb0a-1742-4fee-9ad0-3462b52b7fdf" providerId="ADAL" clId="{44B8D854-3251-41CD-AC2E-338A2A58449D}" dt="2022-03-30T03:13:06.710" v="4800" actId="20577"/>
          <ac:spMkLst>
            <pc:docMk/>
            <pc:sldMk cId="3299736526" sldId="513"/>
            <ac:spMk id="9" creationId="{8FBD5979-1B92-4212-B930-1EAF2B51796B}"/>
          </ac:spMkLst>
        </pc:spChg>
        <pc:spChg chg="add del mod">
          <ac:chgData name="Rohit Kate" userId="6acfeb0a-1742-4fee-9ad0-3462b52b7fdf" providerId="ADAL" clId="{44B8D854-3251-41CD-AC2E-338A2A58449D}" dt="2022-03-30T03:13:11.868" v="4806"/>
          <ac:spMkLst>
            <pc:docMk/>
            <pc:sldMk cId="3299736526" sldId="513"/>
            <ac:spMk id="10" creationId="{5D597217-C397-4AA1-AC10-E20A01BFF9D8}"/>
          </ac:spMkLst>
        </pc:spChg>
        <pc:spChg chg="add mod">
          <ac:chgData name="Rohit Kate" userId="6acfeb0a-1742-4fee-9ad0-3462b52b7fdf" providerId="ADAL" clId="{44B8D854-3251-41CD-AC2E-338A2A58449D}" dt="2022-03-30T03:13:32.182" v="4857" actId="20577"/>
          <ac:spMkLst>
            <pc:docMk/>
            <pc:sldMk cId="3299736526" sldId="513"/>
            <ac:spMk id="12" creationId="{1308B2F6-1CF7-40FD-829B-742636E5E600}"/>
          </ac:spMkLst>
        </pc:spChg>
        <pc:spChg chg="add mod">
          <ac:chgData name="Rohit Kate" userId="6acfeb0a-1742-4fee-9ad0-3462b52b7fdf" providerId="ADAL" clId="{44B8D854-3251-41CD-AC2E-338A2A58449D}" dt="2022-03-30T03:13:34.823" v="4859" actId="20577"/>
          <ac:spMkLst>
            <pc:docMk/>
            <pc:sldMk cId="3299736526" sldId="513"/>
            <ac:spMk id="14" creationId="{1F5ECB5A-E1DB-40C8-BBEF-415C142FF619}"/>
          </ac:spMkLst>
        </pc:spChg>
        <pc:spChg chg="add mod">
          <ac:chgData name="Rohit Kate" userId="6acfeb0a-1742-4fee-9ad0-3462b52b7fdf" providerId="ADAL" clId="{44B8D854-3251-41CD-AC2E-338A2A58449D}" dt="2022-03-30T03:13:36.972" v="4861" actId="20577"/>
          <ac:spMkLst>
            <pc:docMk/>
            <pc:sldMk cId="3299736526" sldId="513"/>
            <ac:spMk id="16" creationId="{8AF2DB3C-1E82-4A7C-BC26-A46A9E4E0B31}"/>
          </ac:spMkLst>
        </pc:spChg>
        <pc:spChg chg="add mod">
          <ac:chgData name="Rohit Kate" userId="6acfeb0a-1742-4fee-9ad0-3462b52b7fdf" providerId="ADAL" clId="{44B8D854-3251-41CD-AC2E-338A2A58449D}" dt="2022-03-30T05:19:48.485" v="6072" actId="20577"/>
          <ac:spMkLst>
            <pc:docMk/>
            <pc:sldMk cId="3299736526" sldId="513"/>
            <ac:spMk id="17" creationId="{2C0912FD-0155-4C5E-B550-ECD5BD203796}"/>
          </ac:spMkLst>
        </pc:spChg>
        <pc:cxnChg chg="add">
          <ac:chgData name="Rohit Kate" userId="6acfeb0a-1742-4fee-9ad0-3462b52b7fdf" providerId="ADAL" clId="{44B8D854-3251-41CD-AC2E-338A2A58449D}" dt="2022-03-30T03:12:19.883" v="4694" actId="11529"/>
          <ac:cxnSpMkLst>
            <pc:docMk/>
            <pc:sldMk cId="3299736526" sldId="513"/>
            <ac:cxnSpMk id="6" creationId="{648AAA1F-64DA-4046-AC7C-7D6B008409FD}"/>
          </ac:cxnSpMkLst>
        </pc:cxnChg>
        <pc:cxnChg chg="add mod">
          <ac:chgData name="Rohit Kate" userId="6acfeb0a-1742-4fee-9ad0-3462b52b7fdf" providerId="ADAL" clId="{44B8D854-3251-41CD-AC2E-338A2A58449D}" dt="2022-03-30T03:13:02.053" v="4793" actId="1038"/>
          <ac:cxnSpMkLst>
            <pc:docMk/>
            <pc:sldMk cId="3299736526" sldId="513"/>
            <ac:cxnSpMk id="8" creationId="{B0194E63-E2CC-43D2-9CF6-EE19FCF27874}"/>
          </ac:cxnSpMkLst>
        </pc:cxnChg>
        <pc:cxnChg chg="add mod">
          <ac:chgData name="Rohit Kate" userId="6acfeb0a-1742-4fee-9ad0-3462b52b7fdf" providerId="ADAL" clId="{44B8D854-3251-41CD-AC2E-338A2A58449D}" dt="2022-03-30T03:13:16.128" v="4819" actId="1037"/>
          <ac:cxnSpMkLst>
            <pc:docMk/>
            <pc:sldMk cId="3299736526" sldId="513"/>
            <ac:cxnSpMk id="11" creationId="{07575C05-3B0D-4A96-BCBD-DD270F7ACE80}"/>
          </ac:cxnSpMkLst>
        </pc:cxnChg>
        <pc:cxnChg chg="add mod">
          <ac:chgData name="Rohit Kate" userId="6acfeb0a-1742-4fee-9ad0-3462b52b7fdf" providerId="ADAL" clId="{44B8D854-3251-41CD-AC2E-338A2A58449D}" dt="2022-03-30T03:13:21.965" v="4835" actId="1038"/>
          <ac:cxnSpMkLst>
            <pc:docMk/>
            <pc:sldMk cId="3299736526" sldId="513"/>
            <ac:cxnSpMk id="13" creationId="{2BFE9071-0C97-4203-BDDD-AD7D847D0283}"/>
          </ac:cxnSpMkLst>
        </pc:cxnChg>
        <pc:cxnChg chg="add mod">
          <ac:chgData name="Rohit Kate" userId="6acfeb0a-1742-4fee-9ad0-3462b52b7fdf" providerId="ADAL" clId="{44B8D854-3251-41CD-AC2E-338A2A58449D}" dt="2022-03-30T03:13:26.556" v="4855" actId="1035"/>
          <ac:cxnSpMkLst>
            <pc:docMk/>
            <pc:sldMk cId="3299736526" sldId="513"/>
            <ac:cxnSpMk id="15" creationId="{F087F0D6-8A16-43DD-B2EB-02EB1A65F508}"/>
          </ac:cxnSpMkLst>
        </pc:cxnChg>
      </pc:sldChg>
      <pc:sldChg chg="modSp new mod">
        <pc:chgData name="Rohit Kate" userId="6acfeb0a-1742-4fee-9ad0-3462b52b7fdf" providerId="ADAL" clId="{44B8D854-3251-41CD-AC2E-338A2A58449D}" dt="2022-03-30T03:33:30.463" v="5110" actId="403"/>
        <pc:sldMkLst>
          <pc:docMk/>
          <pc:sldMk cId="862141950" sldId="514"/>
        </pc:sldMkLst>
        <pc:spChg chg="mod">
          <ac:chgData name="Rohit Kate" userId="6acfeb0a-1742-4fee-9ad0-3462b52b7fdf" providerId="ADAL" clId="{44B8D854-3251-41CD-AC2E-338A2A58449D}" dt="2022-03-30T03:09:49.327" v="4451"/>
          <ac:spMkLst>
            <pc:docMk/>
            <pc:sldMk cId="862141950" sldId="514"/>
            <ac:spMk id="2" creationId="{913D4D60-C6A2-459B-A53F-43D993CAE898}"/>
          </ac:spMkLst>
        </pc:spChg>
        <pc:spChg chg="mod">
          <ac:chgData name="Rohit Kate" userId="6acfeb0a-1742-4fee-9ad0-3462b52b7fdf" providerId="ADAL" clId="{44B8D854-3251-41CD-AC2E-338A2A58449D}" dt="2022-03-30T03:33:30.463" v="5110" actId="403"/>
          <ac:spMkLst>
            <pc:docMk/>
            <pc:sldMk cId="862141950" sldId="514"/>
            <ac:spMk id="3" creationId="{0F3DFEEA-7D62-4394-96D3-264A580BDCE4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4:40:51.045" v="5180" actId="27636"/>
        <pc:sldMkLst>
          <pc:docMk/>
          <pc:sldMk cId="1870886978" sldId="515"/>
        </pc:sldMkLst>
        <pc:spChg chg="mod">
          <ac:chgData name="Rohit Kate" userId="6acfeb0a-1742-4fee-9ad0-3462b52b7fdf" providerId="ADAL" clId="{44B8D854-3251-41CD-AC2E-338A2A58449D}" dt="2022-03-30T03:33:40.793" v="5112"/>
          <ac:spMkLst>
            <pc:docMk/>
            <pc:sldMk cId="1870886978" sldId="515"/>
            <ac:spMk id="2" creationId="{5BF9F6AA-6F25-4BB5-BBF8-9F4AC2D60089}"/>
          </ac:spMkLst>
        </pc:spChg>
        <pc:spChg chg="mod">
          <ac:chgData name="Rohit Kate" userId="6acfeb0a-1742-4fee-9ad0-3462b52b7fdf" providerId="ADAL" clId="{44B8D854-3251-41CD-AC2E-338A2A58449D}" dt="2022-03-30T04:40:51.045" v="5180" actId="27636"/>
          <ac:spMkLst>
            <pc:docMk/>
            <pc:sldMk cId="1870886978" sldId="515"/>
            <ac:spMk id="3" creationId="{B7AB9E6E-3196-45CD-B67F-89BB06820ADB}"/>
          </ac:spMkLst>
        </pc:spChg>
        <pc:spChg chg="add del mod">
          <ac:chgData name="Rohit Kate" userId="6acfeb0a-1742-4fee-9ad0-3462b52b7fdf" providerId="ADAL" clId="{44B8D854-3251-41CD-AC2E-338A2A58449D}" dt="2022-03-30T04:40:27.801" v="5139" actId="478"/>
          <ac:spMkLst>
            <pc:docMk/>
            <pc:sldMk cId="1870886978" sldId="515"/>
            <ac:spMk id="5" creationId="{CD5BAFE8-7C22-46F7-B6BB-89565E165CB8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3:35:10.598" v="5127" actId="1076"/>
        <pc:sldMkLst>
          <pc:docMk/>
          <pc:sldMk cId="1950568430" sldId="516"/>
        </pc:sldMkLst>
        <pc:spChg chg="mod">
          <ac:chgData name="Rohit Kate" userId="6acfeb0a-1742-4fee-9ad0-3462b52b7fdf" providerId="ADAL" clId="{44B8D854-3251-41CD-AC2E-338A2A58449D}" dt="2022-03-30T03:34:49.184" v="5124"/>
          <ac:spMkLst>
            <pc:docMk/>
            <pc:sldMk cId="1950568430" sldId="516"/>
            <ac:spMk id="2" creationId="{3397064F-B391-461D-ACCA-5F07AFD09D87}"/>
          </ac:spMkLst>
        </pc:spChg>
        <pc:spChg chg="del">
          <ac:chgData name="Rohit Kate" userId="6acfeb0a-1742-4fee-9ad0-3462b52b7fdf" providerId="ADAL" clId="{44B8D854-3251-41CD-AC2E-338A2A58449D}" dt="2022-03-30T03:34:54.426" v="5125"/>
          <ac:spMkLst>
            <pc:docMk/>
            <pc:sldMk cId="1950568430" sldId="516"/>
            <ac:spMk id="3" creationId="{E62A1355-DF0E-423F-9BDC-37C441F5F229}"/>
          </ac:spMkLst>
        </pc:spChg>
        <pc:picChg chg="add mod">
          <ac:chgData name="Rohit Kate" userId="6acfeb0a-1742-4fee-9ad0-3462b52b7fdf" providerId="ADAL" clId="{44B8D854-3251-41CD-AC2E-338A2A58449D}" dt="2022-03-30T03:35:10.598" v="5127" actId="1076"/>
          <ac:picMkLst>
            <pc:docMk/>
            <pc:sldMk cId="1950568430" sldId="516"/>
            <ac:picMk id="6" creationId="{965EBA92-7279-48BE-A99F-BD1258C73A4A}"/>
          </ac:picMkLst>
        </pc:picChg>
      </pc:sldChg>
      <pc:sldChg chg="modSp new mod">
        <pc:chgData name="Rohit Kate" userId="6acfeb0a-1742-4fee-9ad0-3462b52b7fdf" providerId="ADAL" clId="{44B8D854-3251-41CD-AC2E-338A2A58449D}" dt="2022-03-30T04:51:09.064" v="5308" actId="20577"/>
        <pc:sldMkLst>
          <pc:docMk/>
          <pc:sldMk cId="1219853080" sldId="517"/>
        </pc:sldMkLst>
        <pc:spChg chg="mod">
          <ac:chgData name="Rohit Kate" userId="6acfeb0a-1742-4fee-9ad0-3462b52b7fdf" providerId="ADAL" clId="{44B8D854-3251-41CD-AC2E-338A2A58449D}" dt="2022-03-30T04:50:02.149" v="5290" actId="20577"/>
          <ac:spMkLst>
            <pc:docMk/>
            <pc:sldMk cId="1219853080" sldId="517"/>
            <ac:spMk id="2" creationId="{040E99B8-7E43-4459-A3C1-785BC34F102C}"/>
          </ac:spMkLst>
        </pc:spChg>
        <pc:spChg chg="mod">
          <ac:chgData name="Rohit Kate" userId="6acfeb0a-1742-4fee-9ad0-3462b52b7fdf" providerId="ADAL" clId="{44B8D854-3251-41CD-AC2E-338A2A58449D}" dt="2022-03-30T04:51:09.064" v="5308" actId="20577"/>
          <ac:spMkLst>
            <pc:docMk/>
            <pc:sldMk cId="1219853080" sldId="517"/>
            <ac:spMk id="3" creationId="{BE3CB519-2ABA-4246-BFBF-598357956408}"/>
          </ac:spMkLst>
        </pc:spChg>
      </pc:sldChg>
      <pc:sldChg chg="modSp new mod">
        <pc:chgData name="Rohit Kate" userId="6acfeb0a-1742-4fee-9ad0-3462b52b7fdf" providerId="ADAL" clId="{44B8D854-3251-41CD-AC2E-338A2A58449D}" dt="2022-03-30T05:00:15.374" v="5510" actId="20577"/>
        <pc:sldMkLst>
          <pc:docMk/>
          <pc:sldMk cId="3225587524" sldId="518"/>
        </pc:sldMkLst>
        <pc:spChg chg="mod">
          <ac:chgData name="Rohit Kate" userId="6acfeb0a-1742-4fee-9ad0-3462b52b7fdf" providerId="ADAL" clId="{44B8D854-3251-41CD-AC2E-338A2A58449D}" dt="2022-03-30T04:58:53.266" v="5336"/>
          <ac:spMkLst>
            <pc:docMk/>
            <pc:sldMk cId="3225587524" sldId="518"/>
            <ac:spMk id="2" creationId="{227987BE-3488-4826-8FB2-08F15C2D66BE}"/>
          </ac:spMkLst>
        </pc:spChg>
        <pc:spChg chg="mod">
          <ac:chgData name="Rohit Kate" userId="6acfeb0a-1742-4fee-9ad0-3462b52b7fdf" providerId="ADAL" clId="{44B8D854-3251-41CD-AC2E-338A2A58449D}" dt="2022-03-30T05:00:15.374" v="5510" actId="20577"/>
          <ac:spMkLst>
            <pc:docMk/>
            <pc:sldMk cId="3225587524" sldId="518"/>
            <ac:spMk id="3" creationId="{5714EBF3-8569-4D9C-A628-54A8AA445E67}"/>
          </ac:spMkLst>
        </pc:spChg>
      </pc:sldChg>
    </pc:docChg>
  </pc:docChgLst>
  <pc:docChgLst>
    <pc:chgData name="Rohit J Kate" userId="6acfeb0a-1742-4fee-9ad0-3462b52b7fdf" providerId="ADAL" clId="{64BF39F2-1D00-43EA-ACB1-C251393255A7}"/>
    <pc:docChg chg="modSld">
      <pc:chgData name="Rohit J Kate" userId="6acfeb0a-1742-4fee-9ad0-3462b52b7fdf" providerId="ADAL" clId="{64BF39F2-1D00-43EA-ACB1-C251393255A7}" dt="2022-02-16T21:24:23.511" v="16" actId="20577"/>
      <pc:docMkLst>
        <pc:docMk/>
      </pc:docMkLst>
      <pc:sldChg chg="modSp mod">
        <pc:chgData name="Rohit J Kate" userId="6acfeb0a-1742-4fee-9ad0-3462b52b7fdf" providerId="ADAL" clId="{64BF39F2-1D00-43EA-ACB1-C251393255A7}" dt="2022-02-16T21:24:23.511" v="16" actId="20577"/>
        <pc:sldMkLst>
          <pc:docMk/>
          <pc:sldMk cId="2671598619" sldId="443"/>
        </pc:sldMkLst>
        <pc:spChg chg="mod">
          <ac:chgData name="Rohit J Kate" userId="6acfeb0a-1742-4fee-9ad0-3462b52b7fdf" providerId="ADAL" clId="{64BF39F2-1D00-43EA-ACB1-C251393255A7}" dt="2022-02-16T21:24:23.511" v="16" actId="20577"/>
          <ac:spMkLst>
            <pc:docMk/>
            <pc:sldMk cId="2671598619" sldId="443"/>
            <ac:spMk id="3" creationId="{FFA791B2-46A1-4F4C-A441-5D9E0622A6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qualities.NumberOfClasses&amp;order=a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i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default.asp" TargetMode="External"/><Relationship Id="rId2" Type="http://schemas.openxmlformats.org/officeDocument/2006/relationships/hyperlink" Target="https://www.w3schools.com/python/numpy_intro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ompose.ColumnTransformer.html" TargetMode="External"/><Relationship Id="rId2" Type="http://schemas.openxmlformats.org/officeDocument/2006/relationships/hyperlink" Target="https://scikit-learn.org/stable/modules/generated/sklearn.preprocessing.OneHotEnco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learning_curv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  <a:endParaRPr lang="en-US" sz="36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2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9B8-7E43-4459-A3C1-785BC34F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19-2ABA-4246-BFBF-5983579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lis.data</a:t>
            </a:r>
            <a:r>
              <a:rPr lang="en-US" dirty="0"/>
              <a:t>["Condition"].unique()</a:t>
            </a:r>
          </a:p>
          <a:p>
            <a:pPr marL="0" indent="0">
              <a:buNone/>
            </a:pPr>
            <a:r>
              <a:rPr lang="en-US" dirty="0"/>
              <a:t>array(['Used', 'New', 'As New', 'For Refurbishment'],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lis.data</a:t>
            </a:r>
            <a:r>
              <a:rPr lang="en-US" dirty="0"/>
              <a:t>["</a:t>
            </a:r>
            <a:r>
              <a:rPr lang="en-US" dirty="0" err="1"/>
              <a:t>PropertyType</a:t>
            </a:r>
            <a:r>
              <a:rPr lang="en-US" dirty="0"/>
              <a:t>"].unique()</a:t>
            </a:r>
          </a:p>
          <a:p>
            <a:pPr marL="0" indent="0">
              <a:buNone/>
            </a:pPr>
            <a:r>
              <a:rPr lang="en-US" dirty="0"/>
              <a:t>array(['Homes', 'Single Habitation'],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lis.data</a:t>
            </a:r>
            <a:r>
              <a:rPr lang="en-US" dirty="0"/>
              <a:t>["</a:t>
            </a:r>
            <a:r>
              <a:rPr lang="en-US" dirty="0" err="1"/>
              <a:t>PropertySubType</a:t>
            </a:r>
            <a:r>
              <a:rPr lang="en-US" dirty="0"/>
              <a:t>"].unique()</a:t>
            </a:r>
          </a:p>
          <a:p>
            <a:pPr marL="0" indent="0">
              <a:buNone/>
            </a:pPr>
            <a:r>
              <a:rPr lang="en-US" dirty="0"/>
              <a:t>array(['Apartment', 'Duplex', 'Dwelling', 'Isolated Villa', 'Penthouse',</a:t>
            </a:r>
          </a:p>
          <a:p>
            <a:pPr marL="0" indent="0">
              <a:buNone/>
            </a:pPr>
            <a:r>
              <a:rPr lang="en-US" dirty="0"/>
              <a:t>       'Studio', 'Apart Hotel', 'Townhouse Dwelling'],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C13B-D84A-406A-A2C6-2EE75B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0D5-74F9-43D9-B072-9C789EAF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7969-80C3-4772-9C25-2038EE41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remove the </a:t>
            </a:r>
            <a:r>
              <a:rPr lang="en-US" dirty="0" err="1"/>
              <a:t>DataFrame</a:t>
            </a:r>
            <a:r>
              <a:rPr lang="en-US" dirty="0"/>
              <a:t> columns corresponding to nominal features, </a:t>
            </a:r>
            <a:r>
              <a:rPr lang="en-US" dirty="0" err="1"/>
              <a:t>fit_transform</a:t>
            </a:r>
            <a:r>
              <a:rPr lang="en-US" dirty="0"/>
              <a:t> them using </a:t>
            </a:r>
            <a:r>
              <a:rPr lang="en-US" dirty="0" err="1"/>
              <a:t>OneHotEncoding</a:t>
            </a:r>
            <a:r>
              <a:rPr lang="en-US" dirty="0"/>
              <a:t>, and add them back to the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  <a:p>
            <a:r>
              <a:rPr lang="en-US" dirty="0"/>
              <a:t>But it is easier to do it through </a:t>
            </a:r>
            <a:r>
              <a:rPr lang="en-US" dirty="0" err="1"/>
              <a:t>sklearn’s</a:t>
            </a:r>
            <a:r>
              <a:rPr lang="en-US" dirty="0"/>
              <a:t>  </a:t>
            </a:r>
            <a:r>
              <a:rPr lang="en-US" dirty="0" err="1"/>
              <a:t>ColumnTransformer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&gt;&gt; from </a:t>
            </a:r>
            <a:r>
              <a:rPr lang="en-US" sz="2800" dirty="0" err="1"/>
              <a:t>sklearn.compose</a:t>
            </a:r>
            <a:r>
              <a:rPr lang="en-US" sz="2800" dirty="0"/>
              <a:t> import </a:t>
            </a:r>
            <a:r>
              <a:rPr lang="en-US" sz="2800" dirty="0" err="1"/>
              <a:t>ColumnTransformer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8E26-C8EC-4EDA-9927-0B251D96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2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0D5-74F9-43D9-B072-9C789EAF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7969-80C3-4772-9C25-2038EE41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ct</a:t>
            </a:r>
            <a:r>
              <a:rPr lang="en-US" sz="2800" dirty="0"/>
              <a:t> = </a:t>
            </a:r>
            <a:r>
              <a:rPr lang="en-US" sz="2800" dirty="0" err="1"/>
              <a:t>ColumnTransformer</a:t>
            </a:r>
            <a:r>
              <a:rPr lang="en-US" sz="2800" dirty="0"/>
              <a:t>([("encoder", </a:t>
            </a:r>
            <a:r>
              <a:rPr lang="en-US" sz="2800" dirty="0" err="1"/>
              <a:t>OneHotEncoder</a:t>
            </a:r>
            <a:r>
              <a:rPr lang="en-US" sz="2800" dirty="0"/>
              <a:t>(sparse=False), [1,2,3,11,12,13,14])], remainder="passthrough")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Alternatively, one could specify the names of the columns instead of indices of the columns</a:t>
            </a:r>
          </a:p>
          <a:p>
            <a:endParaRPr lang="en-US" sz="2800" dirty="0"/>
          </a:p>
          <a:p>
            <a:r>
              <a:rPr lang="en-US" sz="2800" dirty="0"/>
              <a:t>The above creates a </a:t>
            </a:r>
            <a:r>
              <a:rPr lang="en-US" sz="2800" dirty="0" err="1"/>
              <a:t>ColumnTransformer</a:t>
            </a:r>
            <a:r>
              <a:rPr lang="en-US" sz="2800" dirty="0"/>
              <a:t> object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8E26-C8EC-4EDA-9927-0B251D96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832F1A-D611-470E-8730-7C28E52C2C71}"/>
              </a:ext>
            </a:extLst>
          </p:cNvPr>
          <p:cNvCxnSpPr>
            <a:cxnSpLocks/>
          </p:cNvCxnSpPr>
          <p:nvPr/>
        </p:nvCxnSpPr>
        <p:spPr>
          <a:xfrm flipH="1">
            <a:off x="5534198" y="1273277"/>
            <a:ext cx="1933403" cy="25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9753BB-7919-404A-93C8-8E7F08C7A50F}"/>
              </a:ext>
            </a:extLst>
          </p:cNvPr>
          <p:cNvSpPr txBox="1"/>
          <p:nvPr/>
        </p:nvSpPr>
        <p:spPr>
          <a:xfrm>
            <a:off x="7467600" y="101241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Just a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16E5CD-62E6-4CE7-8FE7-D53185BEC1D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286001"/>
            <a:ext cx="762000" cy="48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05AA5B-897D-4B64-8308-9DD434E33BB7}"/>
              </a:ext>
            </a:extLst>
          </p:cNvPr>
          <p:cNvSpPr txBox="1"/>
          <p:nvPr/>
        </p:nvSpPr>
        <p:spPr>
          <a:xfrm>
            <a:off x="5534198" y="2703978"/>
            <a:ext cx="317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Indices of the columns where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nominal features are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8B71E-3178-4C98-A0E8-2F318BBC26C6}"/>
              </a:ext>
            </a:extLst>
          </p:cNvPr>
          <p:cNvCxnSpPr/>
          <p:nvPr/>
        </p:nvCxnSpPr>
        <p:spPr>
          <a:xfrm flipV="1">
            <a:off x="1981200" y="2703978"/>
            <a:ext cx="83820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9A950D-AA0C-4FAB-853E-1650E1799B3C}"/>
              </a:ext>
            </a:extLst>
          </p:cNvPr>
          <p:cNvSpPr txBox="1"/>
          <p:nvPr/>
        </p:nvSpPr>
        <p:spPr>
          <a:xfrm>
            <a:off x="1036843" y="3023045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Don’t disturb the remaining columns</a:t>
            </a:r>
          </a:p>
        </p:txBody>
      </p:sp>
    </p:spTree>
    <p:extLst>
      <p:ext uri="{BB962C8B-B14F-4D97-AF65-F5344CB8AC3E}">
        <p14:creationId xmlns:p14="http://schemas.microsoft.com/office/powerpoint/2010/main" val="80563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431C-70C2-43AE-B884-D33B9A31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1879-088F-4F70-9AD3-7711227C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new_data</a:t>
            </a:r>
            <a:r>
              <a:rPr lang="en-US" sz="3200" dirty="0"/>
              <a:t> = </a:t>
            </a:r>
            <a:r>
              <a:rPr lang="en-US" sz="3200" dirty="0" err="1"/>
              <a:t>ct.fit_transform</a:t>
            </a:r>
            <a:r>
              <a:rPr lang="en-US" sz="3200" dirty="0"/>
              <a:t>(</a:t>
            </a:r>
            <a:r>
              <a:rPr lang="en-US" sz="3200" dirty="0" err="1"/>
              <a:t>lis.data</a:t>
            </a:r>
            <a:r>
              <a:rPr lang="en-US" sz="32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ct.get_feature_names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['encoder__x0_As New', 'encoder__x0_For Refurbishment', 'encoder__x0_New', 'encoder__x0_Used', 'encoder__x1_Homes', 'encoder__x1_Single Habitation', 'encoder__x2_Apart Hotel', 'encoder__x2_Apartment', 'encoder__x2_Duplex', 'encoder__x2_Dwelling', 'encoder__x2_Isolated Villa', 'encoder__x2_Penthouse', 'encoder__x2_Studio', 'encoder__x2_Townhouse Dwelling', 'encoder__x3_Portugal', 'encoder__x4_Lisboa', 'encoder__x5_Lisboa', 'encoder__x6_Ajuda', 'encoder__x6_Alcantara', 'encoder__x6_Alvalade', 'encoder__x6_Areeiro', 'encoder__x6_Arroios', 'encoder__x6_Avenidas </a:t>
            </a:r>
            <a:r>
              <a:rPr lang="en-US" dirty="0" err="1"/>
              <a:t>Novas</a:t>
            </a:r>
            <a:r>
              <a:rPr lang="en-US" dirty="0"/>
              <a:t>', 'encoder__x6_Beato', 'encoder__x6_Belem', 'encoder__x6_Benfica', 'encoder__x6_Campo de </a:t>
            </a:r>
            <a:r>
              <a:rPr lang="en-US" dirty="0" err="1"/>
              <a:t>Ourique</a:t>
            </a:r>
            <a:r>
              <a:rPr lang="en-US" dirty="0"/>
              <a:t>', 'encoder__x6_Campolide', 'encoder__x6_Carnide', 'encoder__x6_Estrela', 'encoder__x6_Lumiar', 'encoder__x6_Marvila', 'encoder__x6_Misericordia', 'encoder__x6_Olivais', 'encoder__x6_Parque das </a:t>
            </a:r>
            <a:r>
              <a:rPr lang="en-US" dirty="0" err="1"/>
              <a:t>Nacoes</a:t>
            </a:r>
            <a:r>
              <a:rPr lang="en-US" dirty="0"/>
              <a:t>', 'encoder__x6_Penha de Franca', 'encoder__x6_Santa Clara', 'encoder__x6_Santa Maria </a:t>
            </a:r>
            <a:r>
              <a:rPr lang="en-US" dirty="0" err="1"/>
              <a:t>Maior</a:t>
            </a:r>
            <a:r>
              <a:rPr lang="en-US" dirty="0"/>
              <a:t>', 'encoder__x6_Santo Antonio', 'encoder__x6_Sao </a:t>
            </a:r>
            <a:r>
              <a:rPr lang="en-US" dirty="0" err="1"/>
              <a:t>Domingos</a:t>
            </a:r>
            <a:r>
              <a:rPr lang="en-US" dirty="0"/>
              <a:t> de Benfica', 'encoder__x6_Sao Vicente', 'Id', 'Bedrooms', 'Bathrooms', '</a:t>
            </a:r>
            <a:r>
              <a:rPr lang="en-US" dirty="0" err="1"/>
              <a:t>AreaNet</a:t>
            </a:r>
            <a:r>
              <a:rPr lang="en-US" dirty="0"/>
              <a:t>', '</a:t>
            </a:r>
            <a:r>
              <a:rPr lang="en-US" dirty="0" err="1"/>
              <a:t>AreaGross</a:t>
            </a:r>
            <a:r>
              <a:rPr lang="en-US" dirty="0"/>
              <a:t>', 'Parking', 'Latitude', 'Longitude', 'Price_M2']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7EB8-CF4B-49A0-8FA4-A305BF02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1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A31-3F80-4B89-858E-678FC1F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F98-30B5-4681-85C4-76915AE7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  <a:p>
            <a:r>
              <a:rPr lang="en-US" dirty="0"/>
              <a:t>Note that the </a:t>
            </a:r>
            <a:r>
              <a:rPr lang="en-US" dirty="0" err="1"/>
              <a:t>new_data</a:t>
            </a:r>
            <a:r>
              <a:rPr lang="en-US" dirty="0"/>
              <a:t> is a </a:t>
            </a:r>
            <a:r>
              <a:rPr lang="en-US" dirty="0" err="1"/>
              <a:t>numpy</a:t>
            </a:r>
            <a:r>
              <a:rPr lang="en-US" dirty="0"/>
              <a:t> array and not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We will need to create a </a:t>
            </a:r>
            <a:r>
              <a:rPr lang="en-US" dirty="0" err="1"/>
              <a:t>DataFrame</a:t>
            </a:r>
            <a:r>
              <a:rPr lang="en-US" dirty="0"/>
              <a:t> object out of it</a:t>
            </a:r>
          </a:p>
          <a:p>
            <a:pPr marL="0" indent="0">
              <a:buNone/>
            </a:pPr>
            <a:r>
              <a:rPr lang="en-US" dirty="0"/>
              <a:t>&gt;&gt;&gt; import pandas as pd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lis_new_data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, columns = </a:t>
            </a:r>
            <a:r>
              <a:rPr lang="en-US" dirty="0" err="1"/>
              <a:t>ct.get_feature_names</a:t>
            </a:r>
            <a:r>
              <a:rPr lang="en-US" dirty="0"/>
              <a:t>(), index = </a:t>
            </a:r>
            <a:r>
              <a:rPr lang="en-US" dirty="0" err="1"/>
              <a:t>lis.data.index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lis_new_data.info()</a:t>
            </a:r>
          </a:p>
          <a:p>
            <a:r>
              <a:rPr lang="en-US" dirty="0"/>
              <a:t>Note: It will show 50 columns, all numeric (also re-arranged from original 15 columns)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534FA-E0ED-4B73-88AF-B504BD5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3758-3E14-4674-ABF0-13C7CC89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dirty="0"/>
              <a:t>Regression on Transformed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C9D2-B236-4400-9B40-90B6CF8D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transformed </a:t>
            </a:r>
            <a:r>
              <a:rPr lang="en-US" dirty="0" err="1"/>
              <a:t>lis_new_data</a:t>
            </a:r>
            <a:r>
              <a:rPr lang="en-US" dirty="0"/>
              <a:t> and </a:t>
            </a:r>
            <a:r>
              <a:rPr lang="en-US" dirty="0" err="1"/>
              <a:t>lis.target</a:t>
            </a:r>
            <a:r>
              <a:rPr lang="en-US" dirty="0"/>
              <a:t> can be now used with machine learning methods as usual</a:t>
            </a:r>
          </a:p>
          <a:p>
            <a:r>
              <a:rPr lang="en-US" dirty="0"/>
              <a:t>This is a regression dataset so we will use regression methods</a:t>
            </a:r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sklearn.linear_model</a:t>
            </a:r>
            <a:r>
              <a:rPr lang="en-US" sz="2800" dirty="0"/>
              <a:t> import </a:t>
            </a:r>
            <a:r>
              <a:rPr lang="en-US" sz="2800" dirty="0" err="1"/>
              <a:t>LinearRegression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lr</a:t>
            </a:r>
            <a:r>
              <a:rPr lang="en-US" sz="2800" dirty="0"/>
              <a:t> = 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&gt;&gt;&gt; scores = </a:t>
            </a:r>
            <a:r>
              <a:rPr lang="en-US" sz="2800" dirty="0" err="1"/>
              <a:t>cross_validate</a:t>
            </a:r>
            <a:r>
              <a:rPr lang="en-US" sz="2800" dirty="0"/>
              <a:t>(</a:t>
            </a:r>
            <a:r>
              <a:rPr lang="en-US" sz="2800" dirty="0" err="1"/>
              <a:t>lr</a:t>
            </a:r>
            <a:r>
              <a:rPr lang="en-US" sz="2800" dirty="0"/>
              <a:t>, </a:t>
            </a:r>
            <a:r>
              <a:rPr lang="en-US" sz="2800" dirty="0" err="1"/>
              <a:t>lis_new_data</a:t>
            </a:r>
            <a:r>
              <a:rPr lang="en-US" sz="2800" dirty="0"/>
              <a:t>, </a:t>
            </a:r>
            <a:r>
              <a:rPr lang="en-US" sz="2800" dirty="0" err="1"/>
              <a:t>lis.target</a:t>
            </a:r>
            <a:r>
              <a:rPr lang="en-US" sz="2800" dirty="0"/>
              <a:t>, cv=10, scoring="</a:t>
            </a:r>
            <a:r>
              <a:rPr lang="en-US" sz="2800" dirty="0" err="1"/>
              <a:t>neg_root_mean_squared_error</a:t>
            </a:r>
            <a:r>
              <a:rPr lang="en-US" sz="2800" dirty="0"/>
              <a:t>")</a:t>
            </a:r>
          </a:p>
          <a:p>
            <a:pPr lvl="1"/>
            <a:r>
              <a:rPr lang="en-US" sz="2000" dirty="0"/>
              <a:t>To optimize for </a:t>
            </a:r>
            <a:r>
              <a:rPr lang="en-US" sz="2000" dirty="0" err="1"/>
              <a:t>rmse</a:t>
            </a:r>
            <a:r>
              <a:rPr lang="en-US" sz="2000" dirty="0"/>
              <a:t> (neg is given because the method maximizes the scoring but </a:t>
            </a:r>
            <a:r>
              <a:rPr lang="en-US" sz="2000" dirty="0" err="1"/>
              <a:t>rmse</a:t>
            </a:r>
            <a:r>
              <a:rPr lang="en-US" sz="2000" dirty="0"/>
              <a:t> needs to be minimized)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8E694-A2CD-44B5-BEBE-56F5CBA9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30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2714-FE01-48E3-AB7C-7AC2463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on Transformed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F7AF-7383-476C-BF34-DAD27323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&gt;&gt;&gt; scores["</a:t>
            </a:r>
            <a:r>
              <a:rPr lang="en-US" sz="2000" dirty="0" err="1"/>
              <a:t>test_score</a:t>
            </a:r>
            <a:r>
              <a:rPr lang="en-US" sz="2000" dirty="0"/>
              <a:t>"]</a:t>
            </a:r>
          </a:p>
          <a:p>
            <a:pPr marL="0" indent="0">
              <a:buNone/>
            </a:pPr>
            <a:r>
              <a:rPr lang="en-US" sz="2000" dirty="0"/>
              <a:t>array([-234903.16856501, -119423.7481575 , -270428.46759011,</a:t>
            </a:r>
          </a:p>
          <a:p>
            <a:pPr marL="0" indent="0">
              <a:buNone/>
            </a:pPr>
            <a:r>
              <a:rPr lang="en-US" sz="2000" dirty="0"/>
              <a:t>       -189744.88821438, -175064.09032663, -509293.5265074 ,</a:t>
            </a:r>
          </a:p>
          <a:p>
            <a:pPr marL="0" indent="0">
              <a:buNone/>
            </a:pPr>
            <a:r>
              <a:rPr lang="en-US" sz="2000" dirty="0"/>
              <a:t>       -184605.14613977, -261803.4280949 , -192839.64013405,</a:t>
            </a:r>
          </a:p>
          <a:p>
            <a:pPr marL="0" indent="0">
              <a:buNone/>
            </a:pPr>
            <a:r>
              <a:rPr lang="en-US" sz="2000" dirty="0"/>
              <a:t>       -177184.81778861])</a:t>
            </a:r>
          </a:p>
          <a:p>
            <a:r>
              <a:rPr lang="en-US" sz="2000" dirty="0"/>
              <a:t>These are negatives of </a:t>
            </a:r>
            <a:r>
              <a:rPr lang="en-US" sz="2000" dirty="0" err="1"/>
              <a:t>rmse</a:t>
            </a:r>
            <a:r>
              <a:rPr lang="en-US" sz="2000" dirty="0"/>
              <a:t> scores, we can get mean of the </a:t>
            </a:r>
            <a:r>
              <a:rPr lang="en-US" sz="2000" dirty="0" err="1"/>
              <a:t>rmse</a:t>
            </a:r>
            <a:r>
              <a:rPr lang="en-US" sz="2000" dirty="0"/>
              <a:t>  by: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rmse</a:t>
            </a:r>
            <a:r>
              <a:rPr lang="en-US" sz="2000" dirty="0"/>
              <a:t> = 0-scores["</a:t>
            </a:r>
            <a:r>
              <a:rPr lang="en-US" sz="2000" dirty="0" err="1"/>
              <a:t>test_score</a:t>
            </a:r>
            <a:r>
              <a:rPr lang="en-US" sz="2000" dirty="0"/>
              <a:t>"]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rmse.mean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231529.09215183626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FA3F-E07D-4AAF-8543-0C63A82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35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CBD-AECC-46C3-A3A5-08F35A6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C6A5-1BB0-435C-AE0C-2632613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Assignment 1, you had worked on a classification dataset</a:t>
            </a:r>
          </a:p>
          <a:p>
            <a:r>
              <a:rPr lang="en-US" dirty="0"/>
              <a:t>For Assignment 2, you will work on a regression dataset</a:t>
            </a:r>
          </a:p>
          <a:p>
            <a:r>
              <a:rPr lang="en-US" dirty="0"/>
              <a:t>In </a:t>
            </a:r>
            <a:r>
              <a:rPr lang="en-US" dirty="0" err="1"/>
              <a:t>OpenML</a:t>
            </a:r>
            <a:r>
              <a:rPr lang="en-US" dirty="0"/>
              <a:t>, use “Sort:” by “Fewest Classes” to see a list of regression datasets (it calls them 0 classes)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https://www.openml.org/search?type=data&amp;sort=qualities.NumberOfClasses&amp;order=asc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34BE5-6957-4D08-A23E-DF6437D9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3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A0C-5720-4C5D-99D0-9D15537E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4442-D254-4D81-9F3F-064DCC23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are also free to get dataset from elsewhere</a:t>
            </a:r>
          </a:p>
          <a:p>
            <a:r>
              <a:rPr lang="en-US" dirty="0"/>
              <a:t>Typically, a dataset will be in a well-known data format </a:t>
            </a:r>
          </a:p>
          <a:p>
            <a:r>
              <a:rPr lang="en-US" dirty="0"/>
              <a:t>pandas has functions to read data from many data formats  </a:t>
            </a:r>
          </a:p>
          <a:p>
            <a:pPr lvl="1"/>
            <a:r>
              <a:rPr lang="en-US" sz="1800" dirty="0">
                <a:hlinkClick r:id="rId2"/>
              </a:rPr>
              <a:t>https://pandas.pydata.org/pandas-docs/stable/user_guide/io.html</a:t>
            </a:r>
            <a:endParaRPr lang="en-US" sz="1800" dirty="0"/>
          </a:p>
          <a:p>
            <a:pPr lvl="1"/>
            <a:r>
              <a:rPr lang="en-US" sz="1800" dirty="0"/>
              <a:t>You may need to figure out where are the features and target after reading, and if needed, separate them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B3CE-2330-496A-ACFC-B0610227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95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569075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55C8A74-CC5E-49FE-8370-F957C7C15C2D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Learning Curves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dirty="0"/>
              <a:t>Train the classifier with increasing amount of training examples and plot evaluation measure vs. size of training set</a:t>
            </a:r>
          </a:p>
          <a:p>
            <a:endParaRPr lang="en-US" altLang="en-US" dirty="0"/>
          </a:p>
          <a:p>
            <a:r>
              <a:rPr lang="en-US" altLang="en-US" dirty="0"/>
              <a:t>Helps to answer:</a:t>
            </a:r>
          </a:p>
          <a:p>
            <a:pPr lvl="1"/>
            <a:r>
              <a:rPr lang="en-US" altLang="en-US" dirty="0"/>
              <a:t>Whether maximum accuracy has nearly been reached or will more training examples help?</a:t>
            </a:r>
          </a:p>
          <a:p>
            <a:pPr lvl="1"/>
            <a:r>
              <a:rPr lang="en-US" altLang="en-US" dirty="0"/>
              <a:t>Is one technique better when training data is limited?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2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BDBC-B2CC-4A02-811D-2F19F9A4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13F-D795-4EB4-BB7F-7AFFA07D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familiarize yourself with NumPy and Pandas libraries </a:t>
            </a:r>
            <a:r>
              <a:rPr lang="en-US" i="1" dirty="0"/>
              <a:t>otherwise you will feel like  flying blind</a:t>
            </a:r>
          </a:p>
          <a:p>
            <a:pPr lvl="1"/>
            <a:r>
              <a:rPr lang="en-US" dirty="0"/>
              <a:t>NumPy  </a:t>
            </a:r>
          </a:p>
          <a:p>
            <a:pPr lvl="2"/>
            <a:r>
              <a:rPr lang="en-US" dirty="0"/>
              <a:t>This is a good resource: </a:t>
            </a:r>
            <a:r>
              <a:rPr lang="en-US" sz="1600" dirty="0">
                <a:hlinkClick r:id="rId2"/>
              </a:rPr>
              <a:t>https://www.w3schools.com/python/numpy_intro.asp</a:t>
            </a:r>
            <a:endParaRPr lang="en-US" sz="1600" dirty="0"/>
          </a:p>
          <a:p>
            <a:pPr lvl="2"/>
            <a:r>
              <a:rPr lang="en-US" dirty="0"/>
              <a:t>For our purpose, basic familiarity with the multi-dimensional array data structure will suffice</a:t>
            </a:r>
          </a:p>
          <a:p>
            <a:pPr lvl="1"/>
            <a:r>
              <a:rPr lang="en-US" dirty="0"/>
              <a:t>Pandas: </a:t>
            </a:r>
          </a:p>
          <a:p>
            <a:pPr lvl="2"/>
            <a:r>
              <a:rPr lang="en-US" dirty="0"/>
              <a:t>This is a good resource: </a:t>
            </a:r>
            <a:r>
              <a:rPr lang="en-US" sz="1600" dirty="0">
                <a:hlinkClick r:id="rId3"/>
              </a:rPr>
              <a:t>https://www.w3schools.com/python/pandas/default.asp</a:t>
            </a:r>
            <a:endParaRPr lang="en-US" sz="1600" dirty="0"/>
          </a:p>
          <a:p>
            <a:pPr lvl="2"/>
            <a:r>
              <a:rPr lang="en-US" dirty="0"/>
              <a:t>For our purpose, basic familiarity with Series and </a:t>
            </a:r>
            <a:r>
              <a:rPr lang="en-US" dirty="0" err="1"/>
              <a:t>DataFrames</a:t>
            </a:r>
            <a:r>
              <a:rPr lang="en-US" dirty="0"/>
              <a:t> will suffice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98-36E8-4D79-873E-880E8E5C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76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569075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55C8A74-CC5E-49FE-8370-F957C7C15C2D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Learning Curves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Most learners eventually converge to the maximum accuracy given sufficient training examples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598738" y="2852737"/>
            <a:ext cx="11112" cy="217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598738" y="5022850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 rot="-5400000">
            <a:off x="1776194" y="3836968"/>
            <a:ext cx="11307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Accuracy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092575" y="4975225"/>
            <a:ext cx="226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# Training examples</a:t>
            </a:r>
          </a:p>
        </p:txBody>
      </p:sp>
      <p:sp>
        <p:nvSpPr>
          <p:cNvPr id="18441" name="Line 14"/>
          <p:cNvSpPr>
            <a:spLocks noChangeShapeType="1"/>
          </p:cNvSpPr>
          <p:nvPr/>
        </p:nvSpPr>
        <p:spPr bwMode="auto">
          <a:xfrm>
            <a:off x="2487613" y="3036887"/>
            <a:ext cx="25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1849438" y="2819400"/>
            <a:ext cx="714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100%</a:t>
            </a:r>
          </a:p>
        </p:txBody>
      </p:sp>
      <p:sp>
        <p:nvSpPr>
          <p:cNvPr id="18443" name="Text Box 16"/>
          <p:cNvSpPr txBox="1">
            <a:spLocks noChangeArrowheads="1"/>
          </p:cNvSpPr>
          <p:nvPr/>
        </p:nvSpPr>
        <p:spPr bwMode="auto">
          <a:xfrm>
            <a:off x="3713163" y="3038475"/>
            <a:ext cx="21828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Maximum Accuracy</a:t>
            </a:r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 flipV="1">
            <a:off x="2498725" y="4695825"/>
            <a:ext cx="244475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5" name="Line 18"/>
          <p:cNvSpPr>
            <a:spLocks noChangeShapeType="1"/>
          </p:cNvSpPr>
          <p:nvPr/>
        </p:nvSpPr>
        <p:spPr bwMode="auto">
          <a:xfrm>
            <a:off x="2609850" y="3330575"/>
            <a:ext cx="42418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6" name="Freeform 19"/>
          <p:cNvSpPr>
            <a:spLocks/>
          </p:cNvSpPr>
          <p:nvPr/>
        </p:nvSpPr>
        <p:spPr bwMode="auto">
          <a:xfrm>
            <a:off x="2609850" y="3341687"/>
            <a:ext cx="4192588" cy="1354138"/>
          </a:xfrm>
          <a:custGeom>
            <a:avLst/>
            <a:gdLst>
              <a:gd name="T0" fmla="*/ 0 w 2641"/>
              <a:gd name="T1" fmla="*/ 2147483647 h 853"/>
              <a:gd name="T2" fmla="*/ 2147483647 w 2641"/>
              <a:gd name="T3" fmla="*/ 2147483647 h 853"/>
              <a:gd name="T4" fmla="*/ 2147483647 w 2641"/>
              <a:gd name="T5" fmla="*/ 2147483647 h 853"/>
              <a:gd name="T6" fmla="*/ 2147483647 w 2641"/>
              <a:gd name="T7" fmla="*/ 2147483647 h 853"/>
              <a:gd name="T8" fmla="*/ 2147483647 w 2641"/>
              <a:gd name="T9" fmla="*/ 2147483647 h 853"/>
              <a:gd name="T10" fmla="*/ 2147483647 w 2641"/>
              <a:gd name="T11" fmla="*/ 2147483647 h 853"/>
              <a:gd name="T12" fmla="*/ 2147483647 w 2641"/>
              <a:gd name="T13" fmla="*/ 0 h 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41"/>
              <a:gd name="T22" fmla="*/ 0 h 853"/>
              <a:gd name="T23" fmla="*/ 2641 w 2641"/>
              <a:gd name="T24" fmla="*/ 853 h 8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41" h="853">
                <a:moveTo>
                  <a:pt x="0" y="853"/>
                </a:moveTo>
                <a:cubicBezTo>
                  <a:pt x="14" y="788"/>
                  <a:pt x="29" y="723"/>
                  <a:pt x="61" y="653"/>
                </a:cubicBezTo>
                <a:cubicBezTo>
                  <a:pt x="93" y="583"/>
                  <a:pt x="136" y="503"/>
                  <a:pt x="192" y="430"/>
                </a:cubicBezTo>
                <a:cubicBezTo>
                  <a:pt x="248" y="357"/>
                  <a:pt x="312" y="269"/>
                  <a:pt x="399" y="215"/>
                </a:cubicBezTo>
                <a:cubicBezTo>
                  <a:pt x="486" y="161"/>
                  <a:pt x="525" y="135"/>
                  <a:pt x="714" y="108"/>
                </a:cubicBezTo>
                <a:cubicBezTo>
                  <a:pt x="903" y="81"/>
                  <a:pt x="1215" y="72"/>
                  <a:pt x="1536" y="54"/>
                </a:cubicBezTo>
                <a:cubicBezTo>
                  <a:pt x="1857" y="36"/>
                  <a:pt x="2459" y="9"/>
                  <a:pt x="2641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7" name="Freeform 22"/>
          <p:cNvSpPr>
            <a:spLocks/>
          </p:cNvSpPr>
          <p:nvPr/>
        </p:nvSpPr>
        <p:spPr bwMode="auto">
          <a:xfrm>
            <a:off x="2597150" y="3354387"/>
            <a:ext cx="4230688" cy="1341438"/>
          </a:xfrm>
          <a:custGeom>
            <a:avLst/>
            <a:gdLst>
              <a:gd name="T0" fmla="*/ 0 w 2665"/>
              <a:gd name="T1" fmla="*/ 2147483647 h 845"/>
              <a:gd name="T2" fmla="*/ 2147483647 w 2665"/>
              <a:gd name="T3" fmla="*/ 2147483647 h 845"/>
              <a:gd name="T4" fmla="*/ 2147483647 w 2665"/>
              <a:gd name="T5" fmla="*/ 2147483647 h 845"/>
              <a:gd name="T6" fmla="*/ 2147483647 w 2665"/>
              <a:gd name="T7" fmla="*/ 2147483647 h 845"/>
              <a:gd name="T8" fmla="*/ 2147483647 w 2665"/>
              <a:gd name="T9" fmla="*/ 2147483647 h 845"/>
              <a:gd name="T10" fmla="*/ 2147483647 w 2665"/>
              <a:gd name="T11" fmla="*/ 2147483647 h 845"/>
              <a:gd name="T12" fmla="*/ 2147483647 w 2665"/>
              <a:gd name="T13" fmla="*/ 0 h 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65"/>
              <a:gd name="T22" fmla="*/ 0 h 845"/>
              <a:gd name="T23" fmla="*/ 2665 w 2665"/>
              <a:gd name="T24" fmla="*/ 845 h 8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65" h="845">
                <a:moveTo>
                  <a:pt x="0" y="845"/>
                </a:moveTo>
                <a:cubicBezTo>
                  <a:pt x="49" y="774"/>
                  <a:pt x="99" y="704"/>
                  <a:pt x="169" y="630"/>
                </a:cubicBezTo>
                <a:cubicBezTo>
                  <a:pt x="239" y="556"/>
                  <a:pt x="341" y="462"/>
                  <a:pt x="422" y="399"/>
                </a:cubicBezTo>
                <a:cubicBezTo>
                  <a:pt x="503" y="336"/>
                  <a:pt x="561" y="293"/>
                  <a:pt x="653" y="253"/>
                </a:cubicBezTo>
                <a:cubicBezTo>
                  <a:pt x="745" y="213"/>
                  <a:pt x="772" y="194"/>
                  <a:pt x="975" y="161"/>
                </a:cubicBezTo>
                <a:cubicBezTo>
                  <a:pt x="1178" y="128"/>
                  <a:pt x="1592" y="81"/>
                  <a:pt x="1874" y="54"/>
                </a:cubicBezTo>
                <a:cubicBezTo>
                  <a:pt x="2156" y="27"/>
                  <a:pt x="2410" y="13"/>
                  <a:pt x="2665" y="0"/>
                </a:cubicBezTo>
              </a:path>
            </a:pathLst>
          </a:custGeom>
          <a:noFill/>
          <a:ln w="19050" cap="flat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8" name="TextBox 17"/>
          <p:cNvSpPr txBox="1">
            <a:spLocks noChangeArrowheads="1"/>
          </p:cNvSpPr>
          <p:nvPr/>
        </p:nvSpPr>
        <p:spPr bwMode="auto">
          <a:xfrm>
            <a:off x="3733800" y="3671887"/>
            <a:ext cx="823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Method 2</a:t>
            </a:r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2605088" y="3367087"/>
            <a:ext cx="823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311601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Comparing Learning Curves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en-US" dirty="0"/>
              <a:t>Gap usually has a “banana shape” </a:t>
            </a:r>
          </a:p>
          <a:p>
            <a:pPr lvl="1"/>
            <a:r>
              <a:rPr lang="en-US" altLang="en-US" dirty="0"/>
              <a:t>Thicker banana implies bigger difference</a:t>
            </a:r>
          </a:p>
          <a:p>
            <a:r>
              <a:rPr lang="en-US" altLang="en-US" dirty="0"/>
              <a:t>Often a better picture emerges if learning curves are compared “horizontally” instead of “vertically”</a:t>
            </a:r>
          </a:p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F98EE2-B33A-4AC3-9520-053745D12F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197100" y="3716338"/>
            <a:ext cx="11113" cy="217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197100" y="5886450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 rot="-5400000">
            <a:off x="1544420" y="5035660"/>
            <a:ext cx="848159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charset="0"/>
              </a:rPr>
              <a:t> Accuracy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3094038" y="5969000"/>
            <a:ext cx="1554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# Training examples</a:t>
            </a:r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>
            <a:off x="2085975" y="3900488"/>
            <a:ext cx="255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1560513" y="3759200"/>
            <a:ext cx="5730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100%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3311525" y="3902075"/>
            <a:ext cx="15128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Maximum Accuracy</a:t>
            </a:r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2097088" y="5559425"/>
            <a:ext cx="244475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>
            <a:off x="2208213" y="4194175"/>
            <a:ext cx="424180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70" name="Freeform 19"/>
          <p:cNvSpPr>
            <a:spLocks/>
          </p:cNvSpPr>
          <p:nvPr/>
        </p:nvSpPr>
        <p:spPr bwMode="auto">
          <a:xfrm>
            <a:off x="2208213" y="4205288"/>
            <a:ext cx="4192587" cy="1354137"/>
          </a:xfrm>
          <a:custGeom>
            <a:avLst/>
            <a:gdLst>
              <a:gd name="T0" fmla="*/ 0 w 2641"/>
              <a:gd name="T1" fmla="*/ 2147483647 h 853"/>
              <a:gd name="T2" fmla="*/ 2147483647 w 2641"/>
              <a:gd name="T3" fmla="*/ 2147483647 h 853"/>
              <a:gd name="T4" fmla="*/ 2147483647 w 2641"/>
              <a:gd name="T5" fmla="*/ 2147483647 h 853"/>
              <a:gd name="T6" fmla="*/ 2147483647 w 2641"/>
              <a:gd name="T7" fmla="*/ 2147483647 h 853"/>
              <a:gd name="T8" fmla="*/ 2147483647 w 2641"/>
              <a:gd name="T9" fmla="*/ 2147483647 h 853"/>
              <a:gd name="T10" fmla="*/ 2147483647 w 2641"/>
              <a:gd name="T11" fmla="*/ 2147483647 h 853"/>
              <a:gd name="T12" fmla="*/ 2147483647 w 2641"/>
              <a:gd name="T13" fmla="*/ 0 h 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41"/>
              <a:gd name="T22" fmla="*/ 0 h 853"/>
              <a:gd name="T23" fmla="*/ 2641 w 2641"/>
              <a:gd name="T24" fmla="*/ 853 h 8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41" h="853">
                <a:moveTo>
                  <a:pt x="0" y="853"/>
                </a:moveTo>
                <a:cubicBezTo>
                  <a:pt x="14" y="788"/>
                  <a:pt x="29" y="723"/>
                  <a:pt x="61" y="653"/>
                </a:cubicBezTo>
                <a:cubicBezTo>
                  <a:pt x="93" y="583"/>
                  <a:pt x="136" y="503"/>
                  <a:pt x="192" y="430"/>
                </a:cubicBezTo>
                <a:cubicBezTo>
                  <a:pt x="248" y="357"/>
                  <a:pt x="312" y="269"/>
                  <a:pt x="399" y="215"/>
                </a:cubicBezTo>
                <a:cubicBezTo>
                  <a:pt x="486" y="161"/>
                  <a:pt x="525" y="135"/>
                  <a:pt x="714" y="108"/>
                </a:cubicBezTo>
                <a:cubicBezTo>
                  <a:pt x="903" y="81"/>
                  <a:pt x="1215" y="72"/>
                  <a:pt x="1536" y="54"/>
                </a:cubicBezTo>
                <a:cubicBezTo>
                  <a:pt x="1857" y="36"/>
                  <a:pt x="2459" y="9"/>
                  <a:pt x="2641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71" name="Freeform 22"/>
          <p:cNvSpPr>
            <a:spLocks/>
          </p:cNvSpPr>
          <p:nvPr/>
        </p:nvSpPr>
        <p:spPr bwMode="auto">
          <a:xfrm>
            <a:off x="2195513" y="4217988"/>
            <a:ext cx="4230687" cy="1341437"/>
          </a:xfrm>
          <a:custGeom>
            <a:avLst/>
            <a:gdLst>
              <a:gd name="T0" fmla="*/ 0 w 2665"/>
              <a:gd name="T1" fmla="*/ 2147483647 h 845"/>
              <a:gd name="T2" fmla="*/ 2147483647 w 2665"/>
              <a:gd name="T3" fmla="*/ 2147483647 h 845"/>
              <a:gd name="T4" fmla="*/ 2147483647 w 2665"/>
              <a:gd name="T5" fmla="*/ 2147483647 h 845"/>
              <a:gd name="T6" fmla="*/ 2147483647 w 2665"/>
              <a:gd name="T7" fmla="*/ 2147483647 h 845"/>
              <a:gd name="T8" fmla="*/ 2147483647 w 2665"/>
              <a:gd name="T9" fmla="*/ 2147483647 h 845"/>
              <a:gd name="T10" fmla="*/ 2147483647 w 2665"/>
              <a:gd name="T11" fmla="*/ 2147483647 h 845"/>
              <a:gd name="T12" fmla="*/ 2147483647 w 2665"/>
              <a:gd name="T13" fmla="*/ 0 h 8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65"/>
              <a:gd name="T22" fmla="*/ 0 h 845"/>
              <a:gd name="T23" fmla="*/ 2665 w 2665"/>
              <a:gd name="T24" fmla="*/ 845 h 8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65" h="845">
                <a:moveTo>
                  <a:pt x="0" y="845"/>
                </a:moveTo>
                <a:cubicBezTo>
                  <a:pt x="49" y="774"/>
                  <a:pt x="99" y="704"/>
                  <a:pt x="169" y="630"/>
                </a:cubicBezTo>
                <a:cubicBezTo>
                  <a:pt x="239" y="556"/>
                  <a:pt x="341" y="462"/>
                  <a:pt x="422" y="399"/>
                </a:cubicBezTo>
                <a:cubicBezTo>
                  <a:pt x="503" y="336"/>
                  <a:pt x="561" y="293"/>
                  <a:pt x="653" y="253"/>
                </a:cubicBezTo>
                <a:cubicBezTo>
                  <a:pt x="745" y="213"/>
                  <a:pt x="772" y="194"/>
                  <a:pt x="975" y="161"/>
                </a:cubicBezTo>
                <a:cubicBezTo>
                  <a:pt x="1178" y="128"/>
                  <a:pt x="1592" y="81"/>
                  <a:pt x="1874" y="54"/>
                </a:cubicBezTo>
                <a:cubicBezTo>
                  <a:pt x="2156" y="27"/>
                  <a:pt x="2410" y="13"/>
                  <a:pt x="2665" y="0"/>
                </a:cubicBezTo>
              </a:path>
            </a:pathLst>
          </a:custGeom>
          <a:noFill/>
          <a:ln w="19050" cap="flat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472" name="TextBox 16"/>
          <p:cNvSpPr txBox="1">
            <a:spLocks noChangeArrowheads="1"/>
          </p:cNvSpPr>
          <p:nvPr/>
        </p:nvSpPr>
        <p:spPr bwMode="auto">
          <a:xfrm>
            <a:off x="3332163" y="4535488"/>
            <a:ext cx="8239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Method 2</a:t>
            </a:r>
          </a:p>
        </p:txBody>
      </p:sp>
      <p:sp>
        <p:nvSpPr>
          <p:cNvPr id="19473" name="TextBox 17"/>
          <p:cNvSpPr txBox="1">
            <a:spLocks noChangeArrowheads="1"/>
          </p:cNvSpPr>
          <p:nvPr/>
        </p:nvSpPr>
        <p:spPr bwMode="auto">
          <a:xfrm>
            <a:off x="2147888" y="4321175"/>
            <a:ext cx="823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Method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89163" y="4383088"/>
            <a:ext cx="2133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6600" y="4383088"/>
            <a:ext cx="0" cy="1524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22763" y="4383088"/>
            <a:ext cx="0" cy="1524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892425" y="5678488"/>
            <a:ext cx="439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300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941763" y="5678488"/>
            <a:ext cx="439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600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856163" y="5145088"/>
            <a:ext cx="305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Method 1 can achieve 85% accuracy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half the training data needed by method 2!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1646238" y="4292600"/>
            <a:ext cx="487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85%</a:t>
            </a:r>
          </a:p>
        </p:txBody>
      </p:sp>
      <p:pic>
        <p:nvPicPr>
          <p:cNvPr id="28674" name="Picture 2" descr="Banana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448284"/>
            <a:ext cx="990600" cy="606536"/>
          </a:xfrm>
          <a:prstGeom prst="rect">
            <a:avLst/>
          </a:prstGeom>
          <a:noFill/>
          <a:scene3d>
            <a:camera prst="orthographicFront">
              <a:rot lat="0" lon="10799979" rev="134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2CBE-F2A4-4359-A184-89405446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DAA2-614D-449B-9A79-E190861E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 err="1"/>
              <a:t>sklearn</a:t>
            </a:r>
            <a:r>
              <a:rPr lang="en-US" sz="3100" dirty="0"/>
              <a:t> has a function </a:t>
            </a:r>
            <a:r>
              <a:rPr lang="en-US" sz="3100" dirty="0" err="1"/>
              <a:t>learning_curve</a:t>
            </a:r>
            <a:r>
              <a:rPr lang="en-US" sz="3100" dirty="0"/>
              <a:t> meant for obtaining learning curves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&gt;&gt;&gt; from </a:t>
            </a:r>
            <a:r>
              <a:rPr lang="en-US" sz="3100" dirty="0" err="1"/>
              <a:t>sklearn.ensemble</a:t>
            </a:r>
            <a:r>
              <a:rPr lang="en-US" sz="3100" dirty="0"/>
              <a:t> import </a:t>
            </a:r>
            <a:r>
              <a:rPr lang="en-US" sz="3100" dirty="0" err="1"/>
              <a:t>BaggingRegressor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&gt;&gt;&gt; </a:t>
            </a:r>
            <a:r>
              <a:rPr lang="en-US" sz="3100" dirty="0" err="1"/>
              <a:t>br</a:t>
            </a:r>
            <a:r>
              <a:rPr lang="en-US" sz="3100" dirty="0"/>
              <a:t> = </a:t>
            </a:r>
            <a:r>
              <a:rPr lang="en-US" sz="3100" dirty="0" err="1"/>
              <a:t>BaggingRegressor</a:t>
            </a:r>
            <a:r>
              <a:rPr lang="en-US" sz="3100" dirty="0"/>
              <a:t>()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&gt;&gt;&gt; from </a:t>
            </a:r>
            <a:r>
              <a:rPr lang="en-US" sz="3100" dirty="0" err="1"/>
              <a:t>sklearn.model_selection</a:t>
            </a:r>
            <a:r>
              <a:rPr lang="en-US" sz="3100" dirty="0"/>
              <a:t> import </a:t>
            </a:r>
            <a:r>
              <a:rPr lang="en-US" sz="3100" dirty="0" err="1"/>
              <a:t>learning_curve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&gt;&gt;&gt; </a:t>
            </a:r>
            <a:r>
              <a:rPr lang="en-US" sz="3100" dirty="0" err="1"/>
              <a:t>train_sizes</a:t>
            </a:r>
            <a:r>
              <a:rPr lang="en-US" sz="3100" dirty="0"/>
              <a:t>, </a:t>
            </a:r>
            <a:r>
              <a:rPr lang="en-US" sz="3100" dirty="0" err="1"/>
              <a:t>train_scores</a:t>
            </a:r>
            <a:r>
              <a:rPr lang="en-US" sz="3100" dirty="0"/>
              <a:t>, </a:t>
            </a:r>
            <a:r>
              <a:rPr lang="en-US" sz="3100" dirty="0" err="1"/>
              <a:t>test_scores</a:t>
            </a:r>
            <a:r>
              <a:rPr lang="en-US" sz="3100" dirty="0"/>
              <a:t>, </a:t>
            </a:r>
            <a:r>
              <a:rPr lang="en-US" sz="3100" dirty="0" err="1"/>
              <a:t>fit_times</a:t>
            </a:r>
            <a:r>
              <a:rPr lang="en-US" sz="3100" dirty="0"/>
              <a:t>, </a:t>
            </a:r>
            <a:r>
              <a:rPr lang="en-US" sz="3100" dirty="0" err="1"/>
              <a:t>score_times</a:t>
            </a:r>
            <a:r>
              <a:rPr lang="en-US" sz="3100" dirty="0"/>
              <a:t> = </a:t>
            </a:r>
            <a:r>
              <a:rPr lang="en-US" sz="3100" dirty="0" err="1"/>
              <a:t>learning_curve</a:t>
            </a:r>
            <a:r>
              <a:rPr lang="en-US" sz="3100" dirty="0"/>
              <a:t>(</a:t>
            </a:r>
            <a:r>
              <a:rPr lang="en-US" sz="3100" dirty="0" err="1"/>
              <a:t>br</a:t>
            </a:r>
            <a:r>
              <a:rPr lang="en-US" sz="3100" dirty="0"/>
              <a:t>, </a:t>
            </a:r>
            <a:r>
              <a:rPr lang="en-US" sz="3100" dirty="0" err="1"/>
              <a:t>lis_new_data</a:t>
            </a:r>
            <a:r>
              <a:rPr lang="en-US" sz="3100" dirty="0"/>
              <a:t>, </a:t>
            </a:r>
            <a:r>
              <a:rPr lang="en-US" sz="3100" dirty="0" err="1"/>
              <a:t>lis.target</a:t>
            </a:r>
            <a:r>
              <a:rPr lang="en-US" sz="3100" dirty="0"/>
              <a:t>, </a:t>
            </a:r>
            <a:r>
              <a:rPr lang="en-US" sz="3100" dirty="0" err="1"/>
              <a:t>train_sizes</a:t>
            </a:r>
            <a:r>
              <a:rPr lang="en-US" sz="3100" dirty="0"/>
              <a:t>=[0.2, 0.4, 0.6, 0.8, 1], cv=10,return_times=</a:t>
            </a:r>
            <a:r>
              <a:rPr lang="en-US" sz="3100" dirty="0" err="1"/>
              <a:t>True,scoring</a:t>
            </a:r>
            <a:r>
              <a:rPr lang="en-US" sz="3100" dirty="0"/>
              <a:t>="</a:t>
            </a:r>
            <a:r>
              <a:rPr lang="en-US" sz="3100" dirty="0" err="1"/>
              <a:t>neg_root_mean_squared_error",shuffle</a:t>
            </a:r>
            <a:r>
              <a:rPr lang="en-US" sz="3100" dirty="0"/>
              <a:t>=</a:t>
            </a:r>
            <a:r>
              <a:rPr lang="en-US" sz="3100" dirty="0" err="1"/>
              <a:t>True,random_state</a:t>
            </a:r>
            <a:r>
              <a:rPr lang="en-US" sz="3100" dirty="0"/>
              <a:t>=0)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In the above the </a:t>
            </a:r>
            <a:r>
              <a:rPr lang="en-US" sz="3100" dirty="0" err="1"/>
              <a:t>train_sizes</a:t>
            </a:r>
            <a:r>
              <a:rPr lang="en-US" sz="3100" dirty="0"/>
              <a:t> are fractions. Alternatively, one can also specify exact training data size.</a:t>
            </a:r>
          </a:p>
          <a:p>
            <a:r>
              <a:rPr lang="en-US" sz="3100" dirty="0" err="1"/>
              <a:t>return_times</a:t>
            </a:r>
            <a:r>
              <a:rPr lang="en-US" sz="3100" dirty="0"/>
              <a:t>=True will return the computational times</a:t>
            </a:r>
          </a:p>
          <a:p>
            <a:r>
              <a:rPr lang="en-US" sz="3100" dirty="0"/>
              <a:t>shuffle=True randomizes the data before cross-validation</a:t>
            </a:r>
          </a:p>
          <a:p>
            <a:r>
              <a:rPr lang="en-US" sz="3100" dirty="0" err="1"/>
              <a:t>random_state</a:t>
            </a:r>
            <a:r>
              <a:rPr lang="en-US" sz="3100" dirty="0"/>
              <a:t>=&lt;int&gt; will result in the same random training-test split every time for any &lt;int&gt; (useful to compare multiple methods on the exact same splits)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A6EF-6D62-43A2-A8AA-FB7A3E2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3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59B3-EDCE-4A08-9902-9CB4DC9A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B410-AFED-4F25-A414-7214316E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test_scores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array([[-236113.66182413, -172891.13302885, -246668.1800395 ,</a:t>
            </a:r>
          </a:p>
          <a:p>
            <a:pPr marL="0" indent="0">
              <a:buNone/>
            </a:pPr>
            <a:r>
              <a:rPr lang="en-US" dirty="0"/>
              <a:t>        -206535.73928015, -234255.72976557, -613666.45087924,</a:t>
            </a:r>
          </a:p>
          <a:p>
            <a:pPr marL="0" indent="0">
              <a:buNone/>
            </a:pPr>
            <a:r>
              <a:rPr lang="en-US" dirty="0"/>
              <a:t>        -178948.94295115, -287683.62325218, -168456.7655587 ,</a:t>
            </a:r>
          </a:p>
          <a:p>
            <a:pPr marL="0" indent="0">
              <a:buNone/>
            </a:pPr>
            <a:r>
              <a:rPr lang="en-US" dirty="0"/>
              <a:t>        -181585.40056954],</a:t>
            </a:r>
          </a:p>
          <a:p>
            <a:pPr marL="0" indent="0">
              <a:buNone/>
            </a:pPr>
            <a:r>
              <a:rPr lang="en-US" dirty="0"/>
              <a:t>       [-207557.97479259, -172740.3824935 , -137746.8293646 ,</a:t>
            </a:r>
          </a:p>
          <a:p>
            <a:pPr marL="0" indent="0">
              <a:buNone/>
            </a:pPr>
            <a:r>
              <a:rPr lang="en-US" dirty="0"/>
              <a:t>        -136838.81613051,  -90887.40506803, -588058.84159217,</a:t>
            </a:r>
          </a:p>
          <a:p>
            <a:pPr marL="0" indent="0">
              <a:buNone/>
            </a:pPr>
            <a:r>
              <a:rPr lang="en-US" dirty="0"/>
              <a:t>        -203553.44174401, -229514.07386948, -180595.21005783,</a:t>
            </a:r>
          </a:p>
          <a:p>
            <a:pPr marL="0" indent="0">
              <a:buNone/>
            </a:pPr>
            <a:r>
              <a:rPr lang="en-US" dirty="0"/>
              <a:t>        -190257.27373305],</a:t>
            </a:r>
          </a:p>
          <a:p>
            <a:pPr marL="0" indent="0">
              <a:buNone/>
            </a:pPr>
            <a:r>
              <a:rPr lang="en-US" dirty="0"/>
              <a:t>       [-181006.4129417 , -122667.93452243, -269574.25690893,</a:t>
            </a:r>
          </a:p>
          <a:p>
            <a:pPr marL="0" indent="0">
              <a:buNone/>
            </a:pPr>
            <a:r>
              <a:rPr lang="en-US" dirty="0"/>
              <a:t>        -129158.00504661, -115142.3163147 , -596644.71261775,</a:t>
            </a:r>
          </a:p>
          <a:p>
            <a:pPr marL="0" indent="0">
              <a:buNone/>
            </a:pPr>
            <a:r>
              <a:rPr lang="en-US" dirty="0"/>
              <a:t>        -170819.84875642, -242538.22629124, -208639.95028318,</a:t>
            </a:r>
          </a:p>
          <a:p>
            <a:pPr marL="0" indent="0">
              <a:buNone/>
            </a:pPr>
            <a:r>
              <a:rPr lang="en-US" dirty="0"/>
              <a:t>        -266472.16083486],</a:t>
            </a:r>
          </a:p>
          <a:p>
            <a:pPr marL="0" indent="0">
              <a:buNone/>
            </a:pPr>
            <a:r>
              <a:rPr lang="en-US" dirty="0"/>
              <a:t>       [-165931.81913063, -125800.14147846, -255837.22344491,</a:t>
            </a:r>
          </a:p>
          <a:p>
            <a:pPr marL="0" indent="0">
              <a:buNone/>
            </a:pPr>
            <a:r>
              <a:rPr lang="en-US" dirty="0"/>
              <a:t>        -157750.72072875,  -79464.90649946, -510594.49099527,</a:t>
            </a:r>
          </a:p>
          <a:p>
            <a:pPr marL="0" indent="0">
              <a:buNone/>
            </a:pPr>
            <a:r>
              <a:rPr lang="en-US" dirty="0"/>
              <a:t>        -153438.51926163, -245399.64610474, -225788.90733382,</a:t>
            </a:r>
          </a:p>
          <a:p>
            <a:pPr marL="0" indent="0">
              <a:buNone/>
            </a:pPr>
            <a:r>
              <a:rPr lang="en-US" dirty="0"/>
              <a:t>        -185217.09842776],</a:t>
            </a:r>
          </a:p>
          <a:p>
            <a:pPr marL="0" indent="0">
              <a:buNone/>
            </a:pPr>
            <a:r>
              <a:rPr lang="en-US" dirty="0"/>
              <a:t>       [-165906.81330193, -117967.56457603, -237265.87386306,</a:t>
            </a:r>
          </a:p>
          <a:p>
            <a:pPr marL="0" indent="0">
              <a:buNone/>
            </a:pPr>
            <a:r>
              <a:rPr lang="en-US" dirty="0"/>
              <a:t>        -159286.75180316,  -74918.45559033, -529259.39658614,</a:t>
            </a:r>
          </a:p>
          <a:p>
            <a:pPr marL="0" indent="0">
              <a:buNone/>
            </a:pPr>
            <a:r>
              <a:rPr lang="en-US" dirty="0"/>
              <a:t>        -151345.79317741, -188976.05198332, -175669.18128223,</a:t>
            </a:r>
          </a:p>
          <a:p>
            <a:pPr marL="0" indent="0">
              <a:buNone/>
            </a:pPr>
            <a:r>
              <a:rPr lang="en-US" dirty="0"/>
              <a:t>        -177217.88256268]])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5509-CA7A-4C31-8DB4-89ECC93C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8AAA1F-64DA-4046-AC7C-7D6B008409FD}"/>
              </a:ext>
            </a:extLst>
          </p:cNvPr>
          <p:cNvCxnSpPr/>
          <p:nvPr/>
        </p:nvCxnSpPr>
        <p:spPr>
          <a:xfrm flipH="1">
            <a:off x="5943600" y="1752600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EEB81D-F26F-47D9-8519-FEBD45BC69EF}"/>
              </a:ext>
            </a:extLst>
          </p:cNvPr>
          <p:cNvSpPr txBox="1"/>
          <p:nvPr/>
        </p:nvSpPr>
        <p:spPr>
          <a:xfrm>
            <a:off x="6705600" y="142943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Each of the 10 folds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with 0.2 training size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94E63-E2CC-43D2-9CF6-EE19FCF27874}"/>
              </a:ext>
            </a:extLst>
          </p:cNvPr>
          <p:cNvCxnSpPr/>
          <p:nvPr/>
        </p:nvCxnSpPr>
        <p:spPr>
          <a:xfrm flipH="1">
            <a:off x="5966698" y="5544235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BD5979-1B92-4212-B930-1EAF2B51796B}"/>
              </a:ext>
            </a:extLst>
          </p:cNvPr>
          <p:cNvSpPr txBox="1"/>
          <p:nvPr/>
        </p:nvSpPr>
        <p:spPr>
          <a:xfrm>
            <a:off x="6728698" y="522106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Each of the 10 folds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with full training size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575C05-3B0D-4A96-BCBD-DD270F7ACE80}"/>
              </a:ext>
            </a:extLst>
          </p:cNvPr>
          <p:cNvCxnSpPr/>
          <p:nvPr/>
        </p:nvCxnSpPr>
        <p:spPr>
          <a:xfrm flipH="1">
            <a:off x="5867400" y="2572435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08B2F6-1CF7-40FD-829B-742636E5E600}"/>
              </a:ext>
            </a:extLst>
          </p:cNvPr>
          <p:cNvSpPr txBox="1"/>
          <p:nvPr/>
        </p:nvSpPr>
        <p:spPr>
          <a:xfrm>
            <a:off x="6629400" y="224926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Each of the 10 folds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with 0.4 training size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E9071-0C97-4203-BDDD-AD7D847D0283}"/>
              </a:ext>
            </a:extLst>
          </p:cNvPr>
          <p:cNvCxnSpPr/>
          <p:nvPr/>
        </p:nvCxnSpPr>
        <p:spPr>
          <a:xfrm flipH="1">
            <a:off x="5966698" y="3563035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5ECB5A-E1DB-40C8-BBEF-415C142FF619}"/>
              </a:ext>
            </a:extLst>
          </p:cNvPr>
          <p:cNvSpPr txBox="1"/>
          <p:nvPr/>
        </p:nvSpPr>
        <p:spPr>
          <a:xfrm>
            <a:off x="6728698" y="323986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Each of the 10 folds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with 0.6 training size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7F0D6-8A16-43DD-B2EB-02EB1A65F508}"/>
              </a:ext>
            </a:extLst>
          </p:cNvPr>
          <p:cNvCxnSpPr/>
          <p:nvPr/>
        </p:nvCxnSpPr>
        <p:spPr>
          <a:xfrm flipH="1">
            <a:off x="5943600" y="4514166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F2DB3C-1E82-4A7C-BC26-A46A9E4E0B31}"/>
              </a:ext>
            </a:extLst>
          </p:cNvPr>
          <p:cNvSpPr txBox="1"/>
          <p:nvPr/>
        </p:nvSpPr>
        <p:spPr>
          <a:xfrm>
            <a:off x="6705600" y="419100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Each of the 10 folds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with 0.8 training size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912FD-0155-4C5E-B550-ECD5BD203796}"/>
              </a:ext>
            </a:extLst>
          </p:cNvPr>
          <p:cNvSpPr txBox="1"/>
          <p:nvPr/>
        </p:nvSpPr>
        <p:spPr>
          <a:xfrm>
            <a:off x="0" y="648866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Note: Bagging has randomness involved, so you may not get the </a:t>
            </a:r>
            <a:r>
              <a:rPr lang="en-US">
                <a:solidFill>
                  <a:srgbClr val="0070C0"/>
                </a:solidFill>
              </a:rPr>
              <a:t>same scores.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3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4D60-C6A2-459B-A53F-43D993C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FEEA-7D62-4394-96D3-264A580B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 = 0-test_scores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[0].mean()</a:t>
            </a:r>
          </a:p>
          <a:p>
            <a:pPr marL="0" indent="0">
              <a:buNone/>
            </a:pPr>
            <a:r>
              <a:rPr lang="en-US" sz="5600" dirty="0"/>
              <a:t>252680.56271490137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[1].mean()</a:t>
            </a:r>
          </a:p>
          <a:p>
            <a:pPr marL="0" indent="0">
              <a:buNone/>
            </a:pPr>
            <a:r>
              <a:rPr lang="en-US" sz="5600" dirty="0"/>
              <a:t>213775.0248845773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[2].mean()</a:t>
            </a:r>
          </a:p>
          <a:p>
            <a:pPr marL="0" indent="0">
              <a:buNone/>
            </a:pPr>
            <a:r>
              <a:rPr lang="en-US" sz="5600" dirty="0"/>
              <a:t>230266.38245178177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[3].mean()</a:t>
            </a:r>
          </a:p>
          <a:p>
            <a:pPr marL="0" indent="0">
              <a:buNone/>
            </a:pPr>
            <a:r>
              <a:rPr lang="en-US" sz="5600" dirty="0"/>
              <a:t>210522.34734054343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</a:t>
            </a:r>
            <a:r>
              <a:rPr lang="en-US" sz="5600" dirty="0"/>
              <a:t>[4].mean()</a:t>
            </a:r>
          </a:p>
          <a:p>
            <a:pPr marL="0" indent="0">
              <a:buNone/>
            </a:pPr>
            <a:r>
              <a:rPr lang="en-US" sz="5600" dirty="0"/>
              <a:t>197781.37647262705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Alternatively:</a:t>
            </a:r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rmse.mean</a:t>
            </a:r>
            <a:r>
              <a:rPr lang="en-US" sz="5600" dirty="0"/>
              <a:t>(axis=1)</a:t>
            </a:r>
          </a:p>
          <a:p>
            <a:pPr marL="0" indent="0">
              <a:buNone/>
            </a:pPr>
            <a:r>
              <a:rPr lang="en-US" sz="5600" dirty="0"/>
              <a:t>array([252680.5627149 , 213775.02488458, 230266.38245178, 210522.34734054,</a:t>
            </a:r>
          </a:p>
          <a:p>
            <a:pPr marL="0" indent="0">
              <a:buNone/>
            </a:pPr>
            <a:r>
              <a:rPr lang="en-US" sz="5600" dirty="0"/>
              <a:t>       197781.37647263])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&gt;&gt;&gt; </a:t>
            </a:r>
            <a:r>
              <a:rPr lang="en-US" sz="5600" dirty="0" err="1"/>
              <a:t>train_sizes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array([ 44,  88, 132, 176, 221])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/>
              <a:t>Learning curve can be plotted with the above two.</a:t>
            </a:r>
          </a:p>
          <a:p>
            <a:pPr marL="0" indent="0">
              <a:buNone/>
            </a:pPr>
            <a:r>
              <a:rPr lang="en-US" sz="9600" dirty="0"/>
              <a:t>Note: Learning curves for </a:t>
            </a:r>
            <a:r>
              <a:rPr lang="en-US" sz="9600" dirty="0" err="1"/>
              <a:t>rmse</a:t>
            </a:r>
            <a:r>
              <a:rPr lang="en-US" sz="9600" dirty="0"/>
              <a:t> go down.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876B9-11F2-4268-96E7-63A9220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14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F6AA-6F25-4BB5-BBF8-9F4AC2D6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9E6E-3196-45CD-B67F-89BB0682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from matplotlib import </a:t>
            </a:r>
            <a:r>
              <a:rPr lang="en-US" dirty="0" err="1"/>
              <a:t>pyplot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pyplot.plot</a:t>
            </a:r>
            <a:r>
              <a:rPr lang="en-US" dirty="0"/>
              <a:t>(</a:t>
            </a:r>
            <a:r>
              <a:rPr lang="en-US" dirty="0" err="1"/>
              <a:t>train_sizes</a:t>
            </a:r>
            <a:r>
              <a:rPr lang="en-US" dirty="0"/>
              <a:t>,  </a:t>
            </a:r>
            <a:r>
              <a:rPr lang="en-US" dirty="0" err="1"/>
              <a:t>rmse.mean</a:t>
            </a:r>
            <a:r>
              <a:rPr lang="en-US" dirty="0"/>
              <a:t>(axis=1))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pyplot.xlabel</a:t>
            </a:r>
            <a:r>
              <a:rPr lang="en-US" dirty="0"/>
              <a:t>("Number of training examples")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pyplot.ylabel</a:t>
            </a:r>
            <a:r>
              <a:rPr lang="en-US" dirty="0"/>
              <a:t>("RMSE")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pyplot.show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more matplotlib: </a:t>
            </a:r>
            <a:r>
              <a:rPr lang="en-US" sz="2400" dirty="0">
                <a:hlinkClick r:id="rId2"/>
              </a:rPr>
              <a:t>https://www.w3schools.com/python/matplotlib_intro.asp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2423-027A-4357-9D75-9E804F7A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88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064F-B391-461D-ACCA-5F07AFD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65EBA92-7279-48BE-A99F-BD1258C73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4435"/>
            <a:ext cx="5852172" cy="4389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5F57-5F0B-42DB-BDF7-9E3032C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4CF98-DB0E-4BF1-A527-DE828DAEC053}"/>
              </a:ext>
            </a:extLst>
          </p:cNvPr>
          <p:cNvSpPr txBox="1"/>
          <p:nvPr/>
        </p:nvSpPr>
        <p:spPr>
          <a:xfrm>
            <a:off x="304800" y="5918857"/>
            <a:ext cx="894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Notes: </a:t>
            </a:r>
            <a:r>
              <a:rPr lang="en-US" dirty="0">
                <a:solidFill>
                  <a:srgbClr val="0070C0"/>
                </a:solidFill>
              </a:rPr>
              <a:t>The error is still </a:t>
            </a:r>
            <a:r>
              <a:rPr lang="en-US">
                <a:solidFill>
                  <a:srgbClr val="0070C0"/>
                </a:solidFill>
              </a:rPr>
              <a:t>decreasing implying </a:t>
            </a:r>
            <a:r>
              <a:rPr lang="en-US" dirty="0">
                <a:solidFill>
                  <a:srgbClr val="0070C0"/>
                </a:solidFill>
              </a:rPr>
              <a:t>more training data will </a:t>
            </a:r>
            <a:r>
              <a:rPr lang="en-US">
                <a:solidFill>
                  <a:srgbClr val="0070C0"/>
                </a:solidFill>
              </a:rPr>
              <a:t>help.</a:t>
            </a:r>
            <a:endParaRPr lang="en-US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The curve has some fluctuation, most likely due to small number of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1950568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7BE-3488-4826-8FB2-08F15C2D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EBF3-8569-4D9C-A628-54A8AA44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variables returned by </a:t>
            </a:r>
            <a:r>
              <a:rPr lang="en-US" dirty="0" err="1"/>
              <a:t>learning_curve</a:t>
            </a:r>
            <a:r>
              <a:rPr lang="en-US" dirty="0"/>
              <a:t> function:</a:t>
            </a:r>
          </a:p>
          <a:p>
            <a:r>
              <a:rPr lang="en-US" dirty="0" err="1"/>
              <a:t>train_scores</a:t>
            </a:r>
            <a:r>
              <a:rPr lang="en-US" dirty="0"/>
              <a:t>: scores on the training data</a:t>
            </a:r>
          </a:p>
          <a:p>
            <a:r>
              <a:rPr lang="en-US" dirty="0" err="1"/>
              <a:t>fit_times</a:t>
            </a:r>
            <a:r>
              <a:rPr lang="en-US" dirty="0"/>
              <a:t>: computational time for training</a:t>
            </a:r>
          </a:p>
          <a:p>
            <a:r>
              <a:rPr lang="en-US" dirty="0" err="1"/>
              <a:t>score_times</a:t>
            </a:r>
            <a:r>
              <a:rPr lang="en-US" dirty="0"/>
              <a:t>: computational time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E7E40-C772-4CBF-998A-E9F3B176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58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39FB-EC2E-4FB5-97F4-DEFE2993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A9C9-EBC4-45BC-B6A9-E1AE69DD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55784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Assignment 2, the previous slides are sufficient, but for more information you can refer to the documentation:</a:t>
            </a:r>
          </a:p>
          <a:p>
            <a:r>
              <a:rPr lang="en-US" dirty="0" err="1"/>
              <a:t>OneHotEncoder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hlinkClick r:id="rId2"/>
              </a:rPr>
              <a:t>https://scikit-learn.org/stable/modules/generated/sklearn.preprocessing.OneHotEncoder.html</a:t>
            </a:r>
            <a:endParaRPr lang="en-US" dirty="0"/>
          </a:p>
          <a:p>
            <a:r>
              <a:rPr lang="en-US" dirty="0" err="1"/>
              <a:t>ColumnTransformer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https://scikit-learn.org/stable/modules/generated/sklearn.compose.ColumnTransformer.html</a:t>
            </a:r>
            <a:endParaRPr lang="en-US" dirty="0"/>
          </a:p>
          <a:p>
            <a:r>
              <a:rPr lang="en-US" dirty="0"/>
              <a:t>Learning Curve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https://scikit-learn.org/stable/modules/generated/sklearn.model_selection.learning_curve.html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BB80-795F-428C-9556-C09DFF0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6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F2F-B78F-41FF-B1B9-58F2392F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9BC2-38C9-47CF-8B63-5EBE5D91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Assignment 1, you used dataset with only numerical features because </a:t>
            </a:r>
            <a:r>
              <a:rPr lang="en-US" dirty="0" err="1"/>
              <a:t>sklearn</a:t>
            </a:r>
            <a:r>
              <a:rPr lang="en-US" dirty="0"/>
              <a:t> does not directly handle nominal features</a:t>
            </a:r>
          </a:p>
          <a:p>
            <a:r>
              <a:rPr lang="en-US" dirty="0"/>
              <a:t>For Assignment 2, you will use a dataset with nominal features</a:t>
            </a:r>
          </a:p>
          <a:p>
            <a:r>
              <a:rPr lang="en-US" dirty="0"/>
              <a:t>To use </a:t>
            </a:r>
            <a:r>
              <a:rPr lang="en-US" dirty="0" err="1"/>
              <a:t>sklearn</a:t>
            </a:r>
            <a:r>
              <a:rPr lang="en-US" dirty="0"/>
              <a:t>, you will need to first convert nominal features into numerical values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By one-hot encoding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34B6-9FED-4374-8CC2-23C4956B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405-552B-451F-A41D-B8117D6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0896-98EE-4359-A7B1-1FCF5C80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has a </a:t>
            </a:r>
            <a:r>
              <a:rPr lang="en-US" dirty="0" err="1"/>
              <a:t>OneHotEncoder</a:t>
            </a:r>
            <a:r>
              <a:rPr lang="en-US" dirty="0"/>
              <a:t> class in its preprocessing library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sklearn.preprocessing</a:t>
            </a:r>
            <a:r>
              <a:rPr lang="en-US" sz="2800" dirty="0"/>
              <a:t> import </a:t>
            </a:r>
            <a:r>
              <a:rPr lang="en-US" sz="2800" dirty="0" err="1"/>
              <a:t>OneHotEncoder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A946-6DBE-4B2E-B8F3-B6F6E0A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6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405-552B-451F-A41D-B8117D6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0896-98EE-4359-A7B1-1FCF5C80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ohe</a:t>
            </a:r>
            <a:r>
              <a:rPr lang="en-US" sz="2800" dirty="0"/>
              <a:t> = </a:t>
            </a:r>
            <a:r>
              <a:rPr lang="en-US" sz="2800" dirty="0" err="1"/>
              <a:t>OneHotEncoder</a:t>
            </a:r>
            <a:r>
              <a:rPr lang="en-US" sz="2800" dirty="0"/>
              <a:t>(sparse=False)</a:t>
            </a:r>
          </a:p>
          <a:p>
            <a:pPr lvl="1"/>
            <a:r>
              <a:rPr lang="en-US" sz="2400" dirty="0"/>
              <a:t>Creates the object</a:t>
            </a:r>
          </a:p>
          <a:p>
            <a:pPr lvl="1"/>
            <a:r>
              <a:rPr lang="en-US" sz="2400" dirty="0"/>
              <a:t>Without sparse=False, it would create sparse matrices when used</a:t>
            </a:r>
          </a:p>
          <a:p>
            <a:r>
              <a:rPr lang="en-US" sz="2800" dirty="0"/>
              <a:t>It works on “array-like” objects of integers or strings</a:t>
            </a:r>
          </a:p>
          <a:p>
            <a:pPr marL="0" indent="0">
              <a:buNone/>
            </a:pPr>
            <a:r>
              <a:rPr lang="en-US" sz="2800" dirty="0"/>
              <a:t>&gt;&gt;&gt; a = [["</a:t>
            </a:r>
            <a:r>
              <a:rPr lang="en-US" sz="2800" dirty="0" err="1"/>
              <a:t>red","medium","circle</a:t>
            </a:r>
            <a:r>
              <a:rPr lang="en-US" sz="2800" dirty="0"/>
              <a:t>"],["</a:t>
            </a:r>
            <a:r>
              <a:rPr lang="en-US" sz="2800" dirty="0" err="1"/>
              <a:t>blue","large","square</a:t>
            </a:r>
            <a:r>
              <a:rPr lang="en-US" sz="2800" dirty="0"/>
              <a:t>"],["</a:t>
            </a:r>
            <a:r>
              <a:rPr lang="en-US" sz="2800" dirty="0" err="1"/>
              <a:t>green","small","triangle</a:t>
            </a:r>
            <a:r>
              <a:rPr lang="en-US" sz="2800" dirty="0"/>
              <a:t>"]] </a:t>
            </a:r>
          </a:p>
          <a:p>
            <a:pPr lvl="1"/>
            <a:r>
              <a:rPr lang="en-US" sz="2400" dirty="0"/>
              <a:t>Suppose this is the data (list of feature values)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A946-6DBE-4B2E-B8F3-B6F6E0A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5894-C264-482A-B693-C7D8B63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BE8C-2EBE-4CF4-A9DA-34080FD9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Its “fit” method determines the new features (one feature for each feature value) for a given data</a:t>
            </a:r>
          </a:p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ohe.fit</a:t>
            </a:r>
            <a:r>
              <a:rPr lang="en-US" sz="3200" dirty="0"/>
              <a:t>(a)</a:t>
            </a:r>
            <a:endParaRPr lang="en-US" dirty="0"/>
          </a:p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ohe.categories</a:t>
            </a:r>
            <a:r>
              <a:rPr lang="en-US" sz="3200" dirty="0"/>
              <a:t>_</a:t>
            </a:r>
          </a:p>
          <a:p>
            <a:pPr marL="0" indent="0">
              <a:buNone/>
            </a:pPr>
            <a:r>
              <a:rPr lang="en-US" sz="3200" dirty="0"/>
              <a:t>[array(['blue', 'green', 'red'], </a:t>
            </a:r>
            <a:r>
              <a:rPr lang="en-US" sz="3200" dirty="0" err="1"/>
              <a:t>dtype</a:t>
            </a:r>
            <a:r>
              <a:rPr lang="en-US" sz="3200" dirty="0"/>
              <a:t>=object), array(['large', 'medium', 'small'], </a:t>
            </a:r>
            <a:r>
              <a:rPr lang="en-US" sz="3200" dirty="0" err="1"/>
              <a:t>dtype</a:t>
            </a:r>
            <a:r>
              <a:rPr lang="en-US" sz="3200" dirty="0"/>
              <a:t>=object), array(['circle', 'square', 'triangle'], </a:t>
            </a:r>
            <a:r>
              <a:rPr lang="en-US" sz="3200" dirty="0" err="1"/>
              <a:t>dtype</a:t>
            </a:r>
            <a:r>
              <a:rPr lang="en-US" sz="3200" dirty="0"/>
              <a:t>=object)]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B762-A75D-4851-A4E2-378E8A6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567F-A14F-4C66-B98F-65AF32C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CB95-5730-46BD-B822-E05DBADA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“transform” method transforms the data with one-hot encoding</a:t>
            </a:r>
          </a:p>
          <a:p>
            <a:pPr marL="0" indent="0">
              <a:buNone/>
            </a:pPr>
            <a:r>
              <a:rPr lang="en-US" dirty="0"/>
              <a:t>&gt;&gt;&gt; b = [["</a:t>
            </a:r>
            <a:r>
              <a:rPr lang="en-US" dirty="0" err="1"/>
              <a:t>green","small","circle</a:t>
            </a:r>
            <a:r>
              <a:rPr lang="en-US" dirty="0"/>
              <a:t>"],["</a:t>
            </a:r>
            <a:r>
              <a:rPr lang="en-US" dirty="0" err="1"/>
              <a:t>blue","medium","square</a:t>
            </a:r>
            <a:r>
              <a:rPr lang="en-US" dirty="0"/>
              <a:t>"]]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new_b</a:t>
            </a:r>
            <a:r>
              <a:rPr lang="en-US" dirty="0"/>
              <a:t> = </a:t>
            </a:r>
            <a:r>
              <a:rPr lang="en-US" dirty="0" err="1"/>
              <a:t>ohe.transform</a:t>
            </a:r>
            <a:r>
              <a:rPr lang="en-US" dirty="0"/>
              <a:t>(b)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array([[0., 1., 0., 0., 0., 1., 1., 0., 0.],</a:t>
            </a:r>
          </a:p>
          <a:p>
            <a:pPr marL="0" indent="0">
              <a:buNone/>
            </a:pPr>
            <a:r>
              <a:rPr lang="en-US" dirty="0"/>
              <a:t>       [1., 0., 0., 0., 1., 0., 0., 1., 0.]])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9E02-0E15-48EE-912E-98F0F5D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3B585-AE5C-4D0C-A0AD-A4E3B4E73A7A}"/>
              </a:ext>
            </a:extLst>
          </p:cNvPr>
          <p:cNvSpPr txBox="1"/>
          <p:nvPr/>
        </p:nvSpPr>
        <p:spPr>
          <a:xfrm>
            <a:off x="1219200" y="56388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A627B-3E0A-40AC-9AAC-A59756E5B048}"/>
              </a:ext>
            </a:extLst>
          </p:cNvPr>
          <p:cNvSpPr txBox="1"/>
          <p:nvPr/>
        </p:nvSpPr>
        <p:spPr>
          <a:xfrm>
            <a:off x="1676400" y="571202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27DA1-E18F-4255-9D47-90BD9BF93C20}"/>
              </a:ext>
            </a:extLst>
          </p:cNvPr>
          <p:cNvSpPr txBox="1"/>
          <p:nvPr/>
        </p:nvSpPr>
        <p:spPr>
          <a:xfrm>
            <a:off x="2286000" y="565046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7AD83-64D6-4F7E-81A0-447EA8F9C49A}"/>
              </a:ext>
            </a:extLst>
          </p:cNvPr>
          <p:cNvSpPr txBox="1"/>
          <p:nvPr/>
        </p:nvSpPr>
        <p:spPr>
          <a:xfrm>
            <a:off x="2667000" y="5638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large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FCDF0-7C98-41B8-BDF9-C01A7CE4CCC4}"/>
              </a:ext>
            </a:extLst>
          </p:cNvPr>
          <p:cNvSpPr txBox="1"/>
          <p:nvPr/>
        </p:nvSpPr>
        <p:spPr>
          <a:xfrm>
            <a:off x="3141341" y="571202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B3AAA-AA6D-45AB-A6F0-8DC9A3D626C6}"/>
              </a:ext>
            </a:extLst>
          </p:cNvPr>
          <p:cNvSpPr txBox="1"/>
          <p:nvPr/>
        </p:nvSpPr>
        <p:spPr>
          <a:xfrm>
            <a:off x="3733800" y="5650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 small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359338-4D31-41BF-BEF6-9C942E9BEE2D}"/>
              </a:ext>
            </a:extLst>
          </p:cNvPr>
          <p:cNvSpPr txBox="1"/>
          <p:nvPr/>
        </p:nvSpPr>
        <p:spPr>
          <a:xfrm>
            <a:off x="4267200" y="571500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circle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305CF-EB93-4F85-81E0-46BEED631BB5}"/>
              </a:ext>
            </a:extLst>
          </p:cNvPr>
          <p:cNvSpPr txBox="1"/>
          <p:nvPr/>
        </p:nvSpPr>
        <p:spPr>
          <a:xfrm>
            <a:off x="4724400" y="57150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square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A3AA3-B2A7-4393-8194-4DB2F91A2C11}"/>
              </a:ext>
            </a:extLst>
          </p:cNvPr>
          <p:cNvSpPr txBox="1"/>
          <p:nvPr/>
        </p:nvSpPr>
        <p:spPr>
          <a:xfrm>
            <a:off x="5410200" y="572666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triangle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907A9-5F5C-47C7-9A9D-EE31D7C9F8FA}"/>
              </a:ext>
            </a:extLst>
          </p:cNvPr>
          <p:cNvCxnSpPr/>
          <p:nvPr/>
        </p:nvCxnSpPr>
        <p:spPr>
          <a:xfrm>
            <a:off x="1600200" y="3352800"/>
            <a:ext cx="685800" cy="17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CE8E28-4CBF-426E-BFFF-023C828000B7}"/>
              </a:ext>
            </a:extLst>
          </p:cNvPr>
          <p:cNvCxnSpPr>
            <a:cxnSpLocks/>
          </p:cNvCxnSpPr>
          <p:nvPr/>
        </p:nvCxnSpPr>
        <p:spPr>
          <a:xfrm>
            <a:off x="2625997" y="3429000"/>
            <a:ext cx="1742250" cy="168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80C059-A4E2-48E3-9B43-397F562D9EE5}"/>
              </a:ext>
            </a:extLst>
          </p:cNvPr>
          <p:cNvCxnSpPr>
            <a:cxnSpLocks/>
          </p:cNvCxnSpPr>
          <p:nvPr/>
        </p:nvCxnSpPr>
        <p:spPr>
          <a:xfrm>
            <a:off x="4041875" y="3429000"/>
            <a:ext cx="834925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0F02EE-B4C3-4764-A6AD-E25C591C4E58}"/>
              </a:ext>
            </a:extLst>
          </p:cNvPr>
          <p:cNvCxnSpPr>
            <a:endCxn id="14" idx="0"/>
          </p:cNvCxnSpPr>
          <p:nvPr/>
        </p:nvCxnSpPr>
        <p:spPr>
          <a:xfrm flipH="1">
            <a:off x="1600200" y="3429000"/>
            <a:ext cx="3855490" cy="22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081871-7B71-41AE-8ECF-3F3229F87A5B}"/>
              </a:ext>
            </a:extLst>
          </p:cNvPr>
          <p:cNvCxnSpPr>
            <a:endCxn id="22" idx="0"/>
          </p:cNvCxnSpPr>
          <p:nvPr/>
        </p:nvCxnSpPr>
        <p:spPr>
          <a:xfrm flipH="1">
            <a:off x="3551871" y="3429000"/>
            <a:ext cx="3610929" cy="22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797F5B-FDEF-4852-BF24-D7F7057C27F3}"/>
              </a:ext>
            </a:extLst>
          </p:cNvPr>
          <p:cNvCxnSpPr>
            <a:endCxn id="25" idx="0"/>
          </p:cNvCxnSpPr>
          <p:nvPr/>
        </p:nvCxnSpPr>
        <p:spPr>
          <a:xfrm flipH="1">
            <a:off x="5090045" y="3352800"/>
            <a:ext cx="3139555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BA2C2E-FBA2-4FD4-ADF5-1747529A0466}"/>
              </a:ext>
            </a:extLst>
          </p:cNvPr>
          <p:cNvSpPr txBox="1"/>
          <p:nvPr/>
        </p:nvSpPr>
        <p:spPr>
          <a:xfrm>
            <a:off x="1590835" y="5029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2A003-8AFA-4752-8FCA-8D1990892CB2}"/>
              </a:ext>
            </a:extLst>
          </p:cNvPr>
          <p:cNvSpPr txBox="1"/>
          <p:nvPr/>
        </p:nvSpPr>
        <p:spPr>
          <a:xfrm>
            <a:off x="2048035" y="510242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61E71-5374-48E1-BCC2-812B9172C533}"/>
              </a:ext>
            </a:extLst>
          </p:cNvPr>
          <p:cNvSpPr txBox="1"/>
          <p:nvPr/>
        </p:nvSpPr>
        <p:spPr>
          <a:xfrm>
            <a:off x="2657635" y="504086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3A1542-706A-42FD-8442-43B6865F9AA0}"/>
              </a:ext>
            </a:extLst>
          </p:cNvPr>
          <p:cNvSpPr txBox="1"/>
          <p:nvPr/>
        </p:nvSpPr>
        <p:spPr>
          <a:xfrm>
            <a:off x="3038635" y="50292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large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05B252-F030-4D64-9DE5-B8BA118864E6}"/>
              </a:ext>
            </a:extLst>
          </p:cNvPr>
          <p:cNvSpPr txBox="1"/>
          <p:nvPr/>
        </p:nvSpPr>
        <p:spPr>
          <a:xfrm>
            <a:off x="3512976" y="510242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7F90D-AD2C-489F-8854-AF10A73F351D}"/>
              </a:ext>
            </a:extLst>
          </p:cNvPr>
          <p:cNvSpPr txBox="1"/>
          <p:nvPr/>
        </p:nvSpPr>
        <p:spPr>
          <a:xfrm>
            <a:off x="4105435" y="50408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 small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B9AF8-F5C2-4618-B09F-ADA6C81CB3D1}"/>
              </a:ext>
            </a:extLst>
          </p:cNvPr>
          <p:cNvSpPr txBox="1"/>
          <p:nvPr/>
        </p:nvSpPr>
        <p:spPr>
          <a:xfrm>
            <a:off x="4638835" y="510540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circle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1FC75E-C40A-4653-9137-22B649E38247}"/>
              </a:ext>
            </a:extLst>
          </p:cNvPr>
          <p:cNvSpPr txBox="1"/>
          <p:nvPr/>
        </p:nvSpPr>
        <p:spPr>
          <a:xfrm>
            <a:off x="5096035" y="51054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square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6D5014-D2F3-4C38-B364-709021078477}"/>
              </a:ext>
            </a:extLst>
          </p:cNvPr>
          <p:cNvSpPr txBox="1"/>
          <p:nvPr/>
        </p:nvSpPr>
        <p:spPr>
          <a:xfrm>
            <a:off x="5781835" y="511706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9673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C5F-A626-4008-BEA3-B97655BD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2ADD-A6F8-47E3-8A80-70E31223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method </a:t>
            </a:r>
            <a:r>
              <a:rPr lang="en-US" dirty="0" err="1"/>
              <a:t>fit_transform</a:t>
            </a:r>
            <a:r>
              <a:rPr lang="en-US" dirty="0"/>
              <a:t> can do the two things together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new_a</a:t>
            </a:r>
            <a:r>
              <a:rPr lang="en-US" dirty="0"/>
              <a:t> = </a:t>
            </a:r>
            <a:r>
              <a:rPr lang="en-US" dirty="0" err="1"/>
              <a:t>ohe.fit_transform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array([[0., 0., 1., 0., 1., 0., 1., 0., 0.],</a:t>
            </a:r>
          </a:p>
          <a:p>
            <a:pPr marL="0" indent="0">
              <a:buNone/>
            </a:pPr>
            <a:r>
              <a:rPr lang="en-US" dirty="0"/>
              <a:t>       [1., 0., 0., 1., 0., 0., 0., 1., 0.],</a:t>
            </a:r>
          </a:p>
          <a:p>
            <a:pPr marL="0" indent="0">
              <a:buNone/>
            </a:pPr>
            <a:r>
              <a:rPr lang="en-US" dirty="0"/>
              <a:t>       [0., 1., 0., 0., 0., 1., 0., 0., 1.]])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9C3F-CD71-452C-B143-A3D3C57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31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F46-5073-473C-8ADA-96F7D775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9850"/>
            <a:ext cx="8229600" cy="1143000"/>
          </a:xfrm>
        </p:spPr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9B4D-069F-431B-AB60-592A367B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8"/>
            <a:ext cx="8229600" cy="565467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Let us load an </a:t>
            </a:r>
            <a:r>
              <a:rPr lang="en-US" sz="8000" dirty="0" err="1"/>
              <a:t>OpenML</a:t>
            </a:r>
            <a:r>
              <a:rPr lang="en-US" sz="8000" dirty="0"/>
              <a:t> regression dataset “Lisbon-House-Prices” with id=43660</a:t>
            </a:r>
          </a:p>
          <a:p>
            <a:pPr marL="0" indent="0">
              <a:buNone/>
            </a:pPr>
            <a:r>
              <a:rPr lang="en-US" sz="8000" dirty="0"/>
              <a:t>&gt;&gt;&gt; </a:t>
            </a:r>
            <a:r>
              <a:rPr lang="en-US" sz="8000" dirty="0" err="1"/>
              <a:t>lis</a:t>
            </a:r>
            <a:r>
              <a:rPr lang="en-US" sz="8000" dirty="0"/>
              <a:t> = </a:t>
            </a:r>
            <a:r>
              <a:rPr lang="en-US" sz="8000" dirty="0" err="1"/>
              <a:t>datasets.fetch_openml</a:t>
            </a:r>
            <a:r>
              <a:rPr lang="en-US" sz="8000" dirty="0"/>
              <a:t>(</a:t>
            </a:r>
            <a:r>
              <a:rPr lang="en-US" sz="8000" dirty="0" err="1"/>
              <a:t>data_id</a:t>
            </a:r>
            <a:r>
              <a:rPr lang="en-US" sz="8000" dirty="0"/>
              <a:t>=43660)</a:t>
            </a:r>
          </a:p>
          <a:p>
            <a:r>
              <a:rPr lang="en-US" sz="8000" dirty="0"/>
              <a:t>info() is a handy method to look inside a </a:t>
            </a:r>
            <a:r>
              <a:rPr lang="en-US" sz="8000" dirty="0" err="1"/>
              <a:t>DataFrame</a:t>
            </a:r>
            <a:endParaRPr lang="en-US" sz="8000" dirty="0"/>
          </a:p>
          <a:p>
            <a:pPr marL="0" indent="0">
              <a:buNone/>
            </a:pPr>
            <a:r>
              <a:rPr lang="en-US" sz="5600" dirty="0"/>
              <a:t>&gt;&gt;&gt; lis.data.info()</a:t>
            </a:r>
          </a:p>
          <a:p>
            <a:pPr marL="0" indent="0">
              <a:buNone/>
            </a:pPr>
            <a:r>
              <a:rPr lang="en-US" sz="5600" dirty="0"/>
              <a:t>&lt;class '</a:t>
            </a:r>
            <a:r>
              <a:rPr lang="en-US" sz="5600" dirty="0" err="1"/>
              <a:t>pandas.core.frame.DataFrame</a:t>
            </a:r>
            <a:r>
              <a:rPr lang="en-US" sz="5600" dirty="0"/>
              <a:t>'&gt;</a:t>
            </a:r>
          </a:p>
          <a:p>
            <a:pPr marL="0" indent="0">
              <a:buNone/>
            </a:pPr>
            <a:r>
              <a:rPr lang="en-US" sz="5600" dirty="0" err="1"/>
              <a:t>RangeIndex</a:t>
            </a:r>
            <a:r>
              <a:rPr lang="en-US" sz="5600" dirty="0"/>
              <a:t>: 246 entries, 0 to 245</a:t>
            </a:r>
          </a:p>
          <a:p>
            <a:pPr marL="0" indent="0">
              <a:buNone/>
            </a:pPr>
            <a:r>
              <a:rPr lang="en-US" sz="5600" dirty="0"/>
              <a:t>Data columns (total 16 columns):</a:t>
            </a:r>
          </a:p>
          <a:p>
            <a:pPr marL="0" indent="0">
              <a:buNone/>
            </a:pPr>
            <a:r>
              <a:rPr lang="en-US" sz="5600" dirty="0"/>
              <a:t> #   Column           Non-Null Count  </a:t>
            </a:r>
            <a:r>
              <a:rPr lang="en-US" sz="5600" dirty="0" err="1"/>
              <a:t>Dtype</a:t>
            </a:r>
            <a:r>
              <a:rPr lang="en-US" sz="5600" dirty="0"/>
              <a:t>  </a:t>
            </a:r>
          </a:p>
          <a:p>
            <a:pPr marL="0" indent="0">
              <a:buNone/>
            </a:pPr>
            <a:r>
              <a:rPr lang="en-US" sz="5600" dirty="0"/>
              <a:t>---  ------           --------------  -----  </a:t>
            </a:r>
          </a:p>
          <a:p>
            <a:pPr marL="0" indent="0">
              <a:buNone/>
            </a:pPr>
            <a:r>
              <a:rPr lang="en-US" sz="5600" dirty="0"/>
              <a:t> 0   Id               246 non-null    float64</a:t>
            </a:r>
          </a:p>
          <a:p>
            <a:pPr marL="0" indent="0">
              <a:buNone/>
            </a:pPr>
            <a:r>
              <a:rPr lang="en-US" sz="5600" dirty="0"/>
              <a:t> 1   Condition        246 non-null    object </a:t>
            </a:r>
          </a:p>
          <a:p>
            <a:pPr marL="0" indent="0">
              <a:buNone/>
            </a:pPr>
            <a:r>
              <a:rPr lang="en-US" sz="5600" dirty="0"/>
              <a:t> 2   </a:t>
            </a:r>
            <a:r>
              <a:rPr lang="en-US" sz="5600" dirty="0" err="1"/>
              <a:t>PropertyType</a:t>
            </a:r>
            <a:r>
              <a:rPr lang="en-US" sz="5600" dirty="0"/>
              <a:t>     246 non-null    object </a:t>
            </a:r>
          </a:p>
          <a:p>
            <a:pPr marL="0" indent="0">
              <a:buNone/>
            </a:pPr>
            <a:r>
              <a:rPr lang="en-US" sz="5600" dirty="0"/>
              <a:t> 3   </a:t>
            </a:r>
            <a:r>
              <a:rPr lang="en-US" sz="5600" dirty="0" err="1"/>
              <a:t>PropertySubType</a:t>
            </a:r>
            <a:r>
              <a:rPr lang="en-US" sz="5600" dirty="0"/>
              <a:t>  246 non-null    object </a:t>
            </a:r>
          </a:p>
          <a:p>
            <a:pPr marL="0" indent="0">
              <a:buNone/>
            </a:pPr>
            <a:r>
              <a:rPr lang="en-US" sz="5600" dirty="0"/>
              <a:t> 4   Bedrooms         246 non-null    float64</a:t>
            </a:r>
          </a:p>
          <a:p>
            <a:pPr marL="0" indent="0">
              <a:buNone/>
            </a:pPr>
            <a:r>
              <a:rPr lang="en-US" sz="5600" dirty="0"/>
              <a:t> 5   Bathrooms        246 non-null    float64</a:t>
            </a:r>
          </a:p>
          <a:p>
            <a:pPr marL="0" indent="0">
              <a:buNone/>
            </a:pPr>
            <a:r>
              <a:rPr lang="en-US" sz="5600" dirty="0"/>
              <a:t> 6   </a:t>
            </a:r>
            <a:r>
              <a:rPr lang="en-US" sz="5600" dirty="0" err="1"/>
              <a:t>AreaNet</a:t>
            </a:r>
            <a:r>
              <a:rPr lang="en-US" sz="5600" dirty="0"/>
              <a:t>          246 non-null    float64</a:t>
            </a:r>
          </a:p>
          <a:p>
            <a:pPr marL="0" indent="0">
              <a:buNone/>
            </a:pPr>
            <a:r>
              <a:rPr lang="en-US" sz="5600" dirty="0"/>
              <a:t> 7   </a:t>
            </a:r>
            <a:r>
              <a:rPr lang="en-US" sz="5600" dirty="0" err="1"/>
              <a:t>AreaGross</a:t>
            </a:r>
            <a:r>
              <a:rPr lang="en-US" sz="5600" dirty="0"/>
              <a:t>        246 non-null    float64</a:t>
            </a:r>
          </a:p>
          <a:p>
            <a:pPr marL="0" indent="0">
              <a:buNone/>
            </a:pPr>
            <a:r>
              <a:rPr lang="en-US" sz="5600" dirty="0"/>
              <a:t> 8   Parking          246 non-null    float64</a:t>
            </a:r>
          </a:p>
          <a:p>
            <a:pPr marL="0" indent="0">
              <a:buNone/>
            </a:pPr>
            <a:r>
              <a:rPr lang="en-US" sz="5600" dirty="0"/>
              <a:t> 9   Latitude         246 non-null    float64</a:t>
            </a:r>
          </a:p>
          <a:p>
            <a:pPr marL="0" indent="0">
              <a:buNone/>
            </a:pPr>
            <a:r>
              <a:rPr lang="en-US" sz="5600" dirty="0"/>
              <a:t> 10  Longitude        246 non-null    float64</a:t>
            </a:r>
          </a:p>
          <a:p>
            <a:pPr marL="0" indent="0">
              <a:buNone/>
            </a:pPr>
            <a:r>
              <a:rPr lang="en-US" sz="5600" dirty="0"/>
              <a:t> 11  Country          246 non-null    object </a:t>
            </a:r>
          </a:p>
          <a:p>
            <a:pPr marL="0" indent="0">
              <a:buNone/>
            </a:pPr>
            <a:r>
              <a:rPr lang="en-US" sz="5600" dirty="0"/>
              <a:t> 12  District         246 non-null    object </a:t>
            </a:r>
          </a:p>
          <a:p>
            <a:pPr marL="0" indent="0">
              <a:buNone/>
            </a:pPr>
            <a:r>
              <a:rPr lang="en-US" sz="5600" dirty="0"/>
              <a:t> 13  Municipality     246 non-null    object </a:t>
            </a:r>
          </a:p>
          <a:p>
            <a:pPr marL="0" indent="0">
              <a:buNone/>
            </a:pPr>
            <a:r>
              <a:rPr lang="en-US" sz="5600" dirty="0"/>
              <a:t> 14  Parish           246 non-null    object </a:t>
            </a:r>
          </a:p>
          <a:p>
            <a:pPr marL="0" indent="0">
              <a:buNone/>
            </a:pPr>
            <a:r>
              <a:rPr lang="en-US" sz="5600" dirty="0"/>
              <a:t> 15  Price_M2         246 non-null    float64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9339-66EB-4A99-B5A9-5D2779A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7EBB9-9069-4309-AF88-68C04725A341}"/>
              </a:ext>
            </a:extLst>
          </p:cNvPr>
          <p:cNvSpPr txBox="1"/>
          <p:nvPr/>
        </p:nvSpPr>
        <p:spPr>
          <a:xfrm>
            <a:off x="5715000" y="4114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Nominal 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01B03E-F760-45B7-9457-A2EF7DF9C61C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603110"/>
            <a:ext cx="2362200" cy="69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6DEA0-1483-4F93-86EA-39E4EA5E40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581400" y="3932237"/>
            <a:ext cx="2133600" cy="36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7D590-E87A-47E3-8A48-25AFE990C74C}"/>
              </a:ext>
            </a:extLst>
          </p:cNvPr>
          <p:cNvCxnSpPr/>
          <p:nvPr/>
        </p:nvCxnSpPr>
        <p:spPr>
          <a:xfrm flipH="1" flipV="1">
            <a:off x="3733800" y="4114800"/>
            <a:ext cx="1981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D7FD1-35EA-42E8-B725-3B5401DD4379}"/>
              </a:ext>
            </a:extLst>
          </p:cNvPr>
          <p:cNvCxnSpPr/>
          <p:nvPr/>
        </p:nvCxnSpPr>
        <p:spPr>
          <a:xfrm flipH="1">
            <a:off x="3429001" y="4298415"/>
            <a:ext cx="2285999" cy="141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82E1B-994A-49B8-A089-A9051E6FE104}"/>
              </a:ext>
            </a:extLst>
          </p:cNvPr>
          <p:cNvCxnSpPr>
            <a:stCxn id="5" idx="1"/>
          </p:cNvCxnSpPr>
          <p:nvPr/>
        </p:nvCxnSpPr>
        <p:spPr>
          <a:xfrm flipH="1">
            <a:off x="3276600" y="4299466"/>
            <a:ext cx="2438400" cy="162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D0DE00-046C-4F9D-AE59-C7E03166A443}"/>
              </a:ext>
            </a:extLst>
          </p:cNvPr>
          <p:cNvCxnSpPr>
            <a:stCxn id="5" idx="1"/>
          </p:cNvCxnSpPr>
          <p:nvPr/>
        </p:nvCxnSpPr>
        <p:spPr>
          <a:xfrm flipH="1">
            <a:off x="3429001" y="4299466"/>
            <a:ext cx="2285999" cy="184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9845CF-DC0B-49D3-9035-5A974EA65608}"/>
              </a:ext>
            </a:extLst>
          </p:cNvPr>
          <p:cNvCxnSpPr>
            <a:stCxn id="5" idx="1"/>
          </p:cNvCxnSpPr>
          <p:nvPr/>
        </p:nvCxnSpPr>
        <p:spPr>
          <a:xfrm flipH="1">
            <a:off x="3352800" y="4299466"/>
            <a:ext cx="2362200" cy="205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2580</Words>
  <Application>Microsoft Office PowerPoint</Application>
  <PresentationFormat>On-screen Show (4:3)</PresentationFormat>
  <Paragraphs>318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 Introduction to Machine Learning</vt:lpstr>
      <vt:lpstr>NumPy and Pandas</vt:lpstr>
      <vt:lpstr>Nominal Features</vt:lpstr>
      <vt:lpstr>One-Hot Encoding in sklearn</vt:lpstr>
      <vt:lpstr>One-Hot Encoding in sklearn</vt:lpstr>
      <vt:lpstr>One-Hot Encoding in sklearn</vt:lpstr>
      <vt:lpstr>One-Hot Encoding in sklearn</vt:lpstr>
      <vt:lpstr>One-Hot Encoding in sklearn</vt:lpstr>
      <vt:lpstr>Dataset Features</vt:lpstr>
      <vt:lpstr>Nominal Features</vt:lpstr>
      <vt:lpstr>Transforming Nominal Features</vt:lpstr>
      <vt:lpstr>Transforming Nominal Features</vt:lpstr>
      <vt:lpstr>Transforming Nominal Features</vt:lpstr>
      <vt:lpstr>Transforming Nominal Features</vt:lpstr>
      <vt:lpstr>Regression on Transformed Dataset</vt:lpstr>
      <vt:lpstr>Regression on Transformed Dataset</vt:lpstr>
      <vt:lpstr>Regression Datasets</vt:lpstr>
      <vt:lpstr>Regression Datasets</vt:lpstr>
      <vt:lpstr>Learning Curves</vt:lpstr>
      <vt:lpstr>Learning Curves</vt:lpstr>
      <vt:lpstr>Comparing Learning Curves</vt:lpstr>
      <vt:lpstr>Learning Curves Using sklearn</vt:lpstr>
      <vt:lpstr>Learning Curves Using sklearn</vt:lpstr>
      <vt:lpstr>Learning Curves Using sklearn</vt:lpstr>
      <vt:lpstr>Learning Curves Using sklearn</vt:lpstr>
      <vt:lpstr>Learning Curves Using sklearn</vt:lpstr>
      <vt:lpstr>Learning Curves Using sklearn</vt:lpstr>
      <vt:lpstr>More Information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Shubham Shivajirao Pawar</cp:lastModifiedBy>
  <cp:revision>1655</cp:revision>
  <dcterms:created xsi:type="dcterms:W3CDTF">2010-08-30T20:07:57Z</dcterms:created>
  <dcterms:modified xsi:type="dcterms:W3CDTF">2022-04-07T22:16:12Z</dcterms:modified>
</cp:coreProperties>
</file>