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7" r:id="rId2"/>
    <p:sldId id="519" r:id="rId3"/>
    <p:sldId id="545" r:id="rId4"/>
    <p:sldId id="523" r:id="rId5"/>
    <p:sldId id="546" r:id="rId6"/>
    <p:sldId id="547" r:id="rId7"/>
    <p:sldId id="548" r:id="rId8"/>
    <p:sldId id="549" r:id="rId9"/>
    <p:sldId id="550" r:id="rId10"/>
    <p:sldId id="530" r:id="rId11"/>
    <p:sldId id="531" r:id="rId12"/>
    <p:sldId id="533" r:id="rId13"/>
    <p:sldId id="532" r:id="rId14"/>
    <p:sldId id="551" r:id="rId15"/>
    <p:sldId id="552" r:id="rId16"/>
    <p:sldId id="535" r:id="rId17"/>
    <p:sldId id="553" r:id="rId18"/>
    <p:sldId id="534" r:id="rId19"/>
    <p:sldId id="544" r:id="rId20"/>
    <p:sldId id="536" r:id="rId21"/>
    <p:sldId id="537" r:id="rId22"/>
    <p:sldId id="554" r:id="rId23"/>
    <p:sldId id="555" r:id="rId24"/>
    <p:sldId id="558" r:id="rId25"/>
    <p:sldId id="538" r:id="rId26"/>
    <p:sldId id="556" r:id="rId27"/>
    <p:sldId id="557" r:id="rId28"/>
    <p:sldId id="54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80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AD155-0D4C-443F-9B13-0387B325B4A0}" v="34" dt="2022-04-27T18:02:52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824AD155-0D4C-443F-9B13-0387B325B4A0}"/>
    <pc:docChg chg="undo custSel addSld delSld modSld sldOrd">
      <pc:chgData name="Rohit J Kate" userId="6acfeb0a-1742-4fee-9ad0-3462b52b7fdf" providerId="ADAL" clId="{824AD155-0D4C-443F-9B13-0387B325B4A0}" dt="2022-04-27T22:42:11.319" v="5095" actId="20577"/>
      <pc:docMkLst>
        <pc:docMk/>
      </pc:docMkLst>
      <pc:sldChg chg="modSp mod">
        <pc:chgData name="Rohit J Kate" userId="6acfeb0a-1742-4fee-9ad0-3462b52b7fdf" providerId="ADAL" clId="{824AD155-0D4C-443F-9B13-0387B325B4A0}" dt="2022-04-27T14:59:40.511" v="40" actId="403"/>
        <pc:sldMkLst>
          <pc:docMk/>
          <pc:sldMk cId="0" sldId="377"/>
        </pc:sldMkLst>
        <pc:spChg chg="mod">
          <ac:chgData name="Rohit J Kate" userId="6acfeb0a-1742-4fee-9ad0-3462b52b7fdf" providerId="ADAL" clId="{824AD155-0D4C-443F-9B13-0387B325B4A0}" dt="2022-04-27T14:59:40.511" v="40" actId="403"/>
          <ac:spMkLst>
            <pc:docMk/>
            <pc:sldMk cId="0" sldId="377"/>
            <ac:spMk id="2" creationId="{00000000-0000-0000-0000-000000000000}"/>
          </ac:spMkLst>
        </pc:spChg>
        <pc:spChg chg="mod">
          <ac:chgData name="Rohit J Kate" userId="6acfeb0a-1742-4fee-9ad0-3462b52b7fdf" providerId="ADAL" clId="{824AD155-0D4C-443F-9B13-0387B325B4A0}" dt="2022-04-27T14:59:32.948" v="39" actId="404"/>
          <ac:spMkLst>
            <pc:docMk/>
            <pc:sldMk cId="0" sldId="377"/>
            <ac:spMk id="5" creationId="{00000000-0000-0000-0000-000000000000}"/>
          </ac:spMkLst>
        </pc:spChg>
      </pc:sldChg>
      <pc:sldChg chg="delSp modSp mod">
        <pc:chgData name="Rohit J Kate" userId="6acfeb0a-1742-4fee-9ad0-3462b52b7fdf" providerId="ADAL" clId="{824AD155-0D4C-443F-9B13-0387B325B4A0}" dt="2022-04-27T15:07:54.877" v="312" actId="478"/>
        <pc:sldMkLst>
          <pc:docMk/>
          <pc:sldMk cId="453285864" sldId="519"/>
        </pc:sldMkLst>
        <pc:spChg chg="mod">
          <ac:chgData name="Rohit J Kate" userId="6acfeb0a-1742-4fee-9ad0-3462b52b7fdf" providerId="ADAL" clId="{824AD155-0D4C-443F-9B13-0387B325B4A0}" dt="2022-04-27T15:07:51.466" v="311" actId="404"/>
          <ac:spMkLst>
            <pc:docMk/>
            <pc:sldMk cId="453285864" sldId="519"/>
            <ac:spMk id="3" creationId="{92AEE42B-4539-416D-8FAC-66BC8AD181C7}"/>
          </ac:spMkLst>
        </pc:spChg>
        <pc:spChg chg="del">
          <ac:chgData name="Rohit J Kate" userId="6acfeb0a-1742-4fee-9ad0-3462b52b7fdf" providerId="ADAL" clId="{824AD155-0D4C-443F-9B13-0387B325B4A0}" dt="2022-04-27T15:07:54.877" v="312" actId="478"/>
          <ac:spMkLst>
            <pc:docMk/>
            <pc:sldMk cId="453285864" sldId="519"/>
            <ac:spMk id="7" creationId="{2416BCF0-31AA-4040-9259-4F7F192FA8E3}"/>
          </ac:spMkLst>
        </pc:spChg>
        <pc:picChg chg="del">
          <ac:chgData name="Rohit J Kate" userId="6acfeb0a-1742-4fee-9ad0-3462b52b7fdf" providerId="ADAL" clId="{824AD155-0D4C-443F-9B13-0387B325B4A0}" dt="2022-04-27T15:00:55.698" v="42" actId="478"/>
          <ac:picMkLst>
            <pc:docMk/>
            <pc:sldMk cId="453285864" sldId="519"/>
            <ac:picMk id="6" creationId="{827D9283-244F-41A0-AC07-7232C5883569}"/>
          </ac:picMkLst>
        </pc:picChg>
      </pc:sldChg>
      <pc:sldChg chg="modSp mod">
        <pc:chgData name="Rohit J Kate" userId="6acfeb0a-1742-4fee-9ad0-3462b52b7fdf" providerId="ADAL" clId="{824AD155-0D4C-443F-9B13-0387B325B4A0}" dt="2022-04-27T15:21:55.430" v="1136" actId="20577"/>
        <pc:sldMkLst>
          <pc:docMk/>
          <pc:sldMk cId="2439171539" sldId="523"/>
        </pc:sldMkLst>
        <pc:spChg chg="mod">
          <ac:chgData name="Rohit J Kate" userId="6acfeb0a-1742-4fee-9ad0-3462b52b7fdf" providerId="ADAL" clId="{824AD155-0D4C-443F-9B13-0387B325B4A0}" dt="2022-04-27T15:21:55.430" v="1136" actId="20577"/>
          <ac:spMkLst>
            <pc:docMk/>
            <pc:sldMk cId="2439171539" sldId="523"/>
            <ac:spMk id="2" creationId="{129C8D35-927C-4A18-A36E-436265DBF4FA}"/>
          </ac:spMkLst>
        </pc:spChg>
        <pc:spChg chg="mod">
          <ac:chgData name="Rohit J Kate" userId="6acfeb0a-1742-4fee-9ad0-3462b52b7fdf" providerId="ADAL" clId="{824AD155-0D4C-443F-9B13-0387B325B4A0}" dt="2022-04-27T15:21:46.981" v="1130" actId="20577"/>
          <ac:spMkLst>
            <pc:docMk/>
            <pc:sldMk cId="2439171539" sldId="523"/>
            <ac:spMk id="3" creationId="{936C6CD2-59AA-4F78-BC52-ED360E7FA825}"/>
          </ac:spMkLst>
        </pc:spChg>
      </pc:sldChg>
      <pc:sldChg chg="del">
        <pc:chgData name="Rohit J Kate" userId="6acfeb0a-1742-4fee-9ad0-3462b52b7fdf" providerId="ADAL" clId="{824AD155-0D4C-443F-9B13-0387B325B4A0}" dt="2022-04-27T16:56:17.683" v="2540" actId="47"/>
        <pc:sldMkLst>
          <pc:docMk/>
          <pc:sldMk cId="4241751919" sldId="525"/>
        </pc:sldMkLst>
      </pc:sldChg>
      <pc:sldChg chg="del">
        <pc:chgData name="Rohit J Kate" userId="6acfeb0a-1742-4fee-9ad0-3462b52b7fdf" providerId="ADAL" clId="{824AD155-0D4C-443F-9B13-0387B325B4A0}" dt="2022-04-27T17:01:24.605" v="2671" actId="47"/>
        <pc:sldMkLst>
          <pc:docMk/>
          <pc:sldMk cId="2198666883" sldId="526"/>
        </pc:sldMkLst>
      </pc:sldChg>
      <pc:sldChg chg="del">
        <pc:chgData name="Rohit J Kate" userId="6acfeb0a-1742-4fee-9ad0-3462b52b7fdf" providerId="ADAL" clId="{824AD155-0D4C-443F-9B13-0387B325B4A0}" dt="2022-04-27T17:01:31.980" v="2672" actId="47"/>
        <pc:sldMkLst>
          <pc:docMk/>
          <pc:sldMk cId="868707902" sldId="527"/>
        </pc:sldMkLst>
      </pc:sldChg>
      <pc:sldChg chg="del">
        <pc:chgData name="Rohit J Kate" userId="6acfeb0a-1742-4fee-9ad0-3462b52b7fdf" providerId="ADAL" clId="{824AD155-0D4C-443F-9B13-0387B325B4A0}" dt="2022-04-27T17:02:17.286" v="2673" actId="47"/>
        <pc:sldMkLst>
          <pc:docMk/>
          <pc:sldMk cId="2424823776" sldId="528"/>
        </pc:sldMkLst>
      </pc:sldChg>
      <pc:sldChg chg="del">
        <pc:chgData name="Rohit J Kate" userId="6acfeb0a-1742-4fee-9ad0-3462b52b7fdf" providerId="ADAL" clId="{824AD155-0D4C-443F-9B13-0387B325B4A0}" dt="2022-04-27T17:02:22.396" v="2674" actId="47"/>
        <pc:sldMkLst>
          <pc:docMk/>
          <pc:sldMk cId="4293961923" sldId="529"/>
        </pc:sldMkLst>
      </pc:sldChg>
      <pc:sldChg chg="modSp mod">
        <pc:chgData name="Rohit J Kate" userId="6acfeb0a-1742-4fee-9ad0-3462b52b7fdf" providerId="ADAL" clId="{824AD155-0D4C-443F-9B13-0387B325B4A0}" dt="2022-04-27T17:05:22.685" v="2864" actId="20577"/>
        <pc:sldMkLst>
          <pc:docMk/>
          <pc:sldMk cId="2149875883" sldId="530"/>
        </pc:sldMkLst>
        <pc:spChg chg="mod">
          <ac:chgData name="Rohit J Kate" userId="6acfeb0a-1742-4fee-9ad0-3462b52b7fdf" providerId="ADAL" clId="{824AD155-0D4C-443F-9B13-0387B325B4A0}" dt="2022-04-27T17:05:22.685" v="2864" actId="20577"/>
          <ac:spMkLst>
            <pc:docMk/>
            <pc:sldMk cId="2149875883" sldId="530"/>
            <ac:spMk id="3" creationId="{EDC7F88D-3531-4863-8372-37A33FDB8164}"/>
          </ac:spMkLst>
        </pc:spChg>
      </pc:sldChg>
      <pc:sldChg chg="addSp delSp modSp mod">
        <pc:chgData name="Rohit J Kate" userId="6acfeb0a-1742-4fee-9ad0-3462b52b7fdf" providerId="ADAL" clId="{824AD155-0D4C-443F-9B13-0387B325B4A0}" dt="2022-04-27T17:12:01.003" v="3085" actId="20577"/>
        <pc:sldMkLst>
          <pc:docMk/>
          <pc:sldMk cId="1419938360" sldId="531"/>
        </pc:sldMkLst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3" creationId="{29B40B65-BBC3-4314-8EB4-02A25BA574E8}"/>
          </ac:spMkLst>
        </pc:spChg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7" creationId="{867686E0-18D4-4A79-8D8D-AC2C4631215F}"/>
          </ac:spMkLst>
        </pc:spChg>
        <pc:spChg chg="add mod">
          <ac:chgData name="Rohit J Kate" userId="6acfeb0a-1742-4fee-9ad0-3462b52b7fdf" providerId="ADAL" clId="{824AD155-0D4C-443F-9B13-0387B325B4A0}" dt="2022-04-27T17:12:01.003" v="3085" actId="20577"/>
          <ac:spMkLst>
            <pc:docMk/>
            <pc:sldMk cId="1419938360" sldId="531"/>
            <ac:spMk id="8" creationId="{C02559A0-8B1F-4FD9-A268-61CD0B37DCA8}"/>
          </ac:spMkLst>
        </pc:spChg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14" creationId="{3101593A-BA53-4107-842F-AAB3A7A3AEE2}"/>
          </ac:spMkLst>
        </pc:spChg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15" creationId="{6C0244D4-6432-46D7-9768-F0770A4F693E}"/>
          </ac:spMkLst>
        </pc:spChg>
        <pc:spChg chg="mod">
          <ac:chgData name="Rohit J Kate" userId="6acfeb0a-1742-4fee-9ad0-3462b52b7fdf" providerId="ADAL" clId="{824AD155-0D4C-443F-9B13-0387B325B4A0}" dt="2022-04-27T17:09:10.080" v="2979" actId="1035"/>
          <ac:spMkLst>
            <pc:docMk/>
            <pc:sldMk cId="1419938360" sldId="531"/>
            <ac:spMk id="16" creationId="{8C755232-5366-4B70-8BAD-7A931EBD1782}"/>
          </ac:spMkLst>
        </pc:spChg>
        <pc:spChg chg="add del mod">
          <ac:chgData name="Rohit J Kate" userId="6acfeb0a-1742-4fee-9ad0-3462b52b7fdf" providerId="ADAL" clId="{824AD155-0D4C-443F-9B13-0387B325B4A0}" dt="2022-04-27T17:10:10.442" v="2985" actId="478"/>
          <ac:spMkLst>
            <pc:docMk/>
            <pc:sldMk cId="1419938360" sldId="531"/>
            <ac:spMk id="17" creationId="{A64F7345-65DE-4946-91C2-13AF0694219D}"/>
          </ac:spMkLst>
        </pc:spChg>
        <pc:cxnChg chg="mod">
          <ac:chgData name="Rohit J Kate" userId="6acfeb0a-1742-4fee-9ad0-3462b52b7fdf" providerId="ADAL" clId="{824AD155-0D4C-443F-9B13-0387B325B4A0}" dt="2022-04-27T17:09:10.080" v="2979" actId="1035"/>
          <ac:cxnSpMkLst>
            <pc:docMk/>
            <pc:sldMk cId="1419938360" sldId="531"/>
            <ac:cxnSpMk id="6" creationId="{225186C5-4588-4B40-911B-9C00A8C31830}"/>
          </ac:cxnSpMkLst>
        </pc:cxnChg>
        <pc:cxnChg chg="mod">
          <ac:chgData name="Rohit J Kate" userId="6acfeb0a-1742-4fee-9ad0-3462b52b7fdf" providerId="ADAL" clId="{824AD155-0D4C-443F-9B13-0387B325B4A0}" dt="2022-04-27T17:09:10.080" v="2979" actId="1035"/>
          <ac:cxnSpMkLst>
            <pc:docMk/>
            <pc:sldMk cId="1419938360" sldId="531"/>
            <ac:cxnSpMk id="9" creationId="{8B4615AC-430F-4173-9C3C-8AEC6905B187}"/>
          </ac:cxnSpMkLst>
        </pc:cxnChg>
        <pc:cxnChg chg="mod">
          <ac:chgData name="Rohit J Kate" userId="6acfeb0a-1742-4fee-9ad0-3462b52b7fdf" providerId="ADAL" clId="{824AD155-0D4C-443F-9B13-0387B325B4A0}" dt="2022-04-27T17:09:10.080" v="2979" actId="1035"/>
          <ac:cxnSpMkLst>
            <pc:docMk/>
            <pc:sldMk cId="1419938360" sldId="531"/>
            <ac:cxnSpMk id="11" creationId="{A9C1E983-8245-4A73-83AC-0A9C3B736AE9}"/>
          </ac:cxnSpMkLst>
        </pc:cxnChg>
        <pc:cxnChg chg="mod">
          <ac:chgData name="Rohit J Kate" userId="6acfeb0a-1742-4fee-9ad0-3462b52b7fdf" providerId="ADAL" clId="{824AD155-0D4C-443F-9B13-0387B325B4A0}" dt="2022-04-27T17:09:10.080" v="2979" actId="1035"/>
          <ac:cxnSpMkLst>
            <pc:docMk/>
            <pc:sldMk cId="1419938360" sldId="531"/>
            <ac:cxnSpMk id="13" creationId="{C2C64293-DC1E-4D5B-B10A-6A665B42C6D1}"/>
          </ac:cxnSpMkLst>
        </pc:cxnChg>
      </pc:sldChg>
      <pc:sldChg chg="modSp mod">
        <pc:chgData name="Rohit J Kate" userId="6acfeb0a-1742-4fee-9ad0-3462b52b7fdf" providerId="ADAL" clId="{824AD155-0D4C-443F-9B13-0387B325B4A0}" dt="2022-04-27T17:10:34.742" v="3030" actId="20577"/>
        <pc:sldMkLst>
          <pc:docMk/>
          <pc:sldMk cId="2859594642" sldId="532"/>
        </pc:sldMkLst>
        <pc:spChg chg="mod">
          <ac:chgData name="Rohit J Kate" userId="6acfeb0a-1742-4fee-9ad0-3462b52b7fdf" providerId="ADAL" clId="{824AD155-0D4C-443F-9B13-0387B325B4A0}" dt="2022-04-27T17:10:34.742" v="3030" actId="20577"/>
          <ac:spMkLst>
            <pc:docMk/>
            <pc:sldMk cId="2859594642" sldId="532"/>
            <ac:spMk id="3" creationId="{370CDC41-A3B0-425A-87D2-363C52E7BBB6}"/>
          </ac:spMkLst>
        </pc:spChg>
      </pc:sldChg>
      <pc:sldChg chg="modSp mod ord">
        <pc:chgData name="Rohit J Kate" userId="6acfeb0a-1742-4fee-9ad0-3462b52b7fdf" providerId="ADAL" clId="{824AD155-0D4C-443F-9B13-0387B325B4A0}" dt="2022-04-27T17:07:30.631" v="2932" actId="20577"/>
        <pc:sldMkLst>
          <pc:docMk/>
          <pc:sldMk cId="2001820627" sldId="533"/>
        </pc:sldMkLst>
        <pc:spChg chg="mod">
          <ac:chgData name="Rohit J Kate" userId="6acfeb0a-1742-4fee-9ad0-3462b52b7fdf" providerId="ADAL" clId="{824AD155-0D4C-443F-9B13-0387B325B4A0}" dt="2022-04-27T17:07:30.631" v="2932" actId="20577"/>
          <ac:spMkLst>
            <pc:docMk/>
            <pc:sldMk cId="2001820627" sldId="533"/>
            <ac:spMk id="3" creationId="{C36A543E-BACD-487E-8FDC-7570C7B73C27}"/>
          </ac:spMkLst>
        </pc:spChg>
      </pc:sldChg>
      <pc:sldChg chg="modSp mod">
        <pc:chgData name="Rohit J Kate" userId="6acfeb0a-1742-4fee-9ad0-3462b52b7fdf" providerId="ADAL" clId="{824AD155-0D4C-443F-9B13-0387B325B4A0}" dt="2022-04-27T17:19:36.362" v="3434" actId="20577"/>
        <pc:sldMkLst>
          <pc:docMk/>
          <pc:sldMk cId="4015285319" sldId="534"/>
        </pc:sldMkLst>
        <pc:spChg chg="mod">
          <ac:chgData name="Rohit J Kate" userId="6acfeb0a-1742-4fee-9ad0-3462b52b7fdf" providerId="ADAL" clId="{824AD155-0D4C-443F-9B13-0387B325B4A0}" dt="2022-04-27T17:19:36.362" v="3434" actId="20577"/>
          <ac:spMkLst>
            <pc:docMk/>
            <pc:sldMk cId="4015285319" sldId="534"/>
            <ac:spMk id="3" creationId="{68755471-80C9-43C3-BC06-AE077FB73921}"/>
          </ac:spMkLst>
        </pc:spChg>
      </pc:sldChg>
      <pc:sldChg chg="ord">
        <pc:chgData name="Rohit J Kate" userId="6acfeb0a-1742-4fee-9ad0-3462b52b7fdf" providerId="ADAL" clId="{824AD155-0D4C-443F-9B13-0387B325B4A0}" dt="2022-04-27T17:16:44.612" v="3373"/>
        <pc:sldMkLst>
          <pc:docMk/>
          <pc:sldMk cId="1655946894" sldId="535"/>
        </pc:sldMkLst>
      </pc:sldChg>
      <pc:sldChg chg="addSp delSp modSp mod">
        <pc:chgData name="Rohit J Kate" userId="6acfeb0a-1742-4fee-9ad0-3462b52b7fdf" providerId="ADAL" clId="{824AD155-0D4C-443F-9B13-0387B325B4A0}" dt="2022-04-27T18:06:32.745" v="4834" actId="14100"/>
        <pc:sldMkLst>
          <pc:docMk/>
          <pc:sldMk cId="573032486" sldId="537"/>
        </pc:sldMkLst>
        <pc:spChg chg="mod">
          <ac:chgData name="Rohit J Kate" userId="6acfeb0a-1742-4fee-9ad0-3462b52b7fdf" providerId="ADAL" clId="{824AD155-0D4C-443F-9B13-0387B325B4A0}" dt="2022-04-27T18:06:23.735" v="4831" actId="20577"/>
          <ac:spMkLst>
            <pc:docMk/>
            <pc:sldMk cId="573032486" sldId="537"/>
            <ac:spMk id="3" creationId="{6990D4A2-F9F4-4FE1-B3B5-853839DAF887}"/>
          </ac:spMkLst>
        </pc:spChg>
        <pc:spChg chg="mod">
          <ac:chgData name="Rohit J Kate" userId="6acfeb0a-1742-4fee-9ad0-3462b52b7fdf" providerId="ADAL" clId="{824AD155-0D4C-443F-9B13-0387B325B4A0}" dt="2022-04-27T18:06:27.545" v="4832" actId="1076"/>
          <ac:spMkLst>
            <pc:docMk/>
            <pc:sldMk cId="573032486" sldId="537"/>
            <ac:spMk id="9" creationId="{6C1A23B6-029A-4BAE-95CD-1B2CB99870E9}"/>
          </ac:spMkLst>
        </pc:spChg>
        <pc:spChg chg="del mod">
          <ac:chgData name="Rohit J Kate" userId="6acfeb0a-1742-4fee-9ad0-3462b52b7fdf" providerId="ADAL" clId="{824AD155-0D4C-443F-9B13-0387B325B4A0}" dt="2022-04-27T17:25:45.627" v="3681" actId="478"/>
          <ac:spMkLst>
            <pc:docMk/>
            <pc:sldMk cId="573032486" sldId="537"/>
            <ac:spMk id="10" creationId="{B6D3A2C9-1ABF-4701-92F9-0BF74922F636}"/>
          </ac:spMkLst>
        </pc:spChg>
        <pc:spChg chg="add del">
          <ac:chgData name="Rohit J Kate" userId="6acfeb0a-1742-4fee-9ad0-3462b52b7fdf" providerId="ADAL" clId="{824AD155-0D4C-443F-9B13-0387B325B4A0}" dt="2022-04-27T17:26:16.666" v="3689" actId="22"/>
          <ac:spMkLst>
            <pc:docMk/>
            <pc:sldMk cId="573032486" sldId="537"/>
            <ac:spMk id="11" creationId="{77DD1956-1CDF-4D82-A5D7-FBBA502B094F}"/>
          </ac:spMkLst>
        </pc:spChg>
        <pc:cxnChg chg="del">
          <ac:chgData name="Rohit J Kate" userId="6acfeb0a-1742-4fee-9ad0-3462b52b7fdf" providerId="ADAL" clId="{824AD155-0D4C-443F-9B13-0387B325B4A0}" dt="2022-04-27T17:25:47.686" v="3682" actId="478"/>
          <ac:cxnSpMkLst>
            <pc:docMk/>
            <pc:sldMk cId="573032486" sldId="537"/>
            <ac:cxnSpMk id="6" creationId="{3DA70B0C-0FB6-4738-82D7-3BE410A468FC}"/>
          </ac:cxnSpMkLst>
        </pc:cxnChg>
        <pc:cxnChg chg="mod">
          <ac:chgData name="Rohit J Kate" userId="6acfeb0a-1742-4fee-9ad0-3462b52b7fdf" providerId="ADAL" clId="{824AD155-0D4C-443F-9B13-0387B325B4A0}" dt="2022-04-27T18:06:32.745" v="4834" actId="14100"/>
          <ac:cxnSpMkLst>
            <pc:docMk/>
            <pc:sldMk cId="573032486" sldId="537"/>
            <ac:cxnSpMk id="8" creationId="{63484FD4-3BFF-4E06-A601-3CE89B61A4D7}"/>
          </ac:cxnSpMkLst>
        </pc:cxnChg>
      </pc:sldChg>
      <pc:sldChg chg="modSp mod">
        <pc:chgData name="Rohit J Kate" userId="6acfeb0a-1742-4fee-9ad0-3462b52b7fdf" providerId="ADAL" clId="{824AD155-0D4C-443F-9B13-0387B325B4A0}" dt="2022-04-27T17:59:01.673" v="4686" actId="20577"/>
        <pc:sldMkLst>
          <pc:docMk/>
          <pc:sldMk cId="4280292770" sldId="538"/>
        </pc:sldMkLst>
        <pc:spChg chg="mod">
          <ac:chgData name="Rohit J Kate" userId="6acfeb0a-1742-4fee-9ad0-3462b52b7fdf" providerId="ADAL" clId="{824AD155-0D4C-443F-9B13-0387B325B4A0}" dt="2022-04-27T17:59:01.673" v="4686" actId="20577"/>
          <ac:spMkLst>
            <pc:docMk/>
            <pc:sldMk cId="4280292770" sldId="538"/>
            <ac:spMk id="3" creationId="{736EAF93-4740-4529-82AB-91172331D9BC}"/>
          </ac:spMkLst>
        </pc:spChg>
      </pc:sldChg>
      <pc:sldChg chg="del">
        <pc:chgData name="Rohit J Kate" userId="6acfeb0a-1742-4fee-9ad0-3462b52b7fdf" providerId="ADAL" clId="{824AD155-0D4C-443F-9B13-0387B325B4A0}" dt="2022-04-27T17:38:54.238" v="4612" actId="47"/>
        <pc:sldMkLst>
          <pc:docMk/>
          <pc:sldMk cId="1748794790" sldId="539"/>
        </pc:sldMkLst>
      </pc:sldChg>
      <pc:sldChg chg="modSp mod">
        <pc:chgData name="Rohit J Kate" userId="6acfeb0a-1742-4fee-9ad0-3462b52b7fdf" providerId="ADAL" clId="{824AD155-0D4C-443F-9B13-0387B325B4A0}" dt="2022-04-27T17:41:08.575" v="4622" actId="27636"/>
        <pc:sldMkLst>
          <pc:docMk/>
          <pc:sldMk cId="2082810750" sldId="540"/>
        </pc:sldMkLst>
        <pc:spChg chg="mod">
          <ac:chgData name="Rohit J Kate" userId="6acfeb0a-1742-4fee-9ad0-3462b52b7fdf" providerId="ADAL" clId="{824AD155-0D4C-443F-9B13-0387B325B4A0}" dt="2022-04-27T17:41:08.575" v="4622" actId="27636"/>
          <ac:spMkLst>
            <pc:docMk/>
            <pc:sldMk cId="2082810750" sldId="540"/>
            <ac:spMk id="3" creationId="{1882493D-1875-4441-A1E8-4AE12F4938F1}"/>
          </ac:spMkLst>
        </pc:spChg>
      </pc:sldChg>
      <pc:sldChg chg="del">
        <pc:chgData name="Rohit J Kate" userId="6acfeb0a-1742-4fee-9ad0-3462b52b7fdf" providerId="ADAL" clId="{824AD155-0D4C-443F-9B13-0387B325B4A0}" dt="2022-04-27T17:39:07.104" v="4613" actId="47"/>
        <pc:sldMkLst>
          <pc:docMk/>
          <pc:sldMk cId="933378153" sldId="542"/>
        </pc:sldMkLst>
      </pc:sldChg>
      <pc:sldChg chg="del">
        <pc:chgData name="Rohit J Kate" userId="6acfeb0a-1742-4fee-9ad0-3462b52b7fdf" providerId="ADAL" clId="{824AD155-0D4C-443F-9B13-0387B325B4A0}" dt="2022-04-27T17:39:09.844" v="4614" actId="47"/>
        <pc:sldMkLst>
          <pc:docMk/>
          <pc:sldMk cId="2806749786" sldId="543"/>
        </pc:sldMkLst>
      </pc:sldChg>
      <pc:sldChg chg="modSp mod">
        <pc:chgData name="Rohit J Kate" userId="6acfeb0a-1742-4fee-9ad0-3462b52b7fdf" providerId="ADAL" clId="{824AD155-0D4C-443F-9B13-0387B325B4A0}" dt="2022-04-27T17:22:20.034" v="3673" actId="6549"/>
        <pc:sldMkLst>
          <pc:docMk/>
          <pc:sldMk cId="2035072502" sldId="544"/>
        </pc:sldMkLst>
        <pc:spChg chg="mod">
          <ac:chgData name="Rohit J Kate" userId="6acfeb0a-1742-4fee-9ad0-3462b52b7fdf" providerId="ADAL" clId="{824AD155-0D4C-443F-9B13-0387B325B4A0}" dt="2022-04-27T17:22:20.034" v="3673" actId="6549"/>
          <ac:spMkLst>
            <pc:docMk/>
            <pc:sldMk cId="2035072502" sldId="544"/>
            <ac:spMk id="3" creationId="{03518EE6-A307-48C3-95F7-0542F8FA70DA}"/>
          </ac:spMkLst>
        </pc:spChg>
        <pc:spChg chg="mod">
          <ac:chgData name="Rohit J Kate" userId="6acfeb0a-1742-4fee-9ad0-3462b52b7fdf" providerId="ADAL" clId="{824AD155-0D4C-443F-9B13-0387B325B4A0}" dt="2022-04-27T17:22:14.135" v="3672" actId="1038"/>
          <ac:spMkLst>
            <pc:docMk/>
            <pc:sldMk cId="2035072502" sldId="544"/>
            <ac:spMk id="6" creationId="{6186E8F0-8CF1-4923-BB17-D39E023890FF}"/>
          </ac:spMkLst>
        </pc:spChg>
        <pc:spChg chg="mod">
          <ac:chgData name="Rohit J Kate" userId="6acfeb0a-1742-4fee-9ad0-3462b52b7fdf" providerId="ADAL" clId="{824AD155-0D4C-443F-9B13-0387B325B4A0}" dt="2022-04-27T17:22:14.135" v="3672" actId="1038"/>
          <ac:spMkLst>
            <pc:docMk/>
            <pc:sldMk cId="2035072502" sldId="544"/>
            <ac:spMk id="9" creationId="{3585D6A4-898E-462C-8BE6-DB70BBEB084E}"/>
          </ac:spMkLst>
        </pc:spChg>
        <pc:cxnChg chg="mod">
          <ac:chgData name="Rohit J Kate" userId="6acfeb0a-1742-4fee-9ad0-3462b52b7fdf" providerId="ADAL" clId="{824AD155-0D4C-443F-9B13-0387B325B4A0}" dt="2022-04-27T17:22:14.135" v="3672" actId="1038"/>
          <ac:cxnSpMkLst>
            <pc:docMk/>
            <pc:sldMk cId="2035072502" sldId="544"/>
            <ac:cxnSpMk id="5" creationId="{24C0320F-B832-4853-BF0D-E4312EB3555D}"/>
          </ac:cxnSpMkLst>
        </pc:cxnChg>
        <pc:cxnChg chg="mod">
          <ac:chgData name="Rohit J Kate" userId="6acfeb0a-1742-4fee-9ad0-3462b52b7fdf" providerId="ADAL" clId="{824AD155-0D4C-443F-9B13-0387B325B4A0}" dt="2022-04-27T17:22:14.135" v="3672" actId="1038"/>
          <ac:cxnSpMkLst>
            <pc:docMk/>
            <pc:sldMk cId="2035072502" sldId="544"/>
            <ac:cxnSpMk id="8" creationId="{368B69E0-B076-489F-B1DC-61D2F4219BA3}"/>
          </ac:cxnSpMkLst>
        </pc:cxnChg>
      </pc:sldChg>
      <pc:sldChg chg="addSp delSp modSp new mod">
        <pc:chgData name="Rohit J Kate" userId="6acfeb0a-1742-4fee-9ad0-3462b52b7fdf" providerId="ADAL" clId="{824AD155-0D4C-443F-9B13-0387B325B4A0}" dt="2022-04-27T15:25:46.548" v="1194" actId="1037"/>
        <pc:sldMkLst>
          <pc:docMk/>
          <pc:sldMk cId="2731838361" sldId="545"/>
        </pc:sldMkLst>
        <pc:spChg chg="mod">
          <ac:chgData name="Rohit J Kate" userId="6acfeb0a-1742-4fee-9ad0-3462b52b7fdf" providerId="ADAL" clId="{824AD155-0D4C-443F-9B13-0387B325B4A0}" dt="2022-04-27T15:08:08.981" v="320" actId="20577"/>
          <ac:spMkLst>
            <pc:docMk/>
            <pc:sldMk cId="2731838361" sldId="545"/>
            <ac:spMk id="2" creationId="{747226BE-0DA9-4470-ABA8-D2CBC11CECF0}"/>
          </ac:spMkLst>
        </pc:spChg>
        <pc:spChg chg="mod">
          <ac:chgData name="Rohit J Kate" userId="6acfeb0a-1742-4fee-9ad0-3462b52b7fdf" providerId="ADAL" clId="{824AD155-0D4C-443F-9B13-0387B325B4A0}" dt="2022-04-27T15:15:48.728" v="672" actId="20577"/>
          <ac:spMkLst>
            <pc:docMk/>
            <pc:sldMk cId="2731838361" sldId="545"/>
            <ac:spMk id="3" creationId="{4556A7BD-BDE3-4C56-BB8D-208113D3F647}"/>
          </ac:spMkLst>
        </pc:spChg>
        <pc:spChg chg="add mod">
          <ac:chgData name="Rohit J Kate" userId="6acfeb0a-1742-4fee-9ad0-3462b52b7fdf" providerId="ADAL" clId="{824AD155-0D4C-443F-9B13-0387B325B4A0}" dt="2022-04-27T15:25:46.548" v="1194" actId="1037"/>
          <ac:spMkLst>
            <pc:docMk/>
            <pc:sldMk cId="2731838361" sldId="545"/>
            <ac:spMk id="21" creationId="{549676D4-B23C-427C-8B8E-00FE016D46AE}"/>
          </ac:spMkLst>
        </pc:sp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6" creationId="{EDFB0AAE-2A57-4610-A09E-7F63C10E7711}"/>
          </ac:picMkLst>
        </pc:picChg>
        <pc:picChg chg="add del mod">
          <ac:chgData name="Rohit J Kate" userId="6acfeb0a-1742-4fee-9ad0-3462b52b7fdf" providerId="ADAL" clId="{824AD155-0D4C-443F-9B13-0387B325B4A0}" dt="2022-04-27T15:11:24.156" v="525"/>
          <ac:picMkLst>
            <pc:docMk/>
            <pc:sldMk cId="2731838361" sldId="545"/>
            <ac:picMk id="8" creationId="{7CD6E453-AE03-4788-B791-6C1BB76E7AC1}"/>
          </ac:picMkLst>
        </pc:picChg>
        <pc:picChg chg="add del mod">
          <ac:chgData name="Rohit J Kate" userId="6acfeb0a-1742-4fee-9ad0-3462b52b7fdf" providerId="ADAL" clId="{824AD155-0D4C-443F-9B13-0387B325B4A0}" dt="2022-04-27T15:25:15.393" v="1182" actId="478"/>
          <ac:picMkLst>
            <pc:docMk/>
            <pc:sldMk cId="2731838361" sldId="545"/>
            <ac:picMk id="10" creationId="{3DC96241-E88C-42DB-A6CA-0F151D890EB2}"/>
          </ac:picMkLst>
        </pc:pic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12" creationId="{E32E51C2-0F71-47E7-AAD9-684992A6E2BB}"/>
          </ac:picMkLst>
        </pc:picChg>
        <pc:picChg chg="add del mod">
          <ac:chgData name="Rohit J Kate" userId="6acfeb0a-1742-4fee-9ad0-3462b52b7fdf" providerId="ADAL" clId="{824AD155-0D4C-443F-9B13-0387B325B4A0}" dt="2022-04-27T15:12:53.407" v="572"/>
          <ac:picMkLst>
            <pc:docMk/>
            <pc:sldMk cId="2731838361" sldId="545"/>
            <ac:picMk id="14" creationId="{EA647051-9784-4CD5-8A34-CE20D84A5CA5}"/>
          </ac:picMkLst>
        </pc:pic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16" creationId="{1C02865A-B4DC-499C-B854-81EC52602777}"/>
          </ac:picMkLst>
        </pc:picChg>
        <pc:picChg chg="add del mod">
          <ac:chgData name="Rohit J Kate" userId="6acfeb0a-1742-4fee-9ad0-3462b52b7fdf" providerId="ADAL" clId="{824AD155-0D4C-443F-9B13-0387B325B4A0}" dt="2022-04-27T15:13:51.237" v="588" actId="478"/>
          <ac:picMkLst>
            <pc:docMk/>
            <pc:sldMk cId="2731838361" sldId="545"/>
            <ac:picMk id="18" creationId="{E6F80F82-AFB8-4259-92E4-F3ABB0E7B0FA}"/>
          </ac:picMkLst>
        </pc:pic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20" creationId="{DCA9DD49-B536-4473-A6A9-9705DD5F3FAA}"/>
          </ac:picMkLst>
        </pc:picChg>
        <pc:picChg chg="add mod">
          <ac:chgData name="Rohit J Kate" userId="6acfeb0a-1742-4fee-9ad0-3462b52b7fdf" providerId="ADAL" clId="{824AD155-0D4C-443F-9B13-0387B325B4A0}" dt="2022-04-27T15:25:46.548" v="1194" actId="1037"/>
          <ac:picMkLst>
            <pc:docMk/>
            <pc:sldMk cId="2731838361" sldId="545"/>
            <ac:picMk id="23" creationId="{078AB823-09D7-44B3-8856-136A147CA0AD}"/>
          </ac:picMkLst>
        </pc:picChg>
      </pc:sldChg>
      <pc:sldChg chg="modSp new mod">
        <pc:chgData name="Rohit J Kate" userId="6acfeb0a-1742-4fee-9ad0-3462b52b7fdf" providerId="ADAL" clId="{824AD155-0D4C-443F-9B13-0387B325B4A0}" dt="2022-04-27T16:24:10.006" v="1414" actId="20577"/>
        <pc:sldMkLst>
          <pc:docMk/>
          <pc:sldMk cId="2950927190" sldId="546"/>
        </pc:sldMkLst>
        <pc:spChg chg="mod">
          <ac:chgData name="Rohit J Kate" userId="6acfeb0a-1742-4fee-9ad0-3462b52b7fdf" providerId="ADAL" clId="{824AD155-0D4C-443F-9B13-0387B325B4A0}" dt="2022-04-27T16:24:10.006" v="1414" actId="20577"/>
          <ac:spMkLst>
            <pc:docMk/>
            <pc:sldMk cId="2950927190" sldId="546"/>
            <ac:spMk id="2" creationId="{9C7F10C2-C771-4565-9417-D5F1C8B497CA}"/>
          </ac:spMkLst>
        </pc:spChg>
        <pc:spChg chg="mod">
          <ac:chgData name="Rohit J Kate" userId="6acfeb0a-1742-4fee-9ad0-3462b52b7fdf" providerId="ADAL" clId="{824AD155-0D4C-443F-9B13-0387B325B4A0}" dt="2022-04-27T15:29:48.709" v="1410" actId="313"/>
          <ac:spMkLst>
            <pc:docMk/>
            <pc:sldMk cId="2950927190" sldId="546"/>
            <ac:spMk id="3" creationId="{F755D4DE-1162-4F4C-98B0-BFC56644826A}"/>
          </ac:spMkLst>
        </pc:spChg>
      </pc:sldChg>
      <pc:sldChg chg="modSp new mod">
        <pc:chgData name="Rohit J Kate" userId="6acfeb0a-1742-4fee-9ad0-3462b52b7fdf" providerId="ADAL" clId="{824AD155-0D4C-443F-9B13-0387B325B4A0}" dt="2022-04-27T16:28:42.120" v="1887" actId="27636"/>
        <pc:sldMkLst>
          <pc:docMk/>
          <pc:sldMk cId="2673141469" sldId="547"/>
        </pc:sldMkLst>
        <pc:spChg chg="mod">
          <ac:chgData name="Rohit J Kate" userId="6acfeb0a-1742-4fee-9ad0-3462b52b7fdf" providerId="ADAL" clId="{824AD155-0D4C-443F-9B13-0387B325B4A0}" dt="2022-04-27T16:24:13.371" v="1415"/>
          <ac:spMkLst>
            <pc:docMk/>
            <pc:sldMk cId="2673141469" sldId="547"/>
            <ac:spMk id="2" creationId="{67BA203D-9813-4659-8F8F-D2A6C035D599}"/>
          </ac:spMkLst>
        </pc:spChg>
        <pc:spChg chg="mod">
          <ac:chgData name="Rohit J Kate" userId="6acfeb0a-1742-4fee-9ad0-3462b52b7fdf" providerId="ADAL" clId="{824AD155-0D4C-443F-9B13-0387B325B4A0}" dt="2022-04-27T16:28:42.120" v="1887" actId="27636"/>
          <ac:spMkLst>
            <pc:docMk/>
            <pc:sldMk cId="2673141469" sldId="547"/>
            <ac:spMk id="3" creationId="{0581D330-5FDF-4FBD-BE8F-5A7CA6269689}"/>
          </ac:spMkLst>
        </pc:spChg>
      </pc:sldChg>
      <pc:sldChg chg="modSp new mod">
        <pc:chgData name="Rohit J Kate" userId="6acfeb0a-1742-4fee-9ad0-3462b52b7fdf" providerId="ADAL" clId="{824AD155-0D4C-443F-9B13-0387B325B4A0}" dt="2022-04-27T16:49:13.233" v="2402" actId="20577"/>
        <pc:sldMkLst>
          <pc:docMk/>
          <pc:sldMk cId="2914611424" sldId="548"/>
        </pc:sldMkLst>
        <pc:spChg chg="mod">
          <ac:chgData name="Rohit J Kate" userId="6acfeb0a-1742-4fee-9ad0-3462b52b7fdf" providerId="ADAL" clId="{824AD155-0D4C-443F-9B13-0387B325B4A0}" dt="2022-04-27T16:28:53.311" v="1903" actId="20577"/>
          <ac:spMkLst>
            <pc:docMk/>
            <pc:sldMk cId="2914611424" sldId="548"/>
            <ac:spMk id="2" creationId="{B199D68D-FD1E-4E7A-B242-77146E62EAFE}"/>
          </ac:spMkLst>
        </pc:spChg>
        <pc:spChg chg="mod">
          <ac:chgData name="Rohit J Kate" userId="6acfeb0a-1742-4fee-9ad0-3462b52b7fdf" providerId="ADAL" clId="{824AD155-0D4C-443F-9B13-0387B325B4A0}" dt="2022-04-27T16:49:13.233" v="2402" actId="20577"/>
          <ac:spMkLst>
            <pc:docMk/>
            <pc:sldMk cId="2914611424" sldId="548"/>
            <ac:spMk id="3" creationId="{6097DCE9-435B-4ED3-90B7-80AE5E42180A}"/>
          </ac:spMkLst>
        </pc:spChg>
      </pc:sldChg>
      <pc:sldChg chg="addSp delSp modSp new mod">
        <pc:chgData name="Rohit J Kate" userId="6acfeb0a-1742-4fee-9ad0-3462b52b7fdf" providerId="ADAL" clId="{824AD155-0D4C-443F-9B13-0387B325B4A0}" dt="2022-04-27T17:00:59.850" v="2670" actId="20577"/>
        <pc:sldMkLst>
          <pc:docMk/>
          <pc:sldMk cId="3388433501" sldId="549"/>
        </pc:sldMkLst>
        <pc:spChg chg="mod">
          <ac:chgData name="Rohit J Kate" userId="6acfeb0a-1742-4fee-9ad0-3462b52b7fdf" providerId="ADAL" clId="{824AD155-0D4C-443F-9B13-0387B325B4A0}" dt="2022-04-27T16:54:25.060" v="2418" actId="20577"/>
          <ac:spMkLst>
            <pc:docMk/>
            <pc:sldMk cId="3388433501" sldId="549"/>
            <ac:spMk id="2" creationId="{AF40EFAA-79E4-4328-B945-6D729725B869}"/>
          </ac:spMkLst>
        </pc:spChg>
        <pc:spChg chg="mod">
          <ac:chgData name="Rohit J Kate" userId="6acfeb0a-1742-4fee-9ad0-3462b52b7fdf" providerId="ADAL" clId="{824AD155-0D4C-443F-9B13-0387B325B4A0}" dt="2022-04-27T17:00:59.850" v="2670" actId="20577"/>
          <ac:spMkLst>
            <pc:docMk/>
            <pc:sldMk cId="3388433501" sldId="549"/>
            <ac:spMk id="3" creationId="{11E4D394-3445-476A-B631-C98BDE3FC68B}"/>
          </ac:spMkLst>
        </pc:spChg>
        <pc:spChg chg="add mod">
          <ac:chgData name="Rohit J Kate" userId="6acfeb0a-1742-4fee-9ad0-3462b52b7fdf" providerId="ADAL" clId="{824AD155-0D4C-443F-9B13-0387B325B4A0}" dt="2022-04-27T17:00:00.868" v="2668" actId="20577"/>
          <ac:spMkLst>
            <pc:docMk/>
            <pc:sldMk cId="3388433501" sldId="549"/>
            <ac:spMk id="9" creationId="{EEFA0C80-33A1-4BD2-ACB7-144E2B8247A9}"/>
          </ac:spMkLst>
        </pc:spChg>
        <pc:spChg chg="add mod">
          <ac:chgData name="Rohit J Kate" userId="6acfeb0a-1742-4fee-9ad0-3462b52b7fdf" providerId="ADAL" clId="{824AD155-0D4C-443F-9B13-0387B325B4A0}" dt="2022-04-27T16:59:43.828" v="2638" actId="20577"/>
          <ac:spMkLst>
            <pc:docMk/>
            <pc:sldMk cId="3388433501" sldId="549"/>
            <ac:spMk id="11" creationId="{0AB9E365-E0D1-4E24-8B96-0CF5AAEB47E6}"/>
          </ac:spMkLst>
        </pc:spChg>
        <pc:cxnChg chg="add del">
          <ac:chgData name="Rohit J Kate" userId="6acfeb0a-1742-4fee-9ad0-3462b52b7fdf" providerId="ADAL" clId="{824AD155-0D4C-443F-9B13-0387B325B4A0}" dt="2022-04-27T16:59:08.437" v="2576" actId="478"/>
          <ac:cxnSpMkLst>
            <pc:docMk/>
            <pc:sldMk cId="3388433501" sldId="549"/>
            <ac:cxnSpMk id="6" creationId="{AB7ECA98-3F6D-4734-823C-C8AC4769ADB3}"/>
          </ac:cxnSpMkLst>
        </pc:cxnChg>
        <pc:cxnChg chg="add">
          <ac:chgData name="Rohit J Kate" userId="6acfeb0a-1742-4fee-9ad0-3462b52b7fdf" providerId="ADAL" clId="{824AD155-0D4C-443F-9B13-0387B325B4A0}" dt="2022-04-27T16:59:12.317" v="2577" actId="11529"/>
          <ac:cxnSpMkLst>
            <pc:docMk/>
            <pc:sldMk cId="3388433501" sldId="549"/>
            <ac:cxnSpMk id="8" creationId="{3ABC0A05-746F-4639-BD37-D78A8578DA2D}"/>
          </ac:cxnSpMkLst>
        </pc:cxnChg>
        <pc:cxnChg chg="add mod">
          <ac:chgData name="Rohit J Kate" userId="6acfeb0a-1742-4fee-9ad0-3462b52b7fdf" providerId="ADAL" clId="{824AD155-0D4C-443F-9B13-0387B325B4A0}" dt="2022-04-27T16:59:32.817" v="2618" actId="1037"/>
          <ac:cxnSpMkLst>
            <pc:docMk/>
            <pc:sldMk cId="3388433501" sldId="549"/>
            <ac:cxnSpMk id="10" creationId="{05D073F4-3F93-41A7-975E-38F211E8A0AB}"/>
          </ac:cxnSpMkLst>
        </pc:cxnChg>
      </pc:sldChg>
      <pc:sldChg chg="modSp new mod">
        <pc:chgData name="Rohit J Kate" userId="6acfeb0a-1742-4fee-9ad0-3462b52b7fdf" providerId="ADAL" clId="{824AD155-0D4C-443F-9B13-0387B325B4A0}" dt="2022-04-27T17:04:51.304" v="2861" actId="20577"/>
        <pc:sldMkLst>
          <pc:docMk/>
          <pc:sldMk cId="2029081261" sldId="550"/>
        </pc:sldMkLst>
        <pc:spChg chg="mod">
          <ac:chgData name="Rohit J Kate" userId="6acfeb0a-1742-4fee-9ad0-3462b52b7fdf" providerId="ADAL" clId="{824AD155-0D4C-443F-9B13-0387B325B4A0}" dt="2022-04-27T17:02:41.102" v="2690" actId="20577"/>
          <ac:spMkLst>
            <pc:docMk/>
            <pc:sldMk cId="2029081261" sldId="550"/>
            <ac:spMk id="2" creationId="{59A939B5-8405-46DC-AB63-E40B49BA84BA}"/>
          </ac:spMkLst>
        </pc:spChg>
        <pc:spChg chg="mod">
          <ac:chgData name="Rohit J Kate" userId="6acfeb0a-1742-4fee-9ad0-3462b52b7fdf" providerId="ADAL" clId="{824AD155-0D4C-443F-9B13-0387B325B4A0}" dt="2022-04-27T17:04:51.304" v="2861" actId="20577"/>
          <ac:spMkLst>
            <pc:docMk/>
            <pc:sldMk cId="2029081261" sldId="550"/>
            <ac:spMk id="3" creationId="{88BC39B8-7E43-4FC8-AFFA-A506BC28527B}"/>
          </ac:spMkLst>
        </pc:spChg>
      </pc:sldChg>
      <pc:sldChg chg="modSp new mod">
        <pc:chgData name="Rohit J Kate" userId="6acfeb0a-1742-4fee-9ad0-3462b52b7fdf" providerId="ADAL" clId="{824AD155-0D4C-443F-9B13-0387B325B4A0}" dt="2022-04-27T17:19:19.477" v="3433"/>
        <pc:sldMkLst>
          <pc:docMk/>
          <pc:sldMk cId="1586217008" sldId="551"/>
        </pc:sldMkLst>
        <pc:spChg chg="mod">
          <ac:chgData name="Rohit J Kate" userId="6acfeb0a-1742-4fee-9ad0-3462b52b7fdf" providerId="ADAL" clId="{824AD155-0D4C-443F-9B13-0387B325B4A0}" dt="2022-04-27T17:12:33.025" v="3098" actId="20577"/>
          <ac:spMkLst>
            <pc:docMk/>
            <pc:sldMk cId="1586217008" sldId="551"/>
            <ac:spMk id="2" creationId="{2F17C86C-BBFA-41FF-9F2A-B92D6C72A8BD}"/>
          </ac:spMkLst>
        </pc:spChg>
        <pc:spChg chg="mod">
          <ac:chgData name="Rohit J Kate" userId="6acfeb0a-1742-4fee-9ad0-3462b52b7fdf" providerId="ADAL" clId="{824AD155-0D4C-443F-9B13-0387B325B4A0}" dt="2022-04-27T17:19:19.477" v="3433"/>
          <ac:spMkLst>
            <pc:docMk/>
            <pc:sldMk cId="1586217008" sldId="551"/>
            <ac:spMk id="3" creationId="{17CD787E-859A-4691-92F6-A986CF39276F}"/>
          </ac:spMkLst>
        </pc:spChg>
      </pc:sldChg>
      <pc:sldChg chg="modSp new mod">
        <pc:chgData name="Rohit J Kate" userId="6acfeb0a-1742-4fee-9ad0-3462b52b7fdf" providerId="ADAL" clId="{824AD155-0D4C-443F-9B13-0387B325B4A0}" dt="2022-04-27T17:14:42.168" v="3371" actId="20577"/>
        <pc:sldMkLst>
          <pc:docMk/>
          <pc:sldMk cId="2686305847" sldId="552"/>
        </pc:sldMkLst>
        <pc:spChg chg="mod">
          <ac:chgData name="Rohit J Kate" userId="6acfeb0a-1742-4fee-9ad0-3462b52b7fdf" providerId="ADAL" clId="{824AD155-0D4C-443F-9B13-0387B325B4A0}" dt="2022-04-27T17:13:16.689" v="3157" actId="20577"/>
          <ac:spMkLst>
            <pc:docMk/>
            <pc:sldMk cId="2686305847" sldId="552"/>
            <ac:spMk id="2" creationId="{B9FE8089-DC44-49B7-AB03-63E90C6A8959}"/>
          </ac:spMkLst>
        </pc:spChg>
        <pc:spChg chg="mod">
          <ac:chgData name="Rohit J Kate" userId="6acfeb0a-1742-4fee-9ad0-3462b52b7fdf" providerId="ADAL" clId="{824AD155-0D4C-443F-9B13-0387B325B4A0}" dt="2022-04-27T17:14:42.168" v="3371" actId="20577"/>
          <ac:spMkLst>
            <pc:docMk/>
            <pc:sldMk cId="2686305847" sldId="552"/>
            <ac:spMk id="3" creationId="{4D1B34B5-64DE-4E6C-B992-2C51AF0ACD41}"/>
          </ac:spMkLst>
        </pc:spChg>
      </pc:sldChg>
      <pc:sldChg chg="modSp new mod">
        <pc:chgData name="Rohit J Kate" userId="6acfeb0a-1742-4fee-9ad0-3462b52b7fdf" providerId="ADAL" clId="{824AD155-0D4C-443F-9B13-0387B325B4A0}" dt="2022-04-27T17:20:41.753" v="3479" actId="20577"/>
        <pc:sldMkLst>
          <pc:docMk/>
          <pc:sldMk cId="973563765" sldId="553"/>
        </pc:sldMkLst>
        <pc:spChg chg="mod">
          <ac:chgData name="Rohit J Kate" userId="6acfeb0a-1742-4fee-9ad0-3462b52b7fdf" providerId="ADAL" clId="{824AD155-0D4C-443F-9B13-0387B325B4A0}" dt="2022-04-27T17:18:56.012" v="3386" actId="20577"/>
          <ac:spMkLst>
            <pc:docMk/>
            <pc:sldMk cId="973563765" sldId="553"/>
            <ac:spMk id="2" creationId="{63D82992-EF2B-4958-AC9B-A59D69151629}"/>
          </ac:spMkLst>
        </pc:spChg>
        <pc:spChg chg="mod">
          <ac:chgData name="Rohit J Kate" userId="6acfeb0a-1742-4fee-9ad0-3462b52b7fdf" providerId="ADAL" clId="{824AD155-0D4C-443F-9B13-0387B325B4A0}" dt="2022-04-27T17:20:41.753" v="3479" actId="20577"/>
          <ac:spMkLst>
            <pc:docMk/>
            <pc:sldMk cId="973563765" sldId="553"/>
            <ac:spMk id="3" creationId="{A4086F79-B675-4691-8486-3E93A3A4C249}"/>
          </ac:spMkLst>
        </pc:spChg>
      </pc:sldChg>
      <pc:sldChg chg="delSp modSp add mod">
        <pc:chgData name="Rohit J Kate" userId="6acfeb0a-1742-4fee-9ad0-3462b52b7fdf" providerId="ADAL" clId="{824AD155-0D4C-443F-9B13-0387B325B4A0}" dt="2022-04-27T18:06:37.516" v="4837" actId="20577"/>
        <pc:sldMkLst>
          <pc:docMk/>
          <pc:sldMk cId="3225293973" sldId="554"/>
        </pc:sldMkLst>
        <pc:spChg chg="mod">
          <ac:chgData name="Rohit J Kate" userId="6acfeb0a-1742-4fee-9ad0-3462b52b7fdf" providerId="ADAL" clId="{824AD155-0D4C-443F-9B13-0387B325B4A0}" dt="2022-04-27T18:06:37.516" v="4837" actId="20577"/>
          <ac:spMkLst>
            <pc:docMk/>
            <pc:sldMk cId="3225293973" sldId="554"/>
            <ac:spMk id="3" creationId="{6990D4A2-F9F4-4FE1-B3B5-853839DAF887}"/>
          </ac:spMkLst>
        </pc:spChg>
        <pc:spChg chg="del">
          <ac:chgData name="Rohit J Kate" userId="6acfeb0a-1742-4fee-9ad0-3462b52b7fdf" providerId="ADAL" clId="{824AD155-0D4C-443F-9B13-0387B325B4A0}" dt="2022-04-27T17:27:18.937" v="3814" actId="478"/>
          <ac:spMkLst>
            <pc:docMk/>
            <pc:sldMk cId="3225293973" sldId="554"/>
            <ac:spMk id="9" creationId="{6C1A23B6-029A-4BAE-95CD-1B2CB99870E9}"/>
          </ac:spMkLst>
        </pc:spChg>
        <pc:cxnChg chg="del">
          <ac:chgData name="Rohit J Kate" userId="6acfeb0a-1742-4fee-9ad0-3462b52b7fdf" providerId="ADAL" clId="{824AD155-0D4C-443F-9B13-0387B325B4A0}" dt="2022-04-27T17:27:16.697" v="3813" actId="478"/>
          <ac:cxnSpMkLst>
            <pc:docMk/>
            <pc:sldMk cId="3225293973" sldId="554"/>
            <ac:cxnSpMk id="8" creationId="{63484FD4-3BFF-4E06-A601-3CE89B61A4D7}"/>
          </ac:cxnSpMkLst>
        </pc:cxnChg>
      </pc:sldChg>
      <pc:sldChg chg="modSp new mod">
        <pc:chgData name="Rohit J Kate" userId="6acfeb0a-1742-4fee-9ad0-3462b52b7fdf" providerId="ADAL" clId="{824AD155-0D4C-443F-9B13-0387B325B4A0}" dt="2022-04-27T17:28:33.938" v="3984" actId="20577"/>
        <pc:sldMkLst>
          <pc:docMk/>
          <pc:sldMk cId="200477151" sldId="555"/>
        </pc:sldMkLst>
        <pc:spChg chg="mod">
          <ac:chgData name="Rohit J Kate" userId="6acfeb0a-1742-4fee-9ad0-3462b52b7fdf" providerId="ADAL" clId="{824AD155-0D4C-443F-9B13-0387B325B4A0}" dt="2022-04-27T17:27:50.879" v="3832" actId="20577"/>
          <ac:spMkLst>
            <pc:docMk/>
            <pc:sldMk cId="200477151" sldId="555"/>
            <ac:spMk id="2" creationId="{B71B3F84-333A-4B48-80FA-C367B304E7B1}"/>
          </ac:spMkLst>
        </pc:spChg>
        <pc:spChg chg="mod">
          <ac:chgData name="Rohit J Kate" userId="6acfeb0a-1742-4fee-9ad0-3462b52b7fdf" providerId="ADAL" clId="{824AD155-0D4C-443F-9B13-0387B325B4A0}" dt="2022-04-27T17:28:33.938" v="3984" actId="20577"/>
          <ac:spMkLst>
            <pc:docMk/>
            <pc:sldMk cId="200477151" sldId="555"/>
            <ac:spMk id="3" creationId="{C2DE1B9D-AC2B-4D4C-BC7E-FF8ADBCE7EB4}"/>
          </ac:spMkLst>
        </pc:spChg>
      </pc:sldChg>
      <pc:sldChg chg="modSp new mod">
        <pc:chgData name="Rohit J Kate" userId="6acfeb0a-1742-4fee-9ad0-3462b52b7fdf" providerId="ADAL" clId="{824AD155-0D4C-443F-9B13-0387B325B4A0}" dt="2022-04-27T22:40:04.396" v="5087" actId="20577"/>
        <pc:sldMkLst>
          <pc:docMk/>
          <pc:sldMk cId="1271973150" sldId="556"/>
        </pc:sldMkLst>
        <pc:spChg chg="mod">
          <ac:chgData name="Rohit J Kate" userId="6acfeb0a-1742-4fee-9ad0-3462b52b7fdf" providerId="ADAL" clId="{824AD155-0D4C-443F-9B13-0387B325B4A0}" dt="2022-04-27T17:31:33.059" v="4167" actId="20577"/>
          <ac:spMkLst>
            <pc:docMk/>
            <pc:sldMk cId="1271973150" sldId="556"/>
            <ac:spMk id="2" creationId="{987C54F2-A056-417A-B062-56156C050E24}"/>
          </ac:spMkLst>
        </pc:spChg>
        <pc:spChg chg="mod">
          <ac:chgData name="Rohit J Kate" userId="6acfeb0a-1742-4fee-9ad0-3462b52b7fdf" providerId="ADAL" clId="{824AD155-0D4C-443F-9B13-0387B325B4A0}" dt="2022-04-27T22:40:04.396" v="5087" actId="20577"/>
          <ac:spMkLst>
            <pc:docMk/>
            <pc:sldMk cId="1271973150" sldId="556"/>
            <ac:spMk id="3" creationId="{3204FE68-4C64-4BDC-967B-3C4DE3326B47}"/>
          </ac:spMkLst>
        </pc:spChg>
      </pc:sldChg>
      <pc:sldChg chg="modSp new mod">
        <pc:chgData name="Rohit J Kate" userId="6acfeb0a-1742-4fee-9ad0-3462b52b7fdf" providerId="ADAL" clId="{824AD155-0D4C-443F-9B13-0387B325B4A0}" dt="2022-04-27T22:42:11.319" v="5095" actId="20577"/>
        <pc:sldMkLst>
          <pc:docMk/>
          <pc:sldMk cId="1105432821" sldId="557"/>
        </pc:sldMkLst>
        <pc:spChg chg="mod">
          <ac:chgData name="Rohit J Kate" userId="6acfeb0a-1742-4fee-9ad0-3462b52b7fdf" providerId="ADAL" clId="{824AD155-0D4C-443F-9B13-0387B325B4A0}" dt="2022-04-27T17:36:24.792" v="4432"/>
          <ac:spMkLst>
            <pc:docMk/>
            <pc:sldMk cId="1105432821" sldId="557"/>
            <ac:spMk id="2" creationId="{A2E1FDF8-1FEB-4AF5-9BBA-250311096AA1}"/>
          </ac:spMkLst>
        </pc:spChg>
        <pc:spChg chg="mod">
          <ac:chgData name="Rohit J Kate" userId="6acfeb0a-1742-4fee-9ad0-3462b52b7fdf" providerId="ADAL" clId="{824AD155-0D4C-443F-9B13-0387B325B4A0}" dt="2022-04-27T22:42:11.319" v="5095" actId="20577"/>
          <ac:spMkLst>
            <pc:docMk/>
            <pc:sldMk cId="1105432821" sldId="557"/>
            <ac:spMk id="3" creationId="{D1C47B72-1873-447D-8F32-A3AA55F238F1}"/>
          </ac:spMkLst>
        </pc:spChg>
      </pc:sldChg>
      <pc:sldChg chg="addSp modSp new mod">
        <pc:chgData name="Rohit J Kate" userId="6acfeb0a-1742-4fee-9ad0-3462b52b7fdf" providerId="ADAL" clId="{824AD155-0D4C-443F-9B13-0387B325B4A0}" dt="2022-04-27T18:03:59.756" v="4829" actId="1036"/>
        <pc:sldMkLst>
          <pc:docMk/>
          <pc:sldMk cId="3995614866" sldId="558"/>
        </pc:sldMkLst>
        <pc:spChg chg="mod">
          <ac:chgData name="Rohit J Kate" userId="6acfeb0a-1742-4fee-9ad0-3462b52b7fdf" providerId="ADAL" clId="{824AD155-0D4C-443F-9B13-0387B325B4A0}" dt="2022-04-27T17:59:14.623" v="4699" actId="20577"/>
          <ac:spMkLst>
            <pc:docMk/>
            <pc:sldMk cId="3995614866" sldId="558"/>
            <ac:spMk id="2" creationId="{BF1FEB3C-2E2D-4C89-854D-7B3C7880ACBE}"/>
          </ac:spMkLst>
        </pc:spChg>
        <pc:spChg chg="mod">
          <ac:chgData name="Rohit J Kate" userId="6acfeb0a-1742-4fee-9ad0-3462b52b7fdf" providerId="ADAL" clId="{824AD155-0D4C-443F-9B13-0387B325B4A0}" dt="2022-04-27T18:03:48.664" v="4821" actId="404"/>
          <ac:spMkLst>
            <pc:docMk/>
            <pc:sldMk cId="3995614866" sldId="558"/>
            <ac:spMk id="3" creationId="{5F812EDD-017F-47D1-83EE-95D1F5709428}"/>
          </ac:spMkLst>
        </pc:spChg>
        <pc:spChg chg="add mod">
          <ac:chgData name="Rohit J Kate" userId="6acfeb0a-1742-4fee-9ad0-3462b52b7fdf" providerId="ADAL" clId="{824AD155-0D4C-443F-9B13-0387B325B4A0}" dt="2022-04-27T18:02:44.664" v="4783" actId="1076"/>
          <ac:spMkLst>
            <pc:docMk/>
            <pc:sldMk cId="3995614866" sldId="558"/>
            <ac:spMk id="11" creationId="{62D1AC6F-A6A3-471B-BA6A-252323F7D21E}"/>
          </ac:spMkLst>
        </pc:spChg>
        <pc:spChg chg="add mod">
          <ac:chgData name="Rohit J Kate" userId="6acfeb0a-1742-4fee-9ad0-3462b52b7fdf" providerId="ADAL" clId="{824AD155-0D4C-443F-9B13-0387B325B4A0}" dt="2022-04-27T18:03:59.756" v="4829" actId="1036"/>
          <ac:spMkLst>
            <pc:docMk/>
            <pc:sldMk cId="3995614866" sldId="558"/>
            <ac:spMk id="12" creationId="{C5F52682-95CC-428F-B2B7-F69251AD8F17}"/>
          </ac:spMkLst>
        </pc:spChg>
        <pc:picChg chg="add mod">
          <ac:chgData name="Rohit J Kate" userId="6acfeb0a-1742-4fee-9ad0-3462b52b7fdf" providerId="ADAL" clId="{824AD155-0D4C-443F-9B13-0387B325B4A0}" dt="2022-04-27T18:03:53.824" v="4823" actId="1076"/>
          <ac:picMkLst>
            <pc:docMk/>
            <pc:sldMk cId="3995614866" sldId="558"/>
            <ac:picMk id="6" creationId="{893AEB6B-881F-40B9-A619-B47A2142140A}"/>
          </ac:picMkLst>
        </pc:picChg>
        <pc:cxnChg chg="add mod">
          <ac:chgData name="Rohit J Kate" userId="6acfeb0a-1742-4fee-9ad0-3462b52b7fdf" providerId="ADAL" clId="{824AD155-0D4C-443F-9B13-0387B325B4A0}" dt="2022-04-27T18:03:59.756" v="4829" actId="1036"/>
          <ac:cxnSpMkLst>
            <pc:docMk/>
            <pc:sldMk cId="3995614866" sldId="558"/>
            <ac:cxnSpMk id="8" creationId="{10AE472B-6770-4906-A77D-8EA0C3F806CF}"/>
          </ac:cxnSpMkLst>
        </pc:cxnChg>
        <pc:cxnChg chg="add">
          <ac:chgData name="Rohit J Kate" userId="6acfeb0a-1742-4fee-9ad0-3462b52b7fdf" providerId="ADAL" clId="{824AD155-0D4C-443F-9B13-0387B325B4A0}" dt="2022-04-27T18:02:37.524" v="4773" actId="11529"/>
          <ac:cxnSpMkLst>
            <pc:docMk/>
            <pc:sldMk cId="3995614866" sldId="558"/>
            <ac:cxnSpMk id="10" creationId="{F02ED66A-DAD4-45A1-95DA-760AA7FB916F}"/>
          </ac:cxnSpMkLst>
        </pc:cxnChg>
      </pc:sldChg>
    </pc:docChg>
  </pc:docChgLst>
  <pc:docChgLst>
    <pc:chgData name="Rohit J Kate" userId="6acfeb0a-1742-4fee-9ad0-3462b52b7fdf" providerId="ADAL" clId="{84DFA7CB-AF1C-44DB-9CD6-589BB4F680BD}"/>
    <pc:docChg chg="custSel modSld">
      <pc:chgData name="Rohit J Kate" userId="6acfeb0a-1742-4fee-9ad0-3462b52b7fdf" providerId="ADAL" clId="{84DFA7CB-AF1C-44DB-9CD6-589BB4F680BD}" dt="2022-04-27T20:30:04.131" v="264" actId="6549"/>
      <pc:docMkLst>
        <pc:docMk/>
      </pc:docMkLst>
      <pc:sldChg chg="modSp mod">
        <pc:chgData name="Rohit J Kate" userId="6acfeb0a-1742-4fee-9ad0-3462b52b7fdf" providerId="ADAL" clId="{84DFA7CB-AF1C-44DB-9CD6-589BB4F680BD}" dt="2022-04-27T20:28:57.825" v="195" actId="20577"/>
        <pc:sldMkLst>
          <pc:docMk/>
          <pc:sldMk cId="2149875883" sldId="530"/>
        </pc:sldMkLst>
        <pc:spChg chg="mod">
          <ac:chgData name="Rohit J Kate" userId="6acfeb0a-1742-4fee-9ad0-3462b52b7fdf" providerId="ADAL" clId="{84DFA7CB-AF1C-44DB-9CD6-589BB4F680BD}" dt="2022-04-27T20:28:57.825" v="195" actId="20577"/>
          <ac:spMkLst>
            <pc:docMk/>
            <pc:sldMk cId="2149875883" sldId="530"/>
            <ac:spMk id="3" creationId="{EDC7F88D-3531-4863-8372-37A33FDB8164}"/>
          </ac:spMkLst>
        </pc:spChg>
      </pc:sldChg>
      <pc:sldChg chg="modSp mod">
        <pc:chgData name="Rohit J Kate" userId="6acfeb0a-1742-4fee-9ad0-3462b52b7fdf" providerId="ADAL" clId="{84DFA7CB-AF1C-44DB-9CD6-589BB4F680BD}" dt="2022-04-27T20:30:04.131" v="264" actId="6549"/>
        <pc:sldMkLst>
          <pc:docMk/>
          <pc:sldMk cId="200477151" sldId="555"/>
        </pc:sldMkLst>
        <pc:spChg chg="mod">
          <ac:chgData name="Rohit J Kate" userId="6acfeb0a-1742-4fee-9ad0-3462b52b7fdf" providerId="ADAL" clId="{84DFA7CB-AF1C-44DB-9CD6-589BB4F680BD}" dt="2022-04-27T20:30:04.131" v="264" actId="6549"/>
          <ac:spMkLst>
            <pc:docMk/>
            <pc:sldMk cId="200477151" sldId="555"/>
            <ac:spMk id="3" creationId="{C2DE1B9D-AC2B-4D4C-BC7E-FF8ADBCE7E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9F26725-1B5B-446B-9B09-1D13A1444A60}" type="datetimeFigureOut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180E5DD-F2D1-46B3-B9AE-9528FED9E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80E5DD-F2D1-46B3-B9AE-9528FED9E5C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59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A51-EA39-4ED3-8844-0BFB624CB888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79C7-BB63-4507-9879-97D78F1A0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6971-B5ED-4028-9B3F-C4B8BF75647A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C823-3DF8-4CA9-B160-49809CD9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8DDA-D29D-4C5E-9536-4D5EF7DF046B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2BEF9-6ACE-4F93-93BA-95F4EA9A6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7F982-B508-4D46-92AD-2E5B0CA1189D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826A-10D9-4B74-BF3F-66BA54B47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0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63603-53D1-4150-B5DD-7D38D1A47B3E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6ED4-487B-4A1B-95C2-D61719E8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8217-88E2-4AEE-AE26-AC486D0545D5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A5D3-3077-4D85-B29D-58F964FA4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872D-BF34-4E68-86B3-8CE02757CAE3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7723-03E0-4A6A-BB3E-5ED427486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4885-6E44-4BD2-9D89-A134CD769558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8533-1F03-49E2-B633-7AE0C018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098D-FDE1-4FCA-AE7D-E0CF53CB6841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4E15-DB38-48D5-A96E-0EC44B2C4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1504-EAD5-4D8C-8D38-7CFD13204FBC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18FF-CCCA-42BC-814C-F64D112B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FE62-E41F-4FD1-AB44-4EE73C62085E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6A8E3-E8AD-40E5-91A4-72E6C138F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B5618C-685B-4E51-AB24-B5B3A9257C9C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14454FF-29C4-4487-B867-79A0DA39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convolution_layers/convolution2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layers/pool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layers/convolution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" TargetMode="External"/><Relationship Id="rId2" Type="http://schemas.openxmlformats.org/officeDocument/2006/relationships/hyperlink" Target="https://keras.io/api/layers/reshaping_layers/flatte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regularization_layer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datasets/" TargetMode="External"/><Relationship Id="rId2" Type="http://schemas.openxmlformats.org/officeDocument/2006/relationships/hyperlink" Target="https://www.kaggle.com/datasets?search=image+classification&amp;tags=12107-Computer+Scienc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optimizers/" TargetMode="External"/><Relationship Id="rId2" Type="http://schemas.openxmlformats.org/officeDocument/2006/relationships/hyperlink" Target="https://keras.io/api/los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metric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getting_started/faq/" TargetMode="External"/><Relationship Id="rId2" Type="http://schemas.openxmlformats.org/officeDocument/2006/relationships/hyperlink" Target="https://keras.io/api/mode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hyperlink" Target="https://www.kaggle.com/datasets/alxmamaev/flowers-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preprocessing/ima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data/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Introduction to Machine Learning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5814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</a:t>
            </a:r>
            <a:r>
              <a:rPr lang="en-US" altLang="en-US" sz="3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0000"/>
                </a:solidFill>
                <a:ea typeface="+mj-ea"/>
                <a:cs typeface="Arial" pitchFamily="34" charset="0"/>
              </a:rPr>
              <a:t>Assignment 4: Using CNNs in </a:t>
            </a:r>
            <a:r>
              <a:rPr lang="en-US" sz="4000" dirty="0" err="1">
                <a:solidFill>
                  <a:srgbClr val="FF0000"/>
                </a:solidFill>
                <a:ea typeface="+mj-ea"/>
                <a:cs typeface="Arial" pitchFamily="34" charset="0"/>
              </a:rPr>
              <a:t>Keras</a:t>
            </a:r>
            <a:endParaRPr lang="en-US" sz="4000" dirty="0">
              <a:solidFill>
                <a:srgbClr val="FF0000"/>
              </a:solidFill>
              <a:ea typeface="+mj-ea"/>
              <a:cs typeface="Arial" pitchFamily="34" charset="0"/>
            </a:endParaRP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4C502-BD19-4391-8FD7-92C681B5A2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A89F-6F6D-4ED9-9089-2D69D204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88D-3531-4863-8372-37A33FDB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Now we are ready to build a CNN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from </a:t>
            </a:r>
            <a:r>
              <a:rPr lang="en-US" sz="1600" dirty="0" err="1"/>
              <a:t>tensorflow.keras.models</a:t>
            </a:r>
            <a:r>
              <a:rPr lang="en-US" sz="1600" dirty="0"/>
              <a:t> import Sequential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from </a:t>
            </a:r>
            <a:r>
              <a:rPr lang="en-US" sz="1600" dirty="0" err="1"/>
              <a:t>tensorflow.keras.layers</a:t>
            </a:r>
            <a:r>
              <a:rPr lang="en-US" sz="1600" dirty="0"/>
              <a:t> import Rescaling, Conv2D, Dense, Flatten, MaxPooling2D, Dropout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We will need the above types of layers (details later)</a:t>
            </a:r>
          </a:p>
          <a:p>
            <a:pPr marL="0" indent="0">
              <a:buNone/>
            </a:pPr>
            <a:r>
              <a:rPr lang="en-US" sz="2400" dirty="0"/>
              <a:t>&gt;&gt;&gt; m = Sequential()</a:t>
            </a:r>
          </a:p>
          <a:p>
            <a:r>
              <a:rPr lang="en-US" dirty="0"/>
              <a:t>m is the variable name of our model</a:t>
            </a:r>
          </a:p>
          <a:p>
            <a:endParaRPr lang="en-US" dirty="0"/>
          </a:p>
          <a:p>
            <a:r>
              <a:rPr lang="en-US" dirty="0"/>
              <a:t>We add a rescaling layer so that the input numbers are between 0 and 1 (currently the colors are between 0 and 255):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m.add</a:t>
            </a:r>
            <a:r>
              <a:rPr lang="en-US" sz="2400" dirty="0"/>
              <a:t>(Rescaling(1/255))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C524-54ED-4A5F-BEBB-9CF9856F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87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C31D-E3A5-4426-AB6C-2A08EC35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0B65-BBC3-4314-8EB4-02A25BA5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We add the first convolutional layer: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m.add</a:t>
            </a:r>
            <a:r>
              <a:rPr lang="en-US" dirty="0"/>
              <a:t>(Conv2D(32, </a:t>
            </a:r>
            <a:r>
              <a:rPr lang="en-US" dirty="0" err="1"/>
              <a:t>kernel_size</a:t>
            </a:r>
            <a:r>
              <a:rPr lang="en-US" dirty="0"/>
              <a:t>=(3, 3),</a:t>
            </a:r>
          </a:p>
          <a:p>
            <a:pPr marL="0" indent="0">
              <a:buNone/>
            </a:pPr>
            <a:r>
              <a:rPr lang="en-US" dirty="0"/>
              <a:t>                 activation='</a:t>
            </a:r>
            <a:r>
              <a:rPr lang="en-US" dirty="0" err="1"/>
              <a:t>relu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input_shape</a:t>
            </a:r>
            <a:r>
              <a:rPr lang="en-US" dirty="0"/>
              <a:t>=(100,100,3)))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35959-B9B2-4366-AD40-86881A4C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5186C5-4588-4B40-911B-9C00A8C31830}"/>
              </a:ext>
            </a:extLst>
          </p:cNvPr>
          <p:cNvCxnSpPr/>
          <p:nvPr/>
        </p:nvCxnSpPr>
        <p:spPr>
          <a:xfrm flipH="1">
            <a:off x="3962400" y="26670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7686E0-18D4-4A79-8D8D-AC2C4631215F}"/>
              </a:ext>
            </a:extLst>
          </p:cNvPr>
          <p:cNvSpPr txBox="1"/>
          <p:nvPr/>
        </p:nvSpPr>
        <p:spPr>
          <a:xfrm>
            <a:off x="3733800" y="232993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Number of filters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4615AC-430F-4173-9C3C-8AEC6905B187}"/>
              </a:ext>
            </a:extLst>
          </p:cNvPr>
          <p:cNvCxnSpPr/>
          <p:nvPr/>
        </p:nvCxnSpPr>
        <p:spPr>
          <a:xfrm flipH="1">
            <a:off x="6400800" y="2209800"/>
            <a:ext cx="1066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1E983-8245-4A73-83AC-0A9C3B736AE9}"/>
              </a:ext>
            </a:extLst>
          </p:cNvPr>
          <p:cNvCxnSpPr/>
          <p:nvPr/>
        </p:nvCxnSpPr>
        <p:spPr>
          <a:xfrm flipV="1">
            <a:off x="1066800" y="3810000"/>
            <a:ext cx="914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64293-DC1E-4D5B-B10A-6A665B42C6D1}"/>
              </a:ext>
            </a:extLst>
          </p:cNvPr>
          <p:cNvCxnSpPr/>
          <p:nvPr/>
        </p:nvCxnSpPr>
        <p:spPr>
          <a:xfrm flipV="1">
            <a:off x="4953000" y="4648200"/>
            <a:ext cx="1524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1593A-BA53-4107-842F-AAB3A7A3AEE2}"/>
              </a:ext>
            </a:extLst>
          </p:cNvPr>
          <p:cNvSpPr txBox="1"/>
          <p:nvPr/>
        </p:nvSpPr>
        <p:spPr>
          <a:xfrm>
            <a:off x="6815933" y="187273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Filter size 3x3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244D4-6432-46D7-9768-F0770A4F693E}"/>
              </a:ext>
            </a:extLst>
          </p:cNvPr>
          <p:cNvSpPr txBox="1"/>
          <p:nvPr/>
        </p:nvSpPr>
        <p:spPr>
          <a:xfrm>
            <a:off x="228600" y="420875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ReLU</a:t>
            </a:r>
            <a:r>
              <a:rPr lang="en-US" dirty="0">
                <a:solidFill>
                  <a:srgbClr val="0070C0"/>
                </a:solidFill>
              </a:rPr>
              <a:t> activation </a:t>
            </a: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55232-5366-4B70-8BAD-7A931EBD1782}"/>
              </a:ext>
            </a:extLst>
          </p:cNvPr>
          <p:cNvSpPr txBox="1"/>
          <p:nvPr/>
        </p:nvSpPr>
        <p:spPr>
          <a:xfrm>
            <a:off x="3864605" y="5464599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shape: 100x100 size images </a:t>
            </a:r>
          </a:p>
          <a:p>
            <a:r>
              <a:rPr lang="en-US" dirty="0">
                <a:solidFill>
                  <a:srgbClr val="0070C0"/>
                </a:solidFill>
              </a:rPr>
              <a:t>with 3 channels (red, green &amp; blue)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559A0-8B1F-4FD9-A268-61CD0B37DCA8}"/>
              </a:ext>
            </a:extLst>
          </p:cNvPr>
          <p:cNvSpPr txBox="1"/>
          <p:nvPr/>
        </p:nvSpPr>
        <p:spPr>
          <a:xfrm>
            <a:off x="0" y="6222134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https://keras.io/api/layers/convolution_layers/convolution2d/</a:t>
            </a:r>
            <a:endParaRPr lang="en-US" dirty="0"/>
          </a:p>
          <a:p>
            <a:r>
              <a:rPr lang="en-US" dirty="0"/>
              <a:t>Defaults: stride=(1,1) and padding=valid</a:t>
            </a:r>
          </a:p>
        </p:txBody>
      </p:sp>
    </p:spTree>
    <p:extLst>
      <p:ext uri="{BB962C8B-B14F-4D97-AF65-F5344CB8AC3E}">
        <p14:creationId xmlns:p14="http://schemas.microsoft.com/office/powerpoint/2010/main" val="141993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4CB2-CFF3-4BE4-83FD-E44D8FB6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543E-BACD-487E-8FDC-7570C7B7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a pooling layer using max function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m.add</a:t>
            </a:r>
            <a:r>
              <a:rPr lang="en-US" dirty="0"/>
              <a:t>(MaxPooling2D(</a:t>
            </a:r>
            <a:r>
              <a:rPr lang="en-US" dirty="0" err="1"/>
              <a:t>pool_size</a:t>
            </a:r>
            <a:r>
              <a:rPr lang="en-US" dirty="0"/>
              <a:t>=(2, 2)))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other types of pooling layers: </a:t>
            </a:r>
            <a:r>
              <a:rPr lang="en-US" dirty="0">
                <a:hlinkClick r:id="rId2"/>
              </a:rPr>
              <a:t>https://keras.io/layers/pooling/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BEC4-2334-4141-8139-94A1C176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50861D-5529-4589-B01C-C2EAAF195B9C}"/>
              </a:ext>
            </a:extLst>
          </p:cNvPr>
          <p:cNvCxnSpPr/>
          <p:nvPr/>
        </p:nvCxnSpPr>
        <p:spPr>
          <a:xfrm flipH="1">
            <a:off x="7162800" y="2667000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2F37F3-C92C-4874-AAA1-D34273DFA8C8}"/>
              </a:ext>
            </a:extLst>
          </p:cNvPr>
          <p:cNvSpPr txBox="1"/>
          <p:nvPr/>
        </p:nvSpPr>
        <p:spPr>
          <a:xfrm>
            <a:off x="6042312" y="232993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Pooling window size 2x2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A7FC82-F666-4C1F-84C1-0D50ADDDCB0B}"/>
              </a:ext>
            </a:extLst>
          </p:cNvPr>
          <p:cNvCxnSpPr/>
          <p:nvPr/>
        </p:nvCxnSpPr>
        <p:spPr>
          <a:xfrm>
            <a:off x="3124200" y="2699266"/>
            <a:ext cx="76200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472E50-DF55-4FA1-961C-5D029275D9AA}"/>
              </a:ext>
            </a:extLst>
          </p:cNvPr>
          <p:cNvSpPr txBox="1"/>
          <p:nvPr/>
        </p:nvSpPr>
        <p:spPr>
          <a:xfrm>
            <a:off x="2377373" y="232993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Pooling using max</a:t>
            </a:r>
          </a:p>
        </p:txBody>
      </p:sp>
    </p:spTree>
    <p:extLst>
      <p:ext uri="{BB962C8B-B14F-4D97-AF65-F5344CB8AC3E}">
        <p14:creationId xmlns:p14="http://schemas.microsoft.com/office/powerpoint/2010/main" val="200182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8CC3-309E-4EFD-84D6-70D17391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DC41-A3B0-425A-87D2-363C52E7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add the next convolutional layer: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m.add</a:t>
            </a:r>
            <a:r>
              <a:rPr lang="en-US" dirty="0"/>
              <a:t>(Conv2D(64, (3, 3), activation='</a:t>
            </a:r>
            <a:r>
              <a:rPr lang="en-US" dirty="0" err="1"/>
              <a:t>relu</a:t>
            </a:r>
            <a:r>
              <a:rPr lang="en-US" dirty="0"/>
              <a:t>'))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no need to specify the </a:t>
            </a:r>
            <a:r>
              <a:rPr lang="en-US" dirty="0" err="1"/>
              <a:t>input_shape</a:t>
            </a:r>
            <a:r>
              <a:rPr lang="en-US" dirty="0"/>
              <a:t>, it figures out from the previous layer</a:t>
            </a:r>
          </a:p>
          <a:p>
            <a:endParaRPr lang="en-US" dirty="0"/>
          </a:p>
          <a:p>
            <a:r>
              <a:rPr lang="en-US" dirty="0"/>
              <a:t>Convolutional layers and their documentation: </a:t>
            </a:r>
            <a:r>
              <a:rPr lang="en-US" dirty="0">
                <a:hlinkClick r:id="rId2"/>
              </a:rPr>
              <a:t>https://keras.io/layers/convolutional/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2E066-AA78-46C5-8039-7AA38B0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9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C86C-BBFA-41FF-9F2A-B92D6C72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787E-859A-4691-92F6-A986CF39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a few more convolution layers:</a:t>
            </a:r>
          </a:p>
          <a:p>
            <a:pPr marL="0" indent="0">
              <a:buNone/>
            </a:pPr>
            <a:r>
              <a:rPr lang="en-US" sz="2400" dirty="0"/>
              <a:t> &gt;&gt;&gt; </a:t>
            </a:r>
            <a:r>
              <a:rPr lang="en-US" sz="2400" dirty="0" err="1"/>
              <a:t>m.add</a:t>
            </a:r>
            <a:r>
              <a:rPr lang="en-US" sz="2400" dirty="0"/>
              <a:t>(MaxPooling2D(</a:t>
            </a:r>
            <a:r>
              <a:rPr lang="en-US" sz="2400" dirty="0" err="1"/>
              <a:t>pool_size</a:t>
            </a:r>
            <a:r>
              <a:rPr lang="en-US" sz="2400" dirty="0"/>
              <a:t>=(2, 2)))</a:t>
            </a:r>
          </a:p>
          <a:p>
            <a:pPr marL="0" indent="0">
              <a:buNone/>
            </a:pPr>
            <a:r>
              <a:rPr lang="en-US" sz="2400" dirty="0"/>
              <a:t> &gt;&gt;&gt; </a:t>
            </a:r>
            <a:r>
              <a:rPr lang="en-US" sz="2400" dirty="0" err="1"/>
              <a:t>m.add</a:t>
            </a:r>
            <a:r>
              <a:rPr lang="en-US" sz="2400" dirty="0"/>
              <a:t>(Conv2D(128, </a:t>
            </a:r>
            <a:r>
              <a:rPr lang="en-US" sz="2400" dirty="0" err="1"/>
              <a:t>kernel_size</a:t>
            </a:r>
            <a:r>
              <a:rPr lang="en-US" sz="2400" dirty="0"/>
              <a:t>=(3, 3), activation='</a:t>
            </a:r>
            <a:r>
              <a:rPr lang="en-US" sz="2400" dirty="0" err="1"/>
              <a:t>relu</a:t>
            </a:r>
            <a:r>
              <a:rPr lang="en-US" sz="2400" dirty="0"/>
              <a:t>'))</a:t>
            </a:r>
          </a:p>
          <a:p>
            <a:pPr marL="0" indent="0">
              <a:buNone/>
            </a:pPr>
            <a:r>
              <a:rPr lang="en-US" sz="2400" dirty="0"/>
              <a:t> &gt;&gt;&gt; </a:t>
            </a:r>
            <a:r>
              <a:rPr lang="en-US" sz="2400" dirty="0" err="1"/>
              <a:t>m.add</a:t>
            </a:r>
            <a:r>
              <a:rPr lang="en-US" sz="2400" dirty="0"/>
              <a:t>(MaxPooling2D(</a:t>
            </a:r>
            <a:r>
              <a:rPr lang="en-US" sz="2400" dirty="0" err="1"/>
              <a:t>pool_size</a:t>
            </a:r>
            <a:r>
              <a:rPr lang="en-US" sz="2400" dirty="0"/>
              <a:t>=(2, 2)))</a:t>
            </a:r>
          </a:p>
          <a:p>
            <a:pPr marL="0" indent="0">
              <a:buNone/>
            </a:pPr>
            <a:r>
              <a:rPr lang="en-US" sz="2400" dirty="0"/>
              <a:t> &gt;&gt;&gt; </a:t>
            </a:r>
            <a:r>
              <a:rPr lang="en-US" sz="2400" dirty="0" err="1"/>
              <a:t>m.add</a:t>
            </a:r>
            <a:r>
              <a:rPr lang="en-US" sz="2400" dirty="0"/>
              <a:t>(Conv2D(256, </a:t>
            </a:r>
            <a:r>
              <a:rPr lang="en-US" sz="2400" dirty="0" err="1"/>
              <a:t>kernel_size</a:t>
            </a:r>
            <a:r>
              <a:rPr lang="en-US" sz="2400" dirty="0"/>
              <a:t>=(3, 3), activation='</a:t>
            </a:r>
            <a:r>
              <a:rPr lang="en-US" sz="2400" dirty="0" err="1"/>
              <a:t>relu</a:t>
            </a:r>
            <a:r>
              <a:rPr lang="en-US" sz="2400" dirty="0"/>
              <a:t>'))</a:t>
            </a:r>
          </a:p>
          <a:p>
            <a:pPr marL="0" indent="0">
              <a:buNone/>
            </a:pPr>
            <a:r>
              <a:rPr lang="en-US" sz="2400" dirty="0"/>
              <a:t> &gt;&gt;&gt; </a:t>
            </a:r>
            <a:r>
              <a:rPr lang="en-US" sz="2400" dirty="0" err="1"/>
              <a:t>m.add</a:t>
            </a:r>
            <a:r>
              <a:rPr lang="en-US" sz="2400" dirty="0"/>
              <a:t>(MaxPooling2D(</a:t>
            </a:r>
            <a:r>
              <a:rPr lang="en-US" sz="2400" dirty="0" err="1"/>
              <a:t>pool_size</a:t>
            </a:r>
            <a:r>
              <a:rPr lang="en-US" sz="2400" dirty="0"/>
              <a:t>=(2, 2)))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81F0F-E601-4250-8B87-BBCECC73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21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8089-DC44-49B7-AB03-63E90C6A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34B5-64DE-4E6C-B992-2C51AF0A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get to the final dense layers, we need to combine the outputs (of the last layer) and then flatten the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C5808-7EA2-436C-B964-EB87DD3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30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110B-6368-41E9-8737-FD927071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8EE6-A307-48C3-95F7-0542F8FA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here we will build a regular full-connected (dense) neural network that will lead to output, to do that first we need to change the nodes of a 2D layer to 1D layer: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/>
              <a:t>&gt;&gt;&gt; </a:t>
            </a:r>
            <a:r>
              <a:rPr lang="en-US" sz="3000" dirty="0" err="1"/>
              <a:t>m.add</a:t>
            </a:r>
            <a:r>
              <a:rPr lang="en-US" sz="3000" dirty="0"/>
              <a:t>(Flatten())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See other reshaping layers:</a:t>
            </a:r>
          </a:p>
          <a:p>
            <a:pPr marL="457200" lvl="1" indent="0">
              <a:buNone/>
            </a:pPr>
            <a:r>
              <a:rPr lang="en-US" sz="2600" dirty="0">
                <a:hlinkClick r:id="rId2"/>
              </a:rPr>
              <a:t>https://keras.io/api/layers/reshaping_layers/flatten/</a:t>
            </a:r>
            <a:endParaRPr lang="en-US" sz="26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3000" dirty="0"/>
              <a:t>See all other layers:   </a:t>
            </a:r>
          </a:p>
          <a:p>
            <a:pPr marL="400050" lvl="1" indent="0">
              <a:buNone/>
            </a:pPr>
            <a:r>
              <a:rPr lang="en-US" sz="2400" dirty="0">
                <a:hlinkClick r:id="rId3"/>
              </a:rPr>
              <a:t>https://keras.io/api/layers/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F2A7-E2F9-4BFE-8E07-9754AB85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94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2992-EF2B-4958-AC9B-A59D6915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6F79-B675-4691-8486-3E93A3A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a traditional neural network Dense layer: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m.add</a:t>
            </a:r>
            <a:r>
              <a:rPr lang="en-US" dirty="0"/>
              <a:t>(Dense(128, activation='</a:t>
            </a:r>
            <a:r>
              <a:rPr lang="en-US" dirty="0" err="1"/>
              <a:t>relu</a:t>
            </a:r>
            <a:r>
              <a:rPr lang="en-US" dirty="0"/>
              <a:t>’))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A dense hidden layer with 128 units and </a:t>
            </a:r>
            <a:r>
              <a:rPr lang="en-US" sz="3200" dirty="0" err="1"/>
              <a:t>ReLU</a:t>
            </a:r>
            <a:r>
              <a:rPr lang="en-US" sz="3200" dirty="0"/>
              <a:t> activation function.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3F4C-4F25-4E79-B724-F148311C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56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3F61-8721-4952-9597-3FD54E02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5471-80C9-43C3-BC06-AE077FB7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add a “dropout” layer: It randomly sets the specified fraction of inputs to 0 to avoid overfitting (adding this layer and deciding the fraction is a design decision)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m.add</a:t>
            </a:r>
            <a:r>
              <a:rPr lang="en-US" dirty="0"/>
              <a:t>(Dropout(0.5))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other regularization layers: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https://keras.io/api/layers/regularization_layers/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39A9-0662-4636-A3F8-4CB6FC21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28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110B-6368-41E9-8737-FD927071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8EE6-A307-48C3-95F7-0542F8FA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 we add the output layer with 5 nodes and </a:t>
            </a:r>
            <a:r>
              <a:rPr lang="en-US" dirty="0" err="1"/>
              <a:t>softmax</a:t>
            </a:r>
            <a:r>
              <a:rPr lang="en-US" dirty="0"/>
              <a:t> activation (because it is classification task)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m.add</a:t>
            </a:r>
            <a:r>
              <a:rPr lang="en-US" sz="2400" dirty="0"/>
              <a:t>(Dense(5, activation='</a:t>
            </a:r>
            <a:r>
              <a:rPr lang="en-US" sz="2400" dirty="0" err="1"/>
              <a:t>softmax</a:t>
            </a:r>
            <a:r>
              <a:rPr lang="en-US" sz="2400" dirty="0"/>
              <a:t>'))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F2A7-E2F9-4BFE-8E07-9754AB85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C0320F-B832-4853-BF0D-E4312EB3555D}"/>
              </a:ext>
            </a:extLst>
          </p:cNvPr>
          <p:cNvCxnSpPr>
            <a:cxnSpLocks/>
          </p:cNvCxnSpPr>
          <p:nvPr/>
        </p:nvCxnSpPr>
        <p:spPr>
          <a:xfrm flipH="1">
            <a:off x="2941815" y="3798332"/>
            <a:ext cx="871489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86E8F0-8CF1-4923-BB17-D39E023890FF}"/>
              </a:ext>
            </a:extLst>
          </p:cNvPr>
          <p:cNvSpPr txBox="1"/>
          <p:nvPr/>
        </p:nvSpPr>
        <p:spPr>
          <a:xfrm>
            <a:off x="3721931" y="352107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Size of 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8B69E0-B076-489F-B1DC-61D2F4219BA3}"/>
              </a:ext>
            </a:extLst>
          </p:cNvPr>
          <p:cNvCxnSpPr>
            <a:cxnSpLocks/>
          </p:cNvCxnSpPr>
          <p:nvPr/>
        </p:nvCxnSpPr>
        <p:spPr>
          <a:xfrm flipH="1">
            <a:off x="5026624" y="3706258"/>
            <a:ext cx="871489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85D6A4-898E-462C-8BE6-DB70BBEB084E}"/>
              </a:ext>
            </a:extLst>
          </p:cNvPr>
          <p:cNvSpPr txBox="1"/>
          <p:nvPr/>
        </p:nvSpPr>
        <p:spPr>
          <a:xfrm>
            <a:off x="5898113" y="342900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Because it is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3507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FAFC-0DD4-4FEF-9454-0CAC0B16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E42B-4539-416D-8FAC-66BC8AD1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/>
              <a:t>It is fairly easy to implement CNNs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We will build a CNN for an image classification task</a:t>
            </a:r>
          </a:p>
          <a:p>
            <a:r>
              <a:rPr lang="en-US" dirty="0"/>
              <a:t>Several image datasets are publicly available, for example: </a:t>
            </a:r>
            <a:r>
              <a:rPr lang="en-US" sz="1600" dirty="0">
                <a:hlinkClick r:id="rId2"/>
              </a:rPr>
              <a:t>https://www.kaggle.com/datasets?search=image+classification&amp;tags=12107-Computer+Science</a:t>
            </a:r>
            <a:endParaRPr lang="en-US" sz="1600" dirty="0"/>
          </a:p>
          <a:p>
            <a:r>
              <a:rPr lang="en-US" dirty="0" err="1"/>
              <a:t>Keras</a:t>
            </a:r>
            <a:r>
              <a:rPr lang="en-US" dirty="0"/>
              <a:t> also has a few toy datasets (small images): </a:t>
            </a:r>
            <a:r>
              <a:rPr lang="en-US" sz="1600" dirty="0">
                <a:hlinkClick r:id="rId3"/>
              </a:rPr>
              <a:t>https://keras.io/api/datasets/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A4FF-2877-4D92-B712-AE138DD6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28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0D4E-2365-4930-A3AB-EC107FD9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B8E2-C05B-4DE8-A4F3-74243978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done building the CNN, now we need to “compile” it to specify its settings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m.compile</a:t>
            </a:r>
            <a:r>
              <a:rPr lang="en-US" dirty="0"/>
              <a:t>(loss="</a:t>
            </a:r>
            <a:r>
              <a:rPr lang="en-US" dirty="0" err="1"/>
              <a:t>categorical_crossentropy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optimizer="</a:t>
            </a:r>
            <a:r>
              <a:rPr lang="en-US" dirty="0" err="1"/>
              <a:t>Adadelta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metrics=["accuracy"])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losses: </a:t>
            </a:r>
            <a:r>
              <a:rPr lang="en-US" dirty="0">
                <a:hlinkClick r:id="rId2"/>
              </a:rPr>
              <a:t>https://keras.io/api/losses/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 optimizers: </a:t>
            </a:r>
            <a:r>
              <a:rPr lang="en-US" dirty="0">
                <a:hlinkClick r:id="rId3"/>
              </a:rPr>
              <a:t>https://keras.io/api/optimizers/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 metrics: </a:t>
            </a:r>
            <a:r>
              <a:rPr lang="en-US" dirty="0">
                <a:hlinkClick r:id="rId4"/>
              </a:rPr>
              <a:t>https://keras.io/api/metrics/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2B1A1-7056-4F41-B539-825E8F39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3D7681-485B-4768-881F-1EB5A3F41D6B}"/>
              </a:ext>
            </a:extLst>
          </p:cNvPr>
          <p:cNvCxnSpPr/>
          <p:nvPr/>
        </p:nvCxnSpPr>
        <p:spPr>
          <a:xfrm flipH="1">
            <a:off x="5715000" y="2473784"/>
            <a:ext cx="381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5CC8CB-4CC1-486C-A0DF-0CBD9B28CDD2}"/>
              </a:ext>
            </a:extLst>
          </p:cNvPr>
          <p:cNvSpPr txBox="1"/>
          <p:nvPr/>
        </p:nvSpPr>
        <p:spPr>
          <a:xfrm>
            <a:off x="5510814" y="218920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classification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41F28-CD34-4FB8-B9F8-892102226D0C}"/>
              </a:ext>
            </a:extLst>
          </p:cNvPr>
          <p:cNvCxnSpPr/>
          <p:nvPr/>
        </p:nvCxnSpPr>
        <p:spPr>
          <a:xfrm flipH="1" flipV="1">
            <a:off x="4579028" y="4038600"/>
            <a:ext cx="533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7C4B8-8BA8-401B-ABE1-AFA082F76444}"/>
              </a:ext>
            </a:extLst>
          </p:cNvPr>
          <p:cNvSpPr txBox="1"/>
          <p:nvPr/>
        </p:nvSpPr>
        <p:spPr>
          <a:xfrm>
            <a:off x="5118809" y="436032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308822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645B-03C2-4059-9CBD-D9F8E4AF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D4A2-F9F4-4FE1-B3B5-853839DA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train the CNN using the fit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&gt;&gt;&gt;history  = </a:t>
            </a:r>
            <a:r>
              <a:rPr lang="en-US" dirty="0" err="1"/>
              <a:t>m.fit</a:t>
            </a:r>
            <a:r>
              <a:rPr lang="en-US" dirty="0"/>
              <a:t>(</a:t>
            </a:r>
            <a:r>
              <a:rPr lang="en-US" dirty="0" err="1"/>
              <a:t>training_set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batch_size</a:t>
            </a:r>
            <a:r>
              <a:rPr lang="en-US" dirty="0"/>
              <a:t>=32, epochs=25,verbose=0)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history variable will store information regarding each epoch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4A99-B01E-4279-A1C0-9264E219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84FD4-3BFF-4E06-A601-3CE89B61A4D7}"/>
              </a:ext>
            </a:extLst>
          </p:cNvPr>
          <p:cNvCxnSpPr>
            <a:cxnSpLocks/>
          </p:cNvCxnSpPr>
          <p:nvPr/>
        </p:nvCxnSpPr>
        <p:spPr>
          <a:xfrm flipH="1">
            <a:off x="6172200" y="2633334"/>
            <a:ext cx="609600" cy="62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1A23B6-029A-4BAE-95CD-1B2CB99870E9}"/>
              </a:ext>
            </a:extLst>
          </p:cNvPr>
          <p:cNvSpPr txBox="1"/>
          <p:nvPr/>
        </p:nvSpPr>
        <p:spPr>
          <a:xfrm>
            <a:off x="5715000" y="1992331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Set verbose to 0 if you do not want</a:t>
            </a:r>
          </a:p>
          <a:p>
            <a:r>
              <a:rPr lang="en-US" dirty="0">
                <a:solidFill>
                  <a:srgbClr val="0070C0"/>
                </a:solidFill>
              </a:rPr>
              <a:t>it to print messages while training. </a:t>
            </a:r>
          </a:p>
        </p:txBody>
      </p:sp>
    </p:spTree>
    <p:extLst>
      <p:ext uri="{BB962C8B-B14F-4D97-AF65-F5344CB8AC3E}">
        <p14:creationId xmlns:p14="http://schemas.microsoft.com/office/powerpoint/2010/main" val="57303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645B-03C2-4059-9CBD-D9F8E4AF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D4A2-F9F4-4FE1-B3B5-853839DA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took me around 8 minutes to train on a desktop computer (1 CPU)</a:t>
            </a:r>
          </a:p>
          <a:p>
            <a:r>
              <a:rPr lang="en-US" dirty="0"/>
              <a:t>Note you can measure clock time by:</a:t>
            </a:r>
          </a:p>
          <a:p>
            <a:pPr marL="0" indent="0">
              <a:buNone/>
            </a:pPr>
            <a:r>
              <a:rPr lang="en-US" dirty="0"/>
              <a:t>&gt;&gt;&gt; import time</a:t>
            </a:r>
          </a:p>
          <a:p>
            <a:pPr marL="0" indent="0">
              <a:buNone/>
            </a:pPr>
            <a:r>
              <a:rPr lang="en-US" dirty="0"/>
              <a:t>&gt;&gt;&gt; start = </a:t>
            </a:r>
            <a:r>
              <a:rPr lang="en-US" dirty="0" err="1"/>
              <a:t>time.time</a:t>
            </a:r>
            <a:r>
              <a:rPr lang="en-US" dirty="0"/>
              <a:t>(); </a:t>
            </a:r>
            <a:r>
              <a:rPr lang="en-US" dirty="0" err="1"/>
              <a:t>m.fit</a:t>
            </a:r>
            <a:r>
              <a:rPr lang="en-US" dirty="0"/>
              <a:t>(….); end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print(end-start, "seconds")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4A99-B01E-4279-A1C0-9264E219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29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3F84-333A-4B48-80FA-C367B304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1B9D-AC2B-4D4C-BC7E-FF8ADBCE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accuracy after each epoch using:</a:t>
            </a:r>
          </a:p>
          <a:p>
            <a:pPr marL="0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history.history</a:t>
            </a:r>
            <a:r>
              <a:rPr lang="en-US" dirty="0"/>
              <a:t>["accuracy"])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You can see the summary of the model: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m.summary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You can see the names of the classes (same order as in the one-hot encoding</a:t>
            </a:r>
          </a:p>
          <a:p>
            <a:pPr marL="0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training_set.class_names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560C-1811-43E4-A5E0-B041847E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7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EB3C-2E2D-4C89-854D-7B3C7880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2EDD-017F-47D1-83EE-95D1F570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can plot the training accuracies over the epochs: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plt.plot</a:t>
            </a:r>
            <a:r>
              <a:rPr lang="en-US" sz="2800" dirty="0"/>
              <a:t>(</a:t>
            </a:r>
            <a:r>
              <a:rPr lang="en-US" sz="2800" dirty="0" err="1"/>
              <a:t>history.history</a:t>
            </a:r>
            <a:r>
              <a:rPr lang="en-US" sz="2800" dirty="0"/>
              <a:t>["accuracy"])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plt.show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EB878-F7BD-4584-9C05-55889276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AEB6B-881F-40B9-A619-B47A2142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28925"/>
            <a:ext cx="4648200" cy="34861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AE472B-6770-4906-A77D-8EA0C3F806CF}"/>
              </a:ext>
            </a:extLst>
          </p:cNvPr>
          <p:cNvCxnSpPr/>
          <p:nvPr/>
        </p:nvCxnSpPr>
        <p:spPr>
          <a:xfrm>
            <a:off x="3047507" y="64452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ED66A-DAD4-45A1-95DA-760AA7FB916F}"/>
              </a:ext>
            </a:extLst>
          </p:cNvPr>
          <p:cNvCxnSpPr/>
          <p:nvPr/>
        </p:nvCxnSpPr>
        <p:spPr>
          <a:xfrm flipV="1">
            <a:off x="1371600" y="40386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D1AC6F-A6A3-471B-BA6A-252323F7D21E}"/>
              </a:ext>
            </a:extLst>
          </p:cNvPr>
          <p:cNvSpPr txBox="1"/>
          <p:nvPr/>
        </p:nvSpPr>
        <p:spPr>
          <a:xfrm>
            <a:off x="804778" y="353928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52682-95CC-428F-B2B7-F69251AD8F17}"/>
              </a:ext>
            </a:extLst>
          </p:cNvPr>
          <p:cNvSpPr txBox="1"/>
          <p:nvPr/>
        </p:nvSpPr>
        <p:spPr>
          <a:xfrm>
            <a:off x="4876309" y="6260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995614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9D7E-D884-4FDD-934A-FD16957F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AF93-4740-4529-82AB-91172331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test the model’s accuracy on the test data</a:t>
            </a:r>
          </a:p>
          <a:p>
            <a:pPr marL="0" indent="0">
              <a:buNone/>
            </a:pPr>
            <a:r>
              <a:rPr lang="en-US" sz="2800" dirty="0"/>
              <a:t>&gt;&gt;&gt; score = </a:t>
            </a:r>
            <a:r>
              <a:rPr lang="en-US" sz="2800" dirty="0" err="1"/>
              <a:t>m.evaluate</a:t>
            </a:r>
            <a:r>
              <a:rPr lang="en-US" sz="2800" dirty="0"/>
              <a:t>(</a:t>
            </a:r>
            <a:r>
              <a:rPr lang="en-US" sz="2800" dirty="0" err="1"/>
              <a:t>test_set</a:t>
            </a:r>
            <a:r>
              <a:rPr lang="en-US" sz="2800" dirty="0"/>
              <a:t>, verbose=0)</a:t>
            </a:r>
          </a:p>
          <a:p>
            <a:pPr marL="0" indent="0">
              <a:buNone/>
            </a:pPr>
            <a:r>
              <a:rPr lang="en-US" sz="2800" dirty="0"/>
              <a:t>&gt;&gt;&gt; print(“Test accuracy:”, score[1])</a:t>
            </a:r>
          </a:p>
          <a:p>
            <a:pPr marL="0" indent="0">
              <a:buNone/>
            </a:pPr>
            <a:r>
              <a:rPr lang="en-US" sz="2800" dirty="0"/>
              <a:t>Test accuracy: 0.7566627860069275</a:t>
            </a:r>
          </a:p>
          <a:p>
            <a:pPr marL="0" indent="0">
              <a:buNone/>
            </a:pPr>
            <a:r>
              <a:rPr lang="en-US" sz="2800" dirty="0"/>
              <a:t>(You may not get the same value due to randomness.)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One could design and evaluate different CNN architectures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55C2C-5A14-4E39-A331-86A1A9D8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9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54F2-A056-417A-B062-56156C05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Using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FE68-4C64-4BDC-967B-3C4DE332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/>
              <a:t>Note: </a:t>
            </a:r>
            <a:r>
              <a:rPr lang="en-US" i="1" dirty="0"/>
              <a:t>Please first install the Python imaging library pillow (pip install pillow) and then restart the Python shell</a:t>
            </a:r>
            <a:r>
              <a:rPr lang="en-US" dirty="0"/>
              <a:t> </a:t>
            </a:r>
            <a:r>
              <a:rPr lang="en-US" i="1" dirty="0"/>
              <a:t>(save the trained model in a file first, if needed).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can also make predictions on individual images: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image_file</a:t>
            </a:r>
            <a:r>
              <a:rPr lang="en-US" dirty="0"/>
              <a:t> = “flowers/rose/12240303_80d87f77a3_n.jpg”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preprocessing.image.load_img</a:t>
            </a:r>
            <a:r>
              <a:rPr lang="en-US" dirty="0"/>
              <a:t>(</a:t>
            </a:r>
            <a:r>
              <a:rPr lang="en-US" dirty="0" err="1"/>
              <a:t>image_file,target_size</a:t>
            </a:r>
            <a:r>
              <a:rPr lang="en-US" dirty="0"/>
              <a:t>=(100,100))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loads the image in an internal format, we need to change it to </a:t>
            </a:r>
            <a:r>
              <a:rPr lang="en-US" dirty="0" err="1"/>
              <a:t>numpy</a:t>
            </a:r>
            <a:r>
              <a:rPr lang="en-US" dirty="0"/>
              <a:t> array: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img_arr</a:t>
            </a:r>
            <a:r>
              <a:rPr lang="en-US" dirty="0"/>
              <a:t> = </a:t>
            </a:r>
            <a:r>
              <a:rPr lang="en-US" dirty="0" err="1"/>
              <a:t>preprocessing.image.img_to_array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img_arr.shape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(100, 100, 3)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image: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img_arr.astype</a:t>
            </a:r>
            <a:r>
              <a:rPr lang="en-US" dirty="0"/>
              <a:t>("uint8"))</a:t>
            </a:r>
          </a:p>
          <a:p>
            <a:pPr marL="0" indent="0">
              <a:buNone/>
            </a:pPr>
            <a:r>
              <a:rPr lang="en-US" dirty="0"/>
              <a:t>(or </a:t>
            </a: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img_arr</a:t>
            </a:r>
            <a:r>
              <a:rPr lang="en-US" dirty="0"/>
              <a:t>/255))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A1792-E504-40C9-9802-393CE573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97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FDF8-1FEB-4AF5-9BBA-25031109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Using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7B72-1873-447D-8F32-A3AA55F2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predict function takes a bunch of examples to test, we have only one example, hence we need to increase its dimension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img_cl</a:t>
            </a:r>
            <a:r>
              <a:rPr lang="en-US" dirty="0"/>
              <a:t> = </a:t>
            </a:r>
            <a:r>
              <a:rPr lang="en-US" dirty="0" err="1"/>
              <a:t>img_arr.reshape</a:t>
            </a:r>
            <a:r>
              <a:rPr lang="en-US" dirty="0"/>
              <a:t>(1,100,100,3)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score = </a:t>
            </a:r>
            <a:r>
              <a:rPr lang="en-US" dirty="0" err="1"/>
              <a:t>m.predict</a:t>
            </a:r>
            <a:r>
              <a:rPr lang="en-US" dirty="0"/>
              <a:t>(</a:t>
            </a:r>
            <a:r>
              <a:rPr lang="en-US" dirty="0" err="1"/>
              <a:t>img_cl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print(score)</a:t>
            </a:r>
          </a:p>
          <a:p>
            <a:pPr marL="0" indent="0">
              <a:buNone/>
            </a:pPr>
            <a:r>
              <a:rPr lang="en-US" sz="2400" dirty="0"/>
              <a:t>[[0.33894712 0.00582944 0.6132814  0.01129632 0.03064577]]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61.3% </a:t>
            </a:r>
            <a:r>
              <a:rPr lang="en-US" sz="2400"/>
              <a:t>confident that </a:t>
            </a:r>
            <a:r>
              <a:rPr lang="en-US" sz="2400" dirty="0"/>
              <a:t>it is rose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BC889-5C8B-4B26-8354-4677C7B0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432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6785-878A-45B5-990A-E37AA6EE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493D-1875-4441-A1E8-4AE12F49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possible to save models in </a:t>
            </a:r>
            <a:r>
              <a:rPr lang="en-US" dirty="0" err="1"/>
              <a:t>Keras</a:t>
            </a:r>
            <a:r>
              <a:rPr lang="en-US" dirty="0"/>
              <a:t> so that one does not need to train every time </a:t>
            </a:r>
          </a:p>
          <a:p>
            <a:pPr lvl="1"/>
            <a:r>
              <a:rPr lang="en-US" dirty="0"/>
              <a:t>One can train them once and load them any time for testing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m.save</a:t>
            </a:r>
            <a:r>
              <a:rPr lang="en-US" sz="2800" dirty="0"/>
              <a:t>("my_model.h5")</a:t>
            </a:r>
          </a:p>
          <a:p>
            <a:pPr marL="0" indent="0">
              <a:buNone/>
            </a:pPr>
            <a:r>
              <a:rPr lang="en-US" sz="2800" dirty="0"/>
              <a:t>It will be saved in Python’s installation folder by default.</a:t>
            </a:r>
          </a:p>
          <a:p>
            <a:pPr marL="0" indent="0">
              <a:buNone/>
            </a:pPr>
            <a:r>
              <a:rPr lang="en-US" sz="2800" dirty="0"/>
              <a:t>And load it later:</a:t>
            </a:r>
          </a:p>
          <a:p>
            <a:pPr marL="0" indent="0">
              <a:buNone/>
            </a:pPr>
            <a:r>
              <a:rPr lang="en-US" sz="2800" dirty="0"/>
              <a:t>&gt;&gt;&gt; from </a:t>
            </a:r>
            <a:r>
              <a:rPr lang="en-US" sz="2800" dirty="0" err="1"/>
              <a:t>tensorflow.keras.models</a:t>
            </a:r>
            <a:r>
              <a:rPr lang="en-US" sz="2800" dirty="0"/>
              <a:t> import </a:t>
            </a:r>
            <a:r>
              <a:rPr lang="en-US" sz="2800" dirty="0" err="1"/>
              <a:t>load_model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old_model</a:t>
            </a:r>
            <a:r>
              <a:rPr lang="en-US" sz="2800" dirty="0"/>
              <a:t> = </a:t>
            </a:r>
            <a:r>
              <a:rPr lang="en-US" sz="2800" dirty="0" err="1"/>
              <a:t>load_model</a:t>
            </a:r>
            <a:r>
              <a:rPr lang="en-US" sz="2800" dirty="0"/>
              <a:t>("my_model.h5")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See Models API: </a:t>
            </a:r>
            <a:r>
              <a:rPr lang="en-US" sz="2200" dirty="0">
                <a:hlinkClick r:id="rId2"/>
              </a:rPr>
              <a:t>https://keras.io/api/models/</a:t>
            </a:r>
            <a:endParaRPr lang="en-US" sz="2200" dirty="0"/>
          </a:p>
          <a:p>
            <a:pPr marL="0" indent="0">
              <a:buNone/>
            </a:pPr>
            <a:r>
              <a:rPr lang="en-US" sz="1900" dirty="0"/>
              <a:t>See FAQ: </a:t>
            </a:r>
            <a:r>
              <a:rPr lang="en-US" sz="1900" dirty="0">
                <a:hlinkClick r:id="rId3"/>
              </a:rPr>
              <a:t>https://keras.io/getting_started/faq/</a:t>
            </a:r>
            <a:endParaRPr lang="en-US" sz="19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B530-1F0C-4C93-923D-27E567D0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81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26BE-0DA9-4470-ABA8-D2CBC11C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A7BD-BDE3-4C56-BB8D-208113D3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use the Flower Recognition dataset from Kaggle: </a:t>
            </a:r>
            <a:r>
              <a:rPr lang="en-US" sz="1800" dirty="0">
                <a:hlinkClick r:id="rId2"/>
              </a:rPr>
              <a:t>https://www.kaggle.com/datasets/alxmamaev/flowers-recognition</a:t>
            </a:r>
            <a:endParaRPr lang="en-US" sz="1800" dirty="0"/>
          </a:p>
          <a:p>
            <a:r>
              <a:rPr lang="en-US" sz="2800" dirty="0"/>
              <a:t>It has: </a:t>
            </a:r>
          </a:p>
          <a:p>
            <a:pPr lvl="1"/>
            <a:r>
              <a:rPr lang="en-US" sz="2400" dirty="0"/>
              <a:t>4242 images of flowers, different sizes</a:t>
            </a:r>
          </a:p>
          <a:p>
            <a:pPr lvl="1"/>
            <a:r>
              <a:rPr lang="en-US" sz="2400" dirty="0"/>
              <a:t>236 MB</a:t>
            </a:r>
          </a:p>
          <a:p>
            <a:pPr lvl="1"/>
            <a:r>
              <a:rPr lang="en-US" sz="2400" dirty="0"/>
              <a:t>Five classes: </a:t>
            </a:r>
          </a:p>
          <a:p>
            <a:pPr marL="457200" lvl="1" indent="0">
              <a:buNone/>
            </a:pPr>
            <a:r>
              <a:rPr lang="en-US" sz="2400" dirty="0"/>
              <a:t>daisy      dandelion            rose                  sunflower         tulip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4EBE-5601-404C-8C20-45FC056C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 descr="A group of white and red flowers&#10;&#10;Description automatically generated with medium confidence">
            <a:extLst>
              <a:ext uri="{FF2B5EF4-FFF2-40B4-BE49-F238E27FC236}">
                <a16:creationId xmlns:a16="http://schemas.microsoft.com/office/drawing/2014/main" id="{EDFB0AAE-2A57-4610-A09E-7F63C10E7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94413"/>
            <a:ext cx="1524000" cy="1219200"/>
          </a:xfrm>
          <a:prstGeom prst="rect">
            <a:avLst/>
          </a:prstGeom>
        </p:spPr>
      </p:pic>
      <p:pic>
        <p:nvPicPr>
          <p:cNvPr id="12" name="Picture 11" descr="A group of pink flowers&#10;&#10;Description automatically generated with medium confidence">
            <a:extLst>
              <a:ext uri="{FF2B5EF4-FFF2-40B4-BE49-F238E27FC236}">
                <a16:creationId xmlns:a16="http://schemas.microsoft.com/office/drawing/2014/main" id="{E32E51C2-0F71-47E7-AAD9-684992A6E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06" y="4612341"/>
            <a:ext cx="1790250" cy="1192306"/>
          </a:xfrm>
          <a:prstGeom prst="rect">
            <a:avLst/>
          </a:prstGeom>
        </p:spPr>
      </p:pic>
      <p:pic>
        <p:nvPicPr>
          <p:cNvPr id="16" name="Picture 15" descr="A yellow sunflower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1C02865A-B4DC-499C-B854-81EC52602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31" y="4621306"/>
            <a:ext cx="1790250" cy="1192307"/>
          </a:xfrm>
          <a:prstGeom prst="rect">
            <a:avLst/>
          </a:prstGeom>
        </p:spPr>
      </p:pic>
      <p:pic>
        <p:nvPicPr>
          <p:cNvPr id="20" name="Picture 19" descr="A field of tulips&#10;&#10;Description automatically generated">
            <a:extLst>
              <a:ext uri="{FF2B5EF4-FFF2-40B4-BE49-F238E27FC236}">
                <a16:creationId xmlns:a16="http://schemas.microsoft.com/office/drawing/2014/main" id="{DCA9DD49-B536-4473-A6A9-9705DD5F3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669" y="4639235"/>
            <a:ext cx="1790249" cy="11923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9676D4-B23C-427C-8B8E-00FE016D46AE}"/>
              </a:ext>
            </a:extLst>
          </p:cNvPr>
          <p:cNvSpPr txBox="1"/>
          <p:nvPr/>
        </p:nvSpPr>
        <p:spPr>
          <a:xfrm>
            <a:off x="2525687" y="590031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images from the dataset</a:t>
            </a:r>
          </a:p>
        </p:txBody>
      </p:sp>
      <p:pic>
        <p:nvPicPr>
          <p:cNvPr id="23" name="Picture 22" descr="A group of yellow flowers&#10;&#10;Description automatically generated with medium confidence">
            <a:extLst>
              <a:ext uri="{FF2B5EF4-FFF2-40B4-BE49-F238E27FC236}">
                <a16:creationId xmlns:a16="http://schemas.microsoft.com/office/drawing/2014/main" id="{078AB823-09D7-44B3-8856-136A147CA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8" y="4604217"/>
            <a:ext cx="1524000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3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8D35-927C-4A18-A36E-436265DB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6CD2-59AA-4F78-BC52-ED360E7F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Download the dataset </a:t>
            </a:r>
          </a:p>
          <a:p>
            <a:pPr lvl="1"/>
            <a:r>
              <a:rPr lang="en-US" dirty="0"/>
              <a:t>Requires signing-in from an email</a:t>
            </a:r>
          </a:p>
          <a:p>
            <a:r>
              <a:rPr lang="en-US" dirty="0"/>
              <a:t>Unzip it and keep it as a folder “flowers” inside your Python folder</a:t>
            </a:r>
          </a:p>
          <a:p>
            <a:r>
              <a:rPr lang="en-US" dirty="0"/>
              <a:t>Images of each class will be in a separate folder inside the flowers folder</a:t>
            </a:r>
          </a:p>
          <a:p>
            <a:pPr lvl="1"/>
            <a:r>
              <a:rPr lang="en-US" dirty="0"/>
              <a:t>General structure for many classification datasets</a:t>
            </a:r>
          </a:p>
          <a:p>
            <a:pPr lvl="1"/>
            <a:r>
              <a:rPr lang="en-US" dirty="0"/>
              <a:t>Program would easily work with any other such dataset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53D07-4547-4318-B978-4C9ACBD8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17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10C2-C771-4565-9417-D5F1C8B4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D4DE-1162-4F4C-98B0-BFC56644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Keras</a:t>
            </a:r>
            <a:r>
              <a:rPr lang="en-US" dirty="0"/>
              <a:t> provides a handy preprocessing function to load an image dataset from the folder structure: </a:t>
            </a:r>
            <a:r>
              <a:rPr lang="en-US" dirty="0" err="1"/>
              <a:t>image_dataset_from_directory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https://keras.io/api/preprocessing/image/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tensorflow.keras</a:t>
            </a:r>
            <a:r>
              <a:rPr lang="en-US" dirty="0"/>
              <a:t> import preprocessing	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training_set</a:t>
            </a:r>
            <a:r>
              <a:rPr lang="en-US" dirty="0"/>
              <a:t> = </a:t>
            </a:r>
            <a:r>
              <a:rPr lang="en-US" dirty="0" err="1"/>
              <a:t>preprocessing.image_dataset_from_directory</a:t>
            </a:r>
            <a:r>
              <a:rPr lang="en-US" dirty="0"/>
              <a:t>(“flowers",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validation_split</a:t>
            </a:r>
            <a:r>
              <a:rPr lang="en-US" dirty="0"/>
              <a:t>=0.2,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subset="training",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label_mode</a:t>
            </a:r>
            <a:r>
              <a:rPr lang="en-US" dirty="0"/>
              <a:t>="categorical",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seed=0,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image_size</a:t>
            </a:r>
            <a:r>
              <a:rPr lang="en-US" dirty="0"/>
              <a:t>=(100,100))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CB757-2C15-42A2-8811-EDC7D60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92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203D-9813-4659-8F8F-D2A6C035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D330-5FDF-4FBD-BE8F-5A7CA626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“flowers”: name of the folder</a:t>
            </a:r>
          </a:p>
          <a:p>
            <a:pPr lvl="1"/>
            <a:r>
              <a:rPr lang="en-US" dirty="0" err="1"/>
              <a:t>validation_split</a:t>
            </a:r>
            <a:r>
              <a:rPr lang="en-US" dirty="0"/>
              <a:t>=0.2: use 80% part for training set (randomly selected)</a:t>
            </a:r>
          </a:p>
          <a:p>
            <a:pPr lvl="1"/>
            <a:r>
              <a:rPr lang="en-US" dirty="0"/>
              <a:t> subset="training": create the training set </a:t>
            </a:r>
          </a:p>
          <a:p>
            <a:pPr lvl="1"/>
            <a:r>
              <a:rPr lang="en-US" dirty="0" err="1"/>
              <a:t>label_mode</a:t>
            </a:r>
            <a:r>
              <a:rPr lang="en-US" dirty="0"/>
              <a:t>="categorical": give labels corresponding to categorical labels, will automatically do one-hot encoding</a:t>
            </a:r>
          </a:p>
          <a:p>
            <a:pPr lvl="1"/>
            <a:r>
              <a:rPr lang="en-US" dirty="0"/>
              <a:t>seed=0: seed for random number  (use the same seed to generate the other 20% part)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image_size</a:t>
            </a:r>
            <a:r>
              <a:rPr lang="en-US" dirty="0"/>
              <a:t>=(100,100): resize all images to 100x100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4817A-0BF4-4E6B-941F-2384B546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14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D68D-FD1E-4E7A-B242-77146E62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DCE9-435B-4ED3-90B7-80AE5E42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image_dataset_from_directory</a:t>
            </a:r>
            <a:r>
              <a:rPr lang="en-US" dirty="0"/>
              <a:t> returns a </a:t>
            </a:r>
            <a:r>
              <a:rPr lang="en-US" dirty="0" err="1"/>
              <a:t>tensorflow</a:t>
            </a:r>
            <a:r>
              <a:rPr lang="en-US" dirty="0"/>
              <a:t> Dataset object: </a:t>
            </a:r>
            <a:r>
              <a:rPr lang="en-US" sz="2000" dirty="0">
                <a:hlinkClick r:id="rId2"/>
              </a:rPr>
              <a:t>https://www.tensorflow.org/api_docs/python/tf/data/Dataset</a:t>
            </a:r>
            <a:endParaRPr lang="en-US" sz="2000" dirty="0"/>
          </a:p>
          <a:p>
            <a:r>
              <a:rPr lang="en-US" dirty="0"/>
              <a:t>It includes labels, and can be directly fed to </a:t>
            </a:r>
            <a:r>
              <a:rPr lang="en-US" dirty="0" err="1"/>
              <a:t>Keras</a:t>
            </a:r>
            <a:r>
              <a:rPr lang="en-US" dirty="0"/>
              <a:t> fit or evaluate functions</a:t>
            </a:r>
          </a:p>
          <a:p>
            <a:r>
              <a:rPr lang="en-US" dirty="0"/>
              <a:t>If you iterate through the Dataset, you will see it consists of tuples of </a:t>
            </a:r>
            <a:r>
              <a:rPr lang="en-US" dirty="0" err="1"/>
              <a:t>numpy</a:t>
            </a:r>
            <a:r>
              <a:rPr lang="en-US" dirty="0"/>
              <a:t> arrays corresponding to the images (100x100x3) and their labels (one-hot encoded), in batches (default 32) </a:t>
            </a:r>
          </a:p>
          <a:p>
            <a:pPr marL="0" indent="0">
              <a:buNone/>
            </a:pPr>
            <a:r>
              <a:rPr lang="en-US" dirty="0"/>
              <a:t>&gt;&gt;&gt; for e in </a:t>
            </a:r>
            <a:r>
              <a:rPr lang="en-US" dirty="0" err="1"/>
              <a:t>training_set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print(e)</a:t>
            </a:r>
          </a:p>
          <a:p>
            <a:pPr marL="0" indent="0">
              <a:buNone/>
            </a:pPr>
            <a:r>
              <a:rPr lang="en-US" dirty="0"/>
              <a:t>	a = input() # to pause</a:t>
            </a:r>
          </a:p>
          <a:p>
            <a:r>
              <a:rPr lang="en-US" dirty="0"/>
              <a:t>Indexing or slicing does not work on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92BA4-622E-4EAC-935E-3FAD238A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61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EFAA-79E4-4328-B945-6D729725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D394-3445-476A-B631-C98BDE3F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look at some of the loaded images and their labels:</a:t>
            </a:r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for e in </a:t>
            </a:r>
            <a:r>
              <a:rPr lang="en-US" dirty="0" err="1"/>
              <a:t>training_set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       print(e[1][0])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plt.imshow</a:t>
            </a:r>
            <a:r>
              <a:rPr lang="en-US" dirty="0"/>
              <a:t>(e[0][0]/255)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Close an image to see the next; &lt;control&gt;-c to exit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90B25-8AF0-4EB8-909B-E042DB3F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C0A05-746F-4639-BD37-D78A8578DA2D}"/>
              </a:ext>
            </a:extLst>
          </p:cNvPr>
          <p:cNvCxnSpPr/>
          <p:nvPr/>
        </p:nvCxnSpPr>
        <p:spPr>
          <a:xfrm flipH="1">
            <a:off x="3810000" y="36576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FA0C80-33A1-4BD2-ACB7-144E2B8247A9}"/>
              </a:ext>
            </a:extLst>
          </p:cNvPr>
          <p:cNvSpPr txBox="1"/>
          <p:nvPr/>
        </p:nvSpPr>
        <p:spPr>
          <a:xfrm>
            <a:off x="5029200" y="3429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Label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D073F4-3F93-41A7-975E-38F211E8A0AB}"/>
              </a:ext>
            </a:extLst>
          </p:cNvPr>
          <p:cNvCxnSpPr/>
          <p:nvPr/>
        </p:nvCxnSpPr>
        <p:spPr>
          <a:xfrm flipH="1">
            <a:off x="5562600" y="41910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B9E365-E0D1-4E24-8B96-0CF5AAEB47E6}"/>
              </a:ext>
            </a:extLst>
          </p:cNvPr>
          <p:cNvSpPr txBox="1"/>
          <p:nvPr/>
        </p:nvSpPr>
        <p:spPr>
          <a:xfrm>
            <a:off x="6781800" y="39624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Image (</a:t>
            </a:r>
            <a:r>
              <a:rPr lang="en-US" dirty="0" err="1">
                <a:solidFill>
                  <a:srgbClr val="0066FF"/>
                </a:solidFill>
              </a:rPr>
              <a:t>numpy</a:t>
            </a:r>
            <a:r>
              <a:rPr lang="en-US" dirty="0">
                <a:solidFill>
                  <a:srgbClr val="0066FF"/>
                </a:solidFill>
              </a:rPr>
              <a:t> array)</a:t>
            </a:r>
          </a:p>
        </p:txBody>
      </p:sp>
    </p:spTree>
    <p:extLst>
      <p:ext uri="{BB962C8B-B14F-4D97-AF65-F5344CB8AC3E}">
        <p14:creationId xmlns:p14="http://schemas.microsoft.com/office/powerpoint/2010/main" val="338843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9B5-8405-46DC-AB63-E40B49BA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39B8-7E43-4FC8-AFFA-A506BC28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create a test set with the rest of the data (</a:t>
            </a:r>
            <a:r>
              <a:rPr lang="en-US" i="1" dirty="0"/>
              <a:t>important: </a:t>
            </a:r>
            <a:r>
              <a:rPr lang="en-US" dirty="0"/>
              <a:t>use the same seed)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test_set</a:t>
            </a:r>
            <a:r>
              <a:rPr lang="en-US" sz="2400" dirty="0"/>
              <a:t> = </a:t>
            </a:r>
            <a:r>
              <a:rPr lang="en-US" sz="2400" dirty="0" err="1"/>
              <a:t>preprocessing.image_dataset_from_directory</a:t>
            </a:r>
            <a:r>
              <a:rPr lang="en-US" sz="2400" dirty="0"/>
              <a:t>("flowers",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</a:t>
            </a:r>
            <a:r>
              <a:rPr lang="en-US" sz="2400" dirty="0" err="1"/>
              <a:t>validation_split</a:t>
            </a:r>
            <a:r>
              <a:rPr lang="en-US" sz="2400" dirty="0"/>
              <a:t>=0.2,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subset="validation",</a:t>
            </a:r>
          </a:p>
          <a:p>
            <a:pPr marL="0" indent="0">
              <a:buNone/>
            </a:pPr>
            <a:r>
              <a:rPr lang="en-US" sz="2400" dirty="0"/>
              <a:t>                            		         </a:t>
            </a:r>
            <a:r>
              <a:rPr lang="en-US" sz="2400" dirty="0" err="1"/>
              <a:t>label_mode</a:t>
            </a:r>
            <a:r>
              <a:rPr lang="en-US" sz="2400" dirty="0"/>
              <a:t>="categorical",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seed=0,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</a:t>
            </a:r>
            <a:r>
              <a:rPr lang="en-US" sz="2400" dirty="0" err="1"/>
              <a:t>image_size</a:t>
            </a:r>
            <a:r>
              <a:rPr lang="en-US" sz="2400" dirty="0"/>
              <a:t>=(100,100))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2E7B6-06ED-43E9-9961-D8DE6F4B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08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4995</TotalTime>
  <Words>2019</Words>
  <Application>Microsoft Office PowerPoint</Application>
  <PresentationFormat>On-screen Show (4:3)</PresentationFormat>
  <Paragraphs>276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Introduction to Machine Learning</vt:lpstr>
      <vt:lpstr>CNNs in Keras</vt:lpstr>
      <vt:lpstr>Dataset</vt:lpstr>
      <vt:lpstr>Download Dataset</vt:lpstr>
      <vt:lpstr>Loading Dataset</vt:lpstr>
      <vt:lpstr>Loading Dataset</vt:lpstr>
      <vt:lpstr>Loading Dataset</vt:lpstr>
      <vt:lpstr>Loading Dataset</vt:lpstr>
      <vt:lpstr>Loading Dataset</vt:lpstr>
      <vt:lpstr>Building CNN</vt:lpstr>
      <vt:lpstr>Building CNN</vt:lpstr>
      <vt:lpstr>Building CNN</vt:lpstr>
      <vt:lpstr>Building CNN</vt:lpstr>
      <vt:lpstr>Building CNN</vt:lpstr>
      <vt:lpstr>Building CNN</vt:lpstr>
      <vt:lpstr>Building CNN</vt:lpstr>
      <vt:lpstr>Building CNN</vt:lpstr>
      <vt:lpstr>Building CNN</vt:lpstr>
      <vt:lpstr>Building CNN</vt:lpstr>
      <vt:lpstr>Setting CNN</vt:lpstr>
      <vt:lpstr>Training CNN</vt:lpstr>
      <vt:lpstr>Training CNN</vt:lpstr>
      <vt:lpstr>Training CNN</vt:lpstr>
      <vt:lpstr>Training CNN</vt:lpstr>
      <vt:lpstr>Testing CNN</vt:lpstr>
      <vt:lpstr>Predicting Using CNN</vt:lpstr>
      <vt:lpstr>Predicting Using CNN</vt:lpstr>
      <vt:lpstr>Saving and Loading Models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1694</cp:revision>
  <dcterms:created xsi:type="dcterms:W3CDTF">2010-08-30T20:07:57Z</dcterms:created>
  <dcterms:modified xsi:type="dcterms:W3CDTF">2022-04-27T22:42:11Z</dcterms:modified>
</cp:coreProperties>
</file>