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64AFA-49C8-4DBD-BAAD-04AF5C973E60}" v="1" dt="2018-11-02T17:01:34.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PAWAR" userId="S::shubham.pawar@lntinfotech.com::49ad72e2-a559-4ca6-a6bc-21890144f934" providerId="AD" clId="Web-{B3815096-9A9B-4E9A-60CF-B900879B670E}"/>
    <pc:docChg chg="addSld delSld modSld">
      <pc:chgData name="SHUBHAM PAWAR" userId="S::shubham.pawar@lntinfotech.com::49ad72e2-a559-4ca6-a6bc-21890144f934" providerId="AD" clId="Web-{B3815096-9A9B-4E9A-60CF-B900879B670E}" dt="2018-11-02T17:36:51.108" v="270" actId="20577"/>
      <pc:docMkLst>
        <pc:docMk/>
      </pc:docMkLst>
      <pc:sldChg chg="modSp">
        <pc:chgData name="SHUBHAM PAWAR" userId="S::shubham.pawar@lntinfotech.com::49ad72e2-a559-4ca6-a6bc-21890144f934" providerId="AD" clId="Web-{B3815096-9A9B-4E9A-60CF-B900879B670E}" dt="2018-11-02T17:18:14.466" v="43" actId="20577"/>
        <pc:sldMkLst>
          <pc:docMk/>
          <pc:sldMk cId="167371962" sldId="257"/>
        </pc:sldMkLst>
        <pc:spChg chg="mod">
          <ac:chgData name="SHUBHAM PAWAR" userId="S::shubham.pawar@lntinfotech.com::49ad72e2-a559-4ca6-a6bc-21890144f934" providerId="AD" clId="Web-{B3815096-9A9B-4E9A-60CF-B900879B670E}" dt="2018-11-02T17:18:14.466" v="43" actId="20577"/>
          <ac:spMkLst>
            <pc:docMk/>
            <pc:sldMk cId="167371962" sldId="257"/>
            <ac:spMk id="3" creationId="{5D3ACC9C-2EFF-4F84-8517-E998D59955D5}"/>
          </ac:spMkLst>
        </pc:spChg>
      </pc:sldChg>
      <pc:sldChg chg="addSp modSp new">
        <pc:chgData name="SHUBHAM PAWAR" userId="S::shubham.pawar@lntinfotech.com::49ad72e2-a559-4ca6-a6bc-21890144f934" providerId="AD" clId="Web-{B3815096-9A9B-4E9A-60CF-B900879B670E}" dt="2018-11-02T17:18:08.278" v="39" actId="20577"/>
        <pc:sldMkLst>
          <pc:docMk/>
          <pc:sldMk cId="1957562020" sldId="258"/>
        </pc:sldMkLst>
        <pc:spChg chg="mod">
          <ac:chgData name="SHUBHAM PAWAR" userId="S::shubham.pawar@lntinfotech.com::49ad72e2-a559-4ca6-a6bc-21890144f934" providerId="AD" clId="Web-{B3815096-9A9B-4E9A-60CF-B900879B670E}" dt="2018-11-02T17:16:49.259" v="20" actId="20577"/>
          <ac:spMkLst>
            <pc:docMk/>
            <pc:sldMk cId="1957562020" sldId="258"/>
            <ac:spMk id="2" creationId="{ACF6CAF9-1F09-4952-9079-F21A618C0ED8}"/>
          </ac:spMkLst>
        </pc:spChg>
        <pc:spChg chg="add mod">
          <ac:chgData name="SHUBHAM PAWAR" userId="S::shubham.pawar@lntinfotech.com::49ad72e2-a559-4ca6-a6bc-21890144f934" providerId="AD" clId="Web-{B3815096-9A9B-4E9A-60CF-B900879B670E}" dt="2018-11-02T17:18:08.278" v="39" actId="20577"/>
          <ac:spMkLst>
            <pc:docMk/>
            <pc:sldMk cId="1957562020" sldId="258"/>
            <ac:spMk id="3" creationId="{AB689E73-C8F8-4752-826F-CE248C7E9FFC}"/>
          </ac:spMkLst>
        </pc:spChg>
      </pc:sldChg>
      <pc:sldChg chg="modSp new">
        <pc:chgData name="SHUBHAM PAWAR" userId="S::shubham.pawar@lntinfotech.com::49ad72e2-a559-4ca6-a6bc-21890144f934" providerId="AD" clId="Web-{B3815096-9A9B-4E9A-60CF-B900879B670E}" dt="2018-11-02T17:21:26.540" v="58" actId="20577"/>
        <pc:sldMkLst>
          <pc:docMk/>
          <pc:sldMk cId="181470199" sldId="259"/>
        </pc:sldMkLst>
        <pc:spChg chg="mod">
          <ac:chgData name="SHUBHAM PAWAR" userId="S::shubham.pawar@lntinfotech.com::49ad72e2-a559-4ca6-a6bc-21890144f934" providerId="AD" clId="Web-{B3815096-9A9B-4E9A-60CF-B900879B670E}" dt="2018-11-02T17:21:04.476" v="48" actId="20577"/>
          <ac:spMkLst>
            <pc:docMk/>
            <pc:sldMk cId="181470199" sldId="259"/>
            <ac:spMk id="2" creationId="{E460DF25-65DA-4980-B40B-C5CB49CA3F9E}"/>
          </ac:spMkLst>
        </pc:spChg>
        <pc:spChg chg="mod">
          <ac:chgData name="SHUBHAM PAWAR" userId="S::shubham.pawar@lntinfotech.com::49ad72e2-a559-4ca6-a6bc-21890144f934" providerId="AD" clId="Web-{B3815096-9A9B-4E9A-60CF-B900879B670E}" dt="2018-11-02T17:21:26.540" v="58" actId="20577"/>
          <ac:spMkLst>
            <pc:docMk/>
            <pc:sldMk cId="181470199" sldId="259"/>
            <ac:spMk id="3" creationId="{63EE709D-B19B-4436-97D9-898AFAC826FE}"/>
          </ac:spMkLst>
        </pc:spChg>
      </pc:sldChg>
      <pc:sldChg chg="addSp modSp new">
        <pc:chgData name="SHUBHAM PAWAR" userId="S::shubham.pawar@lntinfotech.com::49ad72e2-a559-4ca6-a6bc-21890144f934" providerId="AD" clId="Web-{B3815096-9A9B-4E9A-60CF-B900879B670E}" dt="2018-11-02T17:26:58.600" v="132" actId="20577"/>
        <pc:sldMkLst>
          <pc:docMk/>
          <pc:sldMk cId="113206346" sldId="260"/>
        </pc:sldMkLst>
        <pc:spChg chg="add mod">
          <ac:chgData name="SHUBHAM PAWAR" userId="S::shubham.pawar@lntinfotech.com::49ad72e2-a559-4ca6-a6bc-21890144f934" providerId="AD" clId="Web-{B3815096-9A9B-4E9A-60CF-B900879B670E}" dt="2018-11-02T17:26:58.600" v="132" actId="20577"/>
          <ac:spMkLst>
            <pc:docMk/>
            <pc:sldMk cId="113206346" sldId="260"/>
            <ac:spMk id="2" creationId="{576D8D7A-F380-438C-BC80-748F4411E090}"/>
          </ac:spMkLst>
        </pc:spChg>
        <pc:spChg chg="add mod">
          <ac:chgData name="SHUBHAM PAWAR" userId="S::shubham.pawar@lntinfotech.com::49ad72e2-a559-4ca6-a6bc-21890144f934" providerId="AD" clId="Web-{B3815096-9A9B-4E9A-60CF-B900879B670E}" dt="2018-11-02T17:26:42.443" v="127" actId="14100"/>
          <ac:spMkLst>
            <pc:docMk/>
            <pc:sldMk cId="113206346" sldId="260"/>
            <ac:spMk id="3" creationId="{072A80B0-8B5A-4BA8-A7F7-90FADE0E0D65}"/>
          </ac:spMkLst>
        </pc:spChg>
      </pc:sldChg>
      <pc:sldChg chg="modSp new">
        <pc:chgData name="SHUBHAM PAWAR" userId="S::shubham.pawar@lntinfotech.com::49ad72e2-a559-4ca6-a6bc-21890144f934" providerId="AD" clId="Web-{B3815096-9A9B-4E9A-60CF-B900879B670E}" dt="2018-11-02T17:32:12.434" v="190" actId="20577"/>
        <pc:sldMkLst>
          <pc:docMk/>
          <pc:sldMk cId="1015734275" sldId="261"/>
        </pc:sldMkLst>
        <pc:spChg chg="mod">
          <ac:chgData name="SHUBHAM PAWAR" userId="S::shubham.pawar@lntinfotech.com::49ad72e2-a559-4ca6-a6bc-21890144f934" providerId="AD" clId="Web-{B3815096-9A9B-4E9A-60CF-B900879B670E}" dt="2018-11-02T17:29:11.013" v="143" actId="14100"/>
          <ac:spMkLst>
            <pc:docMk/>
            <pc:sldMk cId="1015734275" sldId="261"/>
            <ac:spMk id="2" creationId="{CF202B8B-2821-460B-A647-F85F09A01DC4}"/>
          </ac:spMkLst>
        </pc:spChg>
        <pc:spChg chg="mod">
          <ac:chgData name="SHUBHAM PAWAR" userId="S::shubham.pawar@lntinfotech.com::49ad72e2-a559-4ca6-a6bc-21890144f934" providerId="AD" clId="Web-{B3815096-9A9B-4E9A-60CF-B900879B670E}" dt="2018-11-02T17:32:12.434" v="190" actId="20577"/>
          <ac:spMkLst>
            <pc:docMk/>
            <pc:sldMk cId="1015734275" sldId="261"/>
            <ac:spMk id="3" creationId="{6E8326D6-BE8D-4083-9479-682699F6F91A}"/>
          </ac:spMkLst>
        </pc:spChg>
      </pc:sldChg>
      <pc:sldChg chg="modSp new del">
        <pc:chgData name="SHUBHAM PAWAR" userId="S::shubham.pawar@lntinfotech.com::49ad72e2-a559-4ca6-a6bc-21890144f934" providerId="AD" clId="Web-{B3815096-9A9B-4E9A-60CF-B900879B670E}" dt="2018-11-02T17:26:24.536" v="123"/>
        <pc:sldMkLst>
          <pc:docMk/>
          <pc:sldMk cId="4067423456" sldId="261"/>
        </pc:sldMkLst>
        <pc:spChg chg="mod">
          <ac:chgData name="SHUBHAM PAWAR" userId="S::shubham.pawar@lntinfotech.com::49ad72e2-a559-4ca6-a6bc-21890144f934" providerId="AD" clId="Web-{B3815096-9A9B-4E9A-60CF-B900879B670E}" dt="2018-11-02T17:25:54.784" v="120" actId="20577"/>
          <ac:spMkLst>
            <pc:docMk/>
            <pc:sldMk cId="4067423456" sldId="261"/>
            <ac:spMk id="2" creationId="{D1FE4127-ABC4-4B4D-9203-DAD8A61931B1}"/>
          </ac:spMkLst>
        </pc:spChg>
        <pc:spChg chg="mod">
          <ac:chgData name="SHUBHAM PAWAR" userId="S::shubham.pawar@lntinfotech.com::49ad72e2-a559-4ca6-a6bc-21890144f934" providerId="AD" clId="Web-{B3815096-9A9B-4E9A-60CF-B900879B670E}" dt="2018-11-02T17:26:00.207" v="122" actId="14100"/>
          <ac:spMkLst>
            <pc:docMk/>
            <pc:sldMk cId="4067423456" sldId="261"/>
            <ac:spMk id="3" creationId="{31EB0586-1992-40D4-B380-926E26D30EF5}"/>
          </ac:spMkLst>
        </pc:spChg>
      </pc:sldChg>
      <pc:sldChg chg="modSp new">
        <pc:chgData name="SHUBHAM PAWAR" userId="S::shubham.pawar@lntinfotech.com::49ad72e2-a559-4ca6-a6bc-21890144f934" providerId="AD" clId="Web-{B3815096-9A9B-4E9A-60CF-B900879B670E}" dt="2018-11-02T17:33:50.863" v="211" actId="20577"/>
        <pc:sldMkLst>
          <pc:docMk/>
          <pc:sldMk cId="1580616067" sldId="262"/>
        </pc:sldMkLst>
        <pc:spChg chg="mod">
          <ac:chgData name="SHUBHAM PAWAR" userId="S::shubham.pawar@lntinfotech.com::49ad72e2-a559-4ca6-a6bc-21890144f934" providerId="AD" clId="Web-{B3815096-9A9B-4E9A-60CF-B900879B670E}" dt="2018-11-02T17:32:20.905" v="199" actId="20577"/>
          <ac:spMkLst>
            <pc:docMk/>
            <pc:sldMk cId="1580616067" sldId="262"/>
            <ac:spMk id="2" creationId="{CF5CBC0C-EC91-42B0-B0BE-3753298D8366}"/>
          </ac:spMkLst>
        </pc:spChg>
        <pc:spChg chg="mod">
          <ac:chgData name="SHUBHAM PAWAR" userId="S::shubham.pawar@lntinfotech.com::49ad72e2-a559-4ca6-a6bc-21890144f934" providerId="AD" clId="Web-{B3815096-9A9B-4E9A-60CF-B900879B670E}" dt="2018-11-02T17:33:50.863" v="211" actId="20577"/>
          <ac:spMkLst>
            <pc:docMk/>
            <pc:sldMk cId="1580616067" sldId="262"/>
            <ac:spMk id="3" creationId="{B696F284-488F-46F1-9346-721F1AD6B5AE}"/>
          </ac:spMkLst>
        </pc:spChg>
      </pc:sldChg>
      <pc:sldChg chg="modSp new">
        <pc:chgData name="SHUBHAM PAWAR" userId="S::shubham.pawar@lntinfotech.com::49ad72e2-a559-4ca6-a6bc-21890144f934" providerId="AD" clId="Web-{B3815096-9A9B-4E9A-60CF-B900879B670E}" dt="2018-11-02T17:34:38.820" v="223" actId="20577"/>
        <pc:sldMkLst>
          <pc:docMk/>
          <pc:sldMk cId="2614685579" sldId="263"/>
        </pc:sldMkLst>
        <pc:spChg chg="mod">
          <ac:chgData name="SHUBHAM PAWAR" userId="S::shubham.pawar@lntinfotech.com::49ad72e2-a559-4ca6-a6bc-21890144f934" providerId="AD" clId="Web-{B3815096-9A9B-4E9A-60CF-B900879B670E}" dt="2018-11-02T17:34:38.820" v="223" actId="20577"/>
          <ac:spMkLst>
            <pc:docMk/>
            <pc:sldMk cId="2614685579" sldId="263"/>
            <ac:spMk id="2" creationId="{566A244A-9490-4949-8F49-C0ECD14538EC}"/>
          </ac:spMkLst>
        </pc:spChg>
        <pc:spChg chg="mod">
          <ac:chgData name="SHUBHAM PAWAR" userId="S::shubham.pawar@lntinfotech.com::49ad72e2-a559-4ca6-a6bc-21890144f934" providerId="AD" clId="Web-{B3815096-9A9B-4E9A-60CF-B900879B670E}" dt="2018-11-02T17:34:05.005" v="220" actId="14100"/>
          <ac:spMkLst>
            <pc:docMk/>
            <pc:sldMk cId="2614685579" sldId="263"/>
            <ac:spMk id="3" creationId="{1FA7B043-21B0-45FD-B341-32704012B260}"/>
          </ac:spMkLst>
        </pc:spChg>
      </pc:sldChg>
      <pc:sldChg chg="modSp new">
        <pc:chgData name="SHUBHAM PAWAR" userId="S::shubham.pawar@lntinfotech.com::49ad72e2-a559-4ca6-a6bc-21890144f934" providerId="AD" clId="Web-{B3815096-9A9B-4E9A-60CF-B900879B670E}" dt="2018-11-02T17:35:06.696" v="237" actId="14100"/>
        <pc:sldMkLst>
          <pc:docMk/>
          <pc:sldMk cId="2745300356" sldId="264"/>
        </pc:sldMkLst>
        <pc:spChg chg="mod">
          <ac:chgData name="SHUBHAM PAWAR" userId="S::shubham.pawar@lntinfotech.com::49ad72e2-a559-4ca6-a6bc-21890144f934" providerId="AD" clId="Web-{B3815096-9A9B-4E9A-60CF-B900879B670E}" dt="2018-11-02T17:34:51.774" v="228" actId="20577"/>
          <ac:spMkLst>
            <pc:docMk/>
            <pc:sldMk cId="2745300356" sldId="264"/>
            <ac:spMk id="2" creationId="{00E1F580-654C-4646-8121-4757DD214856}"/>
          </ac:spMkLst>
        </pc:spChg>
        <pc:spChg chg="mod">
          <ac:chgData name="SHUBHAM PAWAR" userId="S::shubham.pawar@lntinfotech.com::49ad72e2-a559-4ca6-a6bc-21890144f934" providerId="AD" clId="Web-{B3815096-9A9B-4E9A-60CF-B900879B670E}" dt="2018-11-02T17:35:06.696" v="237" actId="14100"/>
          <ac:spMkLst>
            <pc:docMk/>
            <pc:sldMk cId="2745300356" sldId="264"/>
            <ac:spMk id="3" creationId="{00D2BD95-4E6A-45A9-A3B2-8E70403205C7}"/>
          </ac:spMkLst>
        </pc:spChg>
      </pc:sldChg>
      <pc:sldChg chg="modSp new">
        <pc:chgData name="SHUBHAM PAWAR" userId="S::shubham.pawar@lntinfotech.com::49ad72e2-a559-4ca6-a6bc-21890144f934" providerId="AD" clId="Web-{B3815096-9A9B-4E9A-60CF-B900879B670E}" dt="2018-11-02T17:36:51.108" v="269" actId="20577"/>
        <pc:sldMkLst>
          <pc:docMk/>
          <pc:sldMk cId="2466865039" sldId="265"/>
        </pc:sldMkLst>
        <pc:spChg chg="mod">
          <ac:chgData name="SHUBHAM PAWAR" userId="S::shubham.pawar@lntinfotech.com::49ad72e2-a559-4ca6-a6bc-21890144f934" providerId="AD" clId="Web-{B3815096-9A9B-4E9A-60CF-B900879B670E}" dt="2018-11-02T17:35:44.151" v="239" actId="20577"/>
          <ac:spMkLst>
            <pc:docMk/>
            <pc:sldMk cId="2466865039" sldId="265"/>
            <ac:spMk id="2" creationId="{8B27B7DA-0782-4A3B-9333-DD40C2D3093C}"/>
          </ac:spMkLst>
        </pc:spChg>
        <pc:spChg chg="mod">
          <ac:chgData name="SHUBHAM PAWAR" userId="S::shubham.pawar@lntinfotech.com::49ad72e2-a559-4ca6-a6bc-21890144f934" providerId="AD" clId="Web-{B3815096-9A9B-4E9A-60CF-B900879B670E}" dt="2018-11-02T17:36:51.108" v="269" actId="20577"/>
          <ac:spMkLst>
            <pc:docMk/>
            <pc:sldMk cId="2466865039" sldId="265"/>
            <ac:spMk id="3" creationId="{96B4D754-6C0D-42B2-A1F5-1D64B402634B}"/>
          </ac:spMkLst>
        </pc:spChg>
      </pc:sldChg>
    </pc:docChg>
  </pc:docChgLst>
  <pc:docChgLst>
    <pc:chgData name="SHUBHAM PAWAR" userId="S::shubham.pawar@lntinfotech.com::49ad72e2-a559-4ca6-a6bc-21890144f934" providerId="AD" clId="Web-{50164AFA-49C8-4DBD-BAAD-04AF5C973E60}"/>
    <pc:docChg chg="addSld modSld">
      <pc:chgData name="SHUBHAM PAWAR" userId="S::shubham.pawar@lntinfotech.com::49ad72e2-a559-4ca6-a6bc-21890144f934" providerId="AD" clId="Web-{50164AFA-49C8-4DBD-BAAD-04AF5C973E60}" dt="2018-11-02T17:05:39.657" v="69" actId="20577"/>
      <pc:docMkLst>
        <pc:docMk/>
      </pc:docMkLst>
      <pc:sldChg chg="modSp">
        <pc:chgData name="SHUBHAM PAWAR" userId="S::shubham.pawar@lntinfotech.com::49ad72e2-a559-4ca6-a6bc-21890144f934" providerId="AD" clId="Web-{50164AFA-49C8-4DBD-BAAD-04AF5C973E60}" dt="2018-11-02T17:00:35.052" v="36" actId="20577"/>
        <pc:sldMkLst>
          <pc:docMk/>
          <pc:sldMk cId="128632686" sldId="256"/>
        </pc:sldMkLst>
        <pc:spChg chg="mod">
          <ac:chgData name="SHUBHAM PAWAR" userId="S::shubham.pawar@lntinfotech.com::49ad72e2-a559-4ca6-a6bc-21890144f934" providerId="AD" clId="Web-{50164AFA-49C8-4DBD-BAAD-04AF5C973E60}" dt="2018-11-02T16:58:02.286" v="10" actId="20577"/>
          <ac:spMkLst>
            <pc:docMk/>
            <pc:sldMk cId="128632686" sldId="256"/>
            <ac:spMk id="2" creationId="{00000000-0000-0000-0000-000000000000}"/>
          </ac:spMkLst>
        </pc:spChg>
        <pc:spChg chg="mod">
          <ac:chgData name="SHUBHAM PAWAR" userId="S::shubham.pawar@lntinfotech.com::49ad72e2-a559-4ca6-a6bc-21890144f934" providerId="AD" clId="Web-{50164AFA-49C8-4DBD-BAAD-04AF5C973E60}" dt="2018-11-02T17:00:35.052" v="36" actId="20577"/>
          <ac:spMkLst>
            <pc:docMk/>
            <pc:sldMk cId="128632686" sldId="256"/>
            <ac:spMk id="3" creationId="{00000000-0000-0000-0000-000000000000}"/>
          </ac:spMkLst>
        </pc:spChg>
      </pc:sldChg>
      <pc:sldChg chg="addSp modSp new">
        <pc:chgData name="SHUBHAM PAWAR" userId="S::shubham.pawar@lntinfotech.com::49ad72e2-a559-4ca6-a6bc-21890144f934" providerId="AD" clId="Web-{50164AFA-49C8-4DBD-BAAD-04AF5C973E60}" dt="2018-11-02T17:05:39.642" v="68" actId="20577"/>
        <pc:sldMkLst>
          <pc:docMk/>
          <pc:sldMk cId="167371962" sldId="257"/>
        </pc:sldMkLst>
        <pc:spChg chg="mod">
          <ac:chgData name="SHUBHAM PAWAR" userId="S::shubham.pawar@lntinfotech.com::49ad72e2-a559-4ca6-a6bc-21890144f934" providerId="AD" clId="Web-{50164AFA-49C8-4DBD-BAAD-04AF5C973E60}" dt="2018-11-02T17:01:34.964" v="45" actId="1076"/>
          <ac:spMkLst>
            <pc:docMk/>
            <pc:sldMk cId="167371962" sldId="257"/>
            <ac:spMk id="2" creationId="{EEF45EF5-6DEA-4669-8CE2-FEA89F7A9E46}"/>
          </ac:spMkLst>
        </pc:spChg>
        <pc:spChg chg="add mod">
          <ac:chgData name="SHUBHAM PAWAR" userId="S::shubham.pawar@lntinfotech.com::49ad72e2-a559-4ca6-a6bc-21890144f934" providerId="AD" clId="Web-{50164AFA-49C8-4DBD-BAAD-04AF5C973E60}" dt="2018-11-02T17:05:39.642" v="68" actId="20577"/>
          <ac:spMkLst>
            <pc:docMk/>
            <pc:sldMk cId="167371962" sldId="257"/>
            <ac:spMk id="3" creationId="{5D3ACC9C-2EFF-4F84-8517-E998D59955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a:t>
            </a:r>
            <a:r>
              <a:rPr lang="en-US" dirty="0"/>
              <a:t> 8</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Features with examples</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B7DA-0782-4A3B-9333-DD40C2D3093C}"/>
              </a:ext>
            </a:extLst>
          </p:cNvPr>
          <p:cNvSpPr>
            <a:spLocks noGrp="1"/>
          </p:cNvSpPr>
          <p:nvPr>
            <p:ph type="title"/>
          </p:nvPr>
        </p:nvSpPr>
        <p:spPr/>
        <p:txBody>
          <a:bodyPr/>
          <a:lstStyle/>
          <a:p>
            <a:r>
              <a:rPr lang="en-US" dirty="0"/>
              <a:t>Java IO improvements</a:t>
            </a:r>
          </a:p>
          <a:p>
            <a:endParaRPr lang="en-US" dirty="0"/>
          </a:p>
        </p:txBody>
      </p:sp>
      <p:sp>
        <p:nvSpPr>
          <p:cNvPr id="3" name="Content Placeholder 2">
            <a:extLst>
              <a:ext uri="{FF2B5EF4-FFF2-40B4-BE49-F238E27FC236}">
                <a16:creationId xmlns:a16="http://schemas.microsoft.com/office/drawing/2014/main" id="{96B4D754-6C0D-42B2-A1F5-1D64B402634B}"/>
              </a:ext>
            </a:extLst>
          </p:cNvPr>
          <p:cNvSpPr>
            <a:spLocks noGrp="1"/>
          </p:cNvSpPr>
          <p:nvPr>
            <p:ph idx="1"/>
          </p:nvPr>
        </p:nvSpPr>
        <p:spPr>
          <a:xfrm>
            <a:off x="1451579" y="2015732"/>
            <a:ext cx="9603275" cy="3880774"/>
          </a:xfrm>
        </p:spPr>
        <p:txBody>
          <a:bodyPr>
            <a:normAutofit/>
          </a:bodyPr>
          <a:lstStyle/>
          <a:p>
            <a:pPr marL="0" indent="0">
              <a:buNone/>
            </a:pPr>
            <a:r>
              <a:rPr lang="en-US" dirty="0"/>
              <a:t>Some IO improvements that we should know:</a:t>
            </a:r>
          </a:p>
          <a:p>
            <a:r>
              <a:rPr lang="en-US" dirty="0" err="1"/>
              <a:t>Files.list</a:t>
            </a:r>
            <a:r>
              <a:rPr lang="en-US" dirty="0"/>
              <a:t>(Path </a:t>
            </a:r>
            <a:r>
              <a:rPr lang="en-US" dirty="0" err="1"/>
              <a:t>dir</a:t>
            </a:r>
            <a:r>
              <a:rPr lang="en-US" dirty="0"/>
              <a:t>) that returns a lazily populated Stream, the elements of which are the entries in the directory.</a:t>
            </a:r>
          </a:p>
          <a:p>
            <a:r>
              <a:rPr lang="en-US" dirty="0" err="1"/>
              <a:t>Files.lines</a:t>
            </a:r>
            <a:r>
              <a:rPr lang="en-US" dirty="0"/>
              <a:t>(Path path) that reads all lines from a file as a Stream.</a:t>
            </a:r>
          </a:p>
          <a:p>
            <a:r>
              <a:rPr lang="en-US" dirty="0" err="1"/>
              <a:t>Files.find</a:t>
            </a:r>
            <a:r>
              <a:rPr lang="en-US" dirty="0"/>
              <a:t>() that returns a Stream that is lazily populated with Path by searching for files in a file tree rooted at a given starting file.</a:t>
            </a:r>
          </a:p>
          <a:p>
            <a:r>
              <a:rPr lang="en-US" dirty="0" err="1"/>
              <a:t>BufferedReader.lines</a:t>
            </a:r>
            <a:r>
              <a:rPr lang="en-US" dirty="0"/>
              <a:t>() that return a Stream, the elements of which are lines read from this </a:t>
            </a:r>
            <a:r>
              <a:rPr lang="en-US" dirty="0" err="1"/>
              <a:t>BufferedReader</a:t>
            </a:r>
            <a:r>
              <a:rPr lang="en-US" dirty="0"/>
              <a:t>.</a:t>
            </a:r>
          </a:p>
          <a:p>
            <a:endParaRPr lang="en-US" dirty="0"/>
          </a:p>
        </p:txBody>
      </p:sp>
    </p:spTree>
    <p:extLst>
      <p:ext uri="{BB962C8B-B14F-4D97-AF65-F5344CB8AC3E}">
        <p14:creationId xmlns:p14="http://schemas.microsoft.com/office/powerpoint/2010/main" val="246686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5EF5-6DEA-4669-8CE2-FEA89F7A9E46}"/>
              </a:ext>
            </a:extLst>
          </p:cNvPr>
          <p:cNvSpPr>
            <a:spLocks noGrp="1"/>
          </p:cNvSpPr>
          <p:nvPr>
            <p:ph type="title"/>
          </p:nvPr>
        </p:nvSpPr>
        <p:spPr>
          <a:xfrm>
            <a:off x="1451579" y="804519"/>
            <a:ext cx="9603275" cy="1049235"/>
          </a:xfrm>
        </p:spPr>
        <p:txBody>
          <a:bodyPr/>
          <a:lstStyle/>
          <a:p>
            <a:r>
              <a:rPr lang="en-US" dirty="0" err="1"/>
              <a:t>forEach</a:t>
            </a:r>
            <a:r>
              <a:rPr lang="en-US" dirty="0"/>
              <a:t>() method in </a:t>
            </a:r>
            <a:r>
              <a:rPr lang="en-US" dirty="0" err="1"/>
              <a:t>Iterable</a:t>
            </a:r>
            <a:r>
              <a:rPr lang="en-US" dirty="0"/>
              <a:t> interface</a:t>
            </a:r>
          </a:p>
          <a:p>
            <a:endParaRPr lang="en-US" dirty="0"/>
          </a:p>
        </p:txBody>
      </p:sp>
      <p:sp>
        <p:nvSpPr>
          <p:cNvPr id="3" name="TextBox 2">
            <a:extLst>
              <a:ext uri="{FF2B5EF4-FFF2-40B4-BE49-F238E27FC236}">
                <a16:creationId xmlns:a16="http://schemas.microsoft.com/office/drawing/2014/main" id="{5D3ACC9C-2EFF-4F84-8517-E998D59955D5}"/>
              </a:ext>
            </a:extLst>
          </p:cNvPr>
          <p:cNvSpPr txBox="1"/>
          <p:nvPr/>
        </p:nvSpPr>
        <p:spPr>
          <a:xfrm>
            <a:off x="410496" y="3200399"/>
            <a:ext cx="11592232"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Whenever we need to traverse through a Collection, we need to create an Iterator whose whole purpose is to iterate over and then we have business logic in a loop for each of the elements in the Collection. We might get </a:t>
            </a:r>
            <a:r>
              <a:rPr lang="en-US" dirty="0" err="1">
                <a:solidFill>
                  <a:schemeClr val="tx1">
                    <a:lumMod val="95000"/>
                    <a:lumOff val="5000"/>
                  </a:schemeClr>
                </a:solidFill>
              </a:rPr>
              <a:t>ConcurrentModificationException</a:t>
            </a:r>
            <a:r>
              <a:rPr lang="en-US" dirty="0"/>
              <a:t> if iterator is not used properly.</a:t>
            </a:r>
          </a:p>
          <a:p>
            <a:endParaRPr lang="en-US" dirty="0"/>
          </a:p>
          <a:p>
            <a:r>
              <a:rPr lang="en-US" dirty="0"/>
              <a:t>Java 8 has introduced </a:t>
            </a:r>
            <a:r>
              <a:rPr lang="en-US" i="1" dirty="0" err="1"/>
              <a:t>forEach</a:t>
            </a:r>
            <a:r>
              <a:rPr lang="en-US" dirty="0"/>
              <a:t> method in </a:t>
            </a:r>
            <a:r>
              <a:rPr lang="en-US" dirty="0" err="1"/>
              <a:t>java.lang.Iterable</a:t>
            </a:r>
            <a:r>
              <a:rPr lang="en-US" dirty="0"/>
              <a:t> interface so that while writing code we focus on business logic only. </a:t>
            </a:r>
            <a:r>
              <a:rPr lang="en-US" i="1" dirty="0" err="1"/>
              <a:t>forEach</a:t>
            </a:r>
            <a:r>
              <a:rPr lang="en-US" dirty="0"/>
              <a:t> method takes </a:t>
            </a:r>
            <a:r>
              <a:rPr lang="en-US" dirty="0" err="1"/>
              <a:t>java.util.function.Consumer</a:t>
            </a:r>
            <a:r>
              <a:rPr lang="en-US" dirty="0"/>
              <a:t> object as argument, so it helps in having our business logic at a separate location that we can reuse. </a:t>
            </a:r>
          </a:p>
          <a:p>
            <a:endParaRPr lang="en-US" dirty="0"/>
          </a:p>
          <a:p>
            <a:r>
              <a:rPr lang="en-US" dirty="0"/>
              <a:t>The number of lines might increase but </a:t>
            </a:r>
            <a:r>
              <a:rPr lang="en-US" dirty="0" err="1"/>
              <a:t>forEach</a:t>
            </a:r>
            <a:r>
              <a:rPr lang="en-US" dirty="0"/>
              <a:t> method helps in having the logic for iteration and business logic at separate place resulting in higher separation of concern and cleaner code. </a:t>
            </a:r>
          </a:p>
        </p:txBody>
      </p:sp>
    </p:spTree>
    <p:extLst>
      <p:ext uri="{BB962C8B-B14F-4D97-AF65-F5344CB8AC3E}">
        <p14:creationId xmlns:p14="http://schemas.microsoft.com/office/powerpoint/2010/main" val="16737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CAF9-1F09-4952-9079-F21A618C0ED8}"/>
              </a:ext>
            </a:extLst>
          </p:cNvPr>
          <p:cNvSpPr>
            <a:spLocks noGrp="1"/>
          </p:cNvSpPr>
          <p:nvPr>
            <p:ph type="title"/>
          </p:nvPr>
        </p:nvSpPr>
        <p:spPr/>
        <p:txBody>
          <a:bodyPr/>
          <a:lstStyle/>
          <a:p>
            <a:r>
              <a:rPr lang="en-US" dirty="0"/>
              <a:t>default and static methods in Interfaces</a:t>
            </a:r>
          </a:p>
          <a:p>
            <a:endParaRPr lang="en-US" dirty="0"/>
          </a:p>
        </p:txBody>
      </p:sp>
      <p:sp>
        <p:nvSpPr>
          <p:cNvPr id="3" name="TextBox 2">
            <a:extLst>
              <a:ext uri="{FF2B5EF4-FFF2-40B4-BE49-F238E27FC236}">
                <a16:creationId xmlns:a16="http://schemas.microsoft.com/office/drawing/2014/main" id="{AB689E73-C8F8-4752-826F-CE248C7E9FFC}"/>
              </a:ext>
            </a:extLst>
          </p:cNvPr>
          <p:cNvSpPr txBox="1"/>
          <p:nvPr/>
        </p:nvSpPr>
        <p:spPr>
          <a:xfrm>
            <a:off x="656303" y="3200399"/>
            <a:ext cx="1103916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know that Java doesn’t provide multiple inheritance in Classes because it leads to </a:t>
            </a:r>
            <a:r>
              <a:rPr lang="en-US" b="1" dirty="0"/>
              <a:t>Diamond Problem</a:t>
            </a:r>
            <a:r>
              <a:rPr lang="en-US" dirty="0"/>
              <a:t>. So how it will be handled with interfaces now, since interfaces are now similar to abstract classes. The solution is that compiler will throw exception in this scenario and we will have to provide implementation logic in the class implementing the interfaces.</a:t>
            </a:r>
          </a:p>
        </p:txBody>
      </p:sp>
    </p:spTree>
    <p:extLst>
      <p:ext uri="{BB962C8B-B14F-4D97-AF65-F5344CB8AC3E}">
        <p14:creationId xmlns:p14="http://schemas.microsoft.com/office/powerpoint/2010/main" val="195756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DF25-65DA-4980-B40B-C5CB49CA3F9E}"/>
              </a:ext>
            </a:extLst>
          </p:cNvPr>
          <p:cNvSpPr>
            <a:spLocks noGrp="1"/>
          </p:cNvSpPr>
          <p:nvPr>
            <p:ph type="title"/>
          </p:nvPr>
        </p:nvSpPr>
        <p:spPr/>
        <p:txBody>
          <a:bodyPr/>
          <a:lstStyle/>
          <a:p>
            <a:r>
              <a:rPr lang="en-US" dirty="0"/>
              <a:t>Functional Interfaces and Lambda Expressions</a:t>
            </a:r>
          </a:p>
          <a:p>
            <a:endParaRPr lang="en-US" dirty="0"/>
          </a:p>
        </p:txBody>
      </p:sp>
      <p:sp>
        <p:nvSpPr>
          <p:cNvPr id="3" name="Content Placeholder 2">
            <a:extLst>
              <a:ext uri="{FF2B5EF4-FFF2-40B4-BE49-F238E27FC236}">
                <a16:creationId xmlns:a16="http://schemas.microsoft.com/office/drawing/2014/main" id="{63EE709D-B19B-4436-97D9-898AFAC826FE}"/>
              </a:ext>
            </a:extLst>
          </p:cNvPr>
          <p:cNvSpPr>
            <a:spLocks noGrp="1"/>
          </p:cNvSpPr>
          <p:nvPr>
            <p:ph idx="1"/>
          </p:nvPr>
        </p:nvSpPr>
        <p:spPr/>
        <p:txBody>
          <a:bodyPr>
            <a:normAutofit fontScale="92500" lnSpcReduction="10000"/>
          </a:bodyPr>
          <a:lstStyle/>
          <a:p>
            <a:r>
              <a:rPr lang="en-US" dirty="0"/>
              <a:t>If you notice above interfaces code, you will notice @</a:t>
            </a:r>
            <a:r>
              <a:rPr lang="en-US" dirty="0" err="1"/>
              <a:t>FunctionalInterface</a:t>
            </a:r>
            <a:r>
              <a:rPr lang="en-US" dirty="0"/>
              <a:t> annotation. Functional interfaces are new concept introduced in Java 8. An interface with exactly one abstract method becomes Functional Interface. We don’t need to use @</a:t>
            </a:r>
            <a:r>
              <a:rPr lang="en-US" dirty="0" err="1"/>
              <a:t>FunctionalInterface</a:t>
            </a:r>
            <a:r>
              <a:rPr lang="en-US" dirty="0"/>
              <a:t> annotation to mark an interface as Functional Interface. @</a:t>
            </a:r>
            <a:r>
              <a:rPr lang="en-US" dirty="0" err="1"/>
              <a:t>FunctionalInterface</a:t>
            </a:r>
            <a:r>
              <a:rPr lang="en-US" dirty="0"/>
              <a:t> annotation is a facility to avoid accidental addition of abstract methods in the functional interfaces. You can think of it like @Override annotation and it’s best practice to use it. </a:t>
            </a:r>
            <a:r>
              <a:rPr lang="en-US" dirty="0" err="1"/>
              <a:t>java.lang.Runnable</a:t>
            </a:r>
            <a:r>
              <a:rPr lang="en-US" dirty="0"/>
              <a:t> with single abstract method run() is a great example of functional interface.</a:t>
            </a:r>
          </a:p>
          <a:p>
            <a:r>
              <a:rPr lang="en-US" dirty="0"/>
              <a:t>One of the major benefits of functional interface is the possibility to use </a:t>
            </a:r>
            <a:r>
              <a:rPr lang="en-US" b="1" dirty="0"/>
              <a:t>lambda expressions</a:t>
            </a:r>
            <a:r>
              <a:rPr lang="en-US" dirty="0"/>
              <a:t> to instantiate them. We can instantiate an interface with anonymous class but the code looks bulky.</a:t>
            </a:r>
          </a:p>
          <a:p>
            <a:endParaRPr lang="en-US" dirty="0"/>
          </a:p>
        </p:txBody>
      </p:sp>
    </p:spTree>
    <p:extLst>
      <p:ext uri="{BB962C8B-B14F-4D97-AF65-F5344CB8AC3E}">
        <p14:creationId xmlns:p14="http://schemas.microsoft.com/office/powerpoint/2010/main" val="18147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D8D7A-F380-438C-BC80-748F4411E090}"/>
              </a:ext>
            </a:extLst>
          </p:cNvPr>
          <p:cNvSpPr txBox="1"/>
          <p:nvPr/>
        </p:nvSpPr>
        <p:spPr>
          <a:xfrm>
            <a:off x="385915" y="54076"/>
            <a:ext cx="11407877" cy="618630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dirty="0"/>
              <a:t>Runnable r = new Runnable(){</a:t>
            </a:r>
          </a:p>
          <a:p>
            <a:r>
              <a:rPr lang="en-US" dirty="0"/>
              <a:t>            @Override</a:t>
            </a:r>
          </a:p>
          <a:p>
            <a:r>
              <a:rPr lang="en-US" dirty="0"/>
              <a:t>            public void run() {</a:t>
            </a:r>
          </a:p>
          <a:p>
            <a:r>
              <a:rPr lang="en-US" dirty="0"/>
              <a:t>                </a:t>
            </a:r>
            <a:r>
              <a:rPr lang="en-US" dirty="0" err="1"/>
              <a:t>System.out.println</a:t>
            </a:r>
            <a:r>
              <a:rPr lang="en-US" dirty="0"/>
              <a:t>("My Runnable");</a:t>
            </a:r>
          </a:p>
          <a:p>
            <a:r>
              <a:rPr lang="en-US" dirty="0"/>
              <a:t>            }};</a:t>
            </a:r>
          </a:p>
          <a:p>
            <a:endParaRPr lang="en-US" dirty="0"/>
          </a:p>
          <a:p>
            <a:r>
              <a:rPr lang="en-US" dirty="0"/>
              <a:t>Since functional interfaces have only one method, lambda expressions can easily provide the method implementation. We just need to provide method arguments and business logic. For example, we can write above implementation using lambda expression as:</a:t>
            </a:r>
          </a:p>
          <a:p>
            <a:endParaRPr lang="en-US"/>
          </a:p>
          <a:p>
            <a:r>
              <a:rPr lang="en-US" dirty="0"/>
              <a:t>Runnable r1 = () -&gt; {</a:t>
            </a:r>
          </a:p>
          <a:p>
            <a:r>
              <a:rPr lang="en-US" dirty="0"/>
              <a:t>            </a:t>
            </a:r>
            <a:r>
              <a:rPr lang="en-US" dirty="0" err="1"/>
              <a:t>System.out.println</a:t>
            </a:r>
            <a:r>
              <a:rPr lang="en-US" dirty="0"/>
              <a:t>("My Runnable");</a:t>
            </a:r>
          </a:p>
          <a:p>
            <a:r>
              <a:rPr lang="en-US" dirty="0"/>
              <a:t>        };</a:t>
            </a:r>
          </a:p>
          <a:p>
            <a:endParaRPr lang="en-US" dirty="0"/>
          </a:p>
          <a:p>
            <a:r>
              <a:rPr lang="en-US" dirty="0"/>
              <a:t>If you have single statement in method implementation, we don’t need curly braces also. For example above Interface1 anonymous class can be instantiated using lambda as follows:</a:t>
            </a:r>
          </a:p>
          <a:p>
            <a:endParaRPr lang="en-US" dirty="0"/>
          </a:p>
          <a:p>
            <a:r>
              <a:rPr lang="en-US" dirty="0"/>
              <a:t>Interface1 i1 = (s) -&gt; System.out.println(s);</a:t>
            </a:r>
          </a:p>
          <a:p>
            <a:r>
              <a:rPr lang="en-US" dirty="0"/>
              <a:t>        </a:t>
            </a:r>
          </a:p>
          <a:p>
            <a:r>
              <a:rPr lang="en-US" dirty="0"/>
              <a:t>i1.method1("</a:t>
            </a:r>
            <a:r>
              <a:rPr lang="en-US" dirty="0" err="1"/>
              <a:t>abc</a:t>
            </a:r>
            <a:r>
              <a:rPr lang="en-US" dirty="0"/>
              <a:t>");</a:t>
            </a:r>
          </a:p>
          <a:p>
            <a:endParaRPr lang="en-US" dirty="0"/>
          </a:p>
        </p:txBody>
      </p:sp>
      <p:sp>
        <p:nvSpPr>
          <p:cNvPr id="3" name="TextBox 2">
            <a:extLst>
              <a:ext uri="{FF2B5EF4-FFF2-40B4-BE49-F238E27FC236}">
                <a16:creationId xmlns:a16="http://schemas.microsoft.com/office/drawing/2014/main" id="{072A80B0-8B5A-4BA8-A7F7-90FADE0E0D65}"/>
              </a:ext>
            </a:extLst>
          </p:cNvPr>
          <p:cNvSpPr txBox="1"/>
          <p:nvPr/>
        </p:nvSpPr>
        <p:spPr>
          <a:xfrm>
            <a:off x="299883" y="3200399"/>
            <a:ext cx="716771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Click to add text</a:t>
            </a:r>
          </a:p>
        </p:txBody>
      </p:sp>
    </p:spTree>
    <p:extLst>
      <p:ext uri="{BB962C8B-B14F-4D97-AF65-F5344CB8AC3E}">
        <p14:creationId xmlns:p14="http://schemas.microsoft.com/office/powerpoint/2010/main" val="11320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2B8B-2821-460B-A647-F85F09A01DC4}"/>
              </a:ext>
            </a:extLst>
          </p:cNvPr>
          <p:cNvSpPr>
            <a:spLocks noGrp="1"/>
          </p:cNvSpPr>
          <p:nvPr>
            <p:ph type="title"/>
          </p:nvPr>
        </p:nvSpPr>
        <p:spPr>
          <a:xfrm>
            <a:off x="1451579" y="214584"/>
            <a:ext cx="9603275" cy="1639170"/>
          </a:xfrm>
        </p:spPr>
        <p:txBody>
          <a:bodyPr/>
          <a:lstStyle/>
          <a:p>
            <a:r>
              <a:rPr lang="en-US" dirty="0"/>
              <a:t>Java Stream API for Bulk Data Operations on Collections</a:t>
            </a:r>
          </a:p>
          <a:p>
            <a:endParaRPr lang="en-US" dirty="0"/>
          </a:p>
        </p:txBody>
      </p:sp>
      <p:sp>
        <p:nvSpPr>
          <p:cNvPr id="3" name="Content Placeholder 2">
            <a:extLst>
              <a:ext uri="{FF2B5EF4-FFF2-40B4-BE49-F238E27FC236}">
                <a16:creationId xmlns:a16="http://schemas.microsoft.com/office/drawing/2014/main" id="{6E8326D6-BE8D-4083-9479-682699F6F91A}"/>
              </a:ext>
            </a:extLst>
          </p:cNvPr>
          <p:cNvSpPr>
            <a:spLocks noGrp="1"/>
          </p:cNvSpPr>
          <p:nvPr>
            <p:ph idx="1"/>
          </p:nvPr>
        </p:nvSpPr>
        <p:spPr>
          <a:xfrm>
            <a:off x="1291805" y="1855958"/>
            <a:ext cx="9603275" cy="3450613"/>
          </a:xfrm>
        </p:spPr>
        <p:txBody>
          <a:bodyPr/>
          <a:lstStyle/>
          <a:p>
            <a:r>
              <a:rPr lang="en-US" dirty="0"/>
              <a:t>A new </a:t>
            </a:r>
            <a:r>
              <a:rPr lang="en-US" dirty="0" err="1"/>
              <a:t>java.util.stream</a:t>
            </a:r>
            <a:r>
              <a:rPr lang="en-US" dirty="0"/>
              <a:t> has been added in Java 8 to perform filter/map/reduce like operations with the collection. Stream API will allow sequential as well as parallel execution.</a:t>
            </a:r>
          </a:p>
          <a:p>
            <a:r>
              <a:rPr lang="en-US" dirty="0"/>
              <a:t>Collection interface has been extended with </a:t>
            </a:r>
            <a:r>
              <a:rPr lang="en-US" i="1" dirty="0"/>
              <a:t>stream()</a:t>
            </a:r>
            <a:r>
              <a:rPr lang="en-US" dirty="0"/>
              <a:t> and </a:t>
            </a:r>
            <a:r>
              <a:rPr lang="en-US" i="1" dirty="0" err="1"/>
              <a:t>parallelStream</a:t>
            </a:r>
            <a:r>
              <a:rPr lang="en-US" i="1" dirty="0"/>
              <a:t>()</a:t>
            </a:r>
            <a:r>
              <a:rPr lang="en-US" dirty="0"/>
              <a:t> default methods to get the Stream for sequential and parallel execution. </a:t>
            </a:r>
          </a:p>
          <a:p>
            <a:r>
              <a:rPr lang="en-US" dirty="0"/>
              <a:t>Help for Big Data.</a:t>
            </a:r>
          </a:p>
          <a:p>
            <a:r>
              <a:rPr lang="en-US" dirty="0"/>
              <a:t>Parallel processing will be very helpful while working with huge collections.</a:t>
            </a:r>
          </a:p>
        </p:txBody>
      </p:sp>
    </p:spTree>
    <p:extLst>
      <p:ext uri="{BB962C8B-B14F-4D97-AF65-F5344CB8AC3E}">
        <p14:creationId xmlns:p14="http://schemas.microsoft.com/office/powerpoint/2010/main" val="10157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BC0C-EC91-42B0-B0BE-3753298D8366}"/>
              </a:ext>
            </a:extLst>
          </p:cNvPr>
          <p:cNvSpPr>
            <a:spLocks noGrp="1"/>
          </p:cNvSpPr>
          <p:nvPr>
            <p:ph type="title"/>
          </p:nvPr>
        </p:nvSpPr>
        <p:spPr/>
        <p:txBody>
          <a:bodyPr/>
          <a:lstStyle/>
          <a:p>
            <a:r>
              <a:rPr lang="en-US" dirty="0"/>
              <a:t>Java time </a:t>
            </a:r>
            <a:r>
              <a:rPr lang="en-US" dirty="0" err="1"/>
              <a:t>api</a:t>
            </a:r>
          </a:p>
        </p:txBody>
      </p:sp>
      <p:sp>
        <p:nvSpPr>
          <p:cNvPr id="3" name="Content Placeholder 2">
            <a:extLst>
              <a:ext uri="{FF2B5EF4-FFF2-40B4-BE49-F238E27FC236}">
                <a16:creationId xmlns:a16="http://schemas.microsoft.com/office/drawing/2014/main" id="{B696F284-488F-46F1-9346-721F1AD6B5AE}"/>
              </a:ext>
            </a:extLst>
          </p:cNvPr>
          <p:cNvSpPr>
            <a:spLocks noGrp="1"/>
          </p:cNvSpPr>
          <p:nvPr>
            <p:ph idx="1"/>
          </p:nvPr>
        </p:nvSpPr>
        <p:spPr>
          <a:xfrm>
            <a:off x="1451579" y="2015732"/>
            <a:ext cx="9603275" cy="3770161"/>
          </a:xfrm>
        </p:spPr>
        <p:txBody>
          <a:bodyPr>
            <a:normAutofit/>
          </a:bodyPr>
          <a:lstStyle/>
          <a:p>
            <a:r>
              <a:rPr lang="en-US" dirty="0"/>
              <a:t>It has always been hard to work with Date, Time and Time Zones in java. There was no standard approach or API in java for date and time in Java. One of the nice addition in Java 8 is the </a:t>
            </a:r>
            <a:r>
              <a:rPr lang="en-US" dirty="0" err="1"/>
              <a:t>java.time</a:t>
            </a:r>
            <a:r>
              <a:rPr lang="en-US" dirty="0"/>
              <a:t> package that will streamline the process of working with time in java.</a:t>
            </a:r>
          </a:p>
          <a:p>
            <a:r>
              <a:rPr lang="en-US" dirty="0"/>
              <a:t>Just by looking at Java Time API packages, we can sense that it will be very easy to use. It has some sub-packages </a:t>
            </a:r>
            <a:r>
              <a:rPr lang="en-US" dirty="0" err="1"/>
              <a:t>java.time.format</a:t>
            </a:r>
            <a:r>
              <a:rPr lang="en-US" dirty="0"/>
              <a:t> that provides classes to print and parse dates and times and </a:t>
            </a:r>
            <a:r>
              <a:rPr lang="en-US" dirty="0" err="1"/>
              <a:t>java.time.zone</a:t>
            </a:r>
            <a:r>
              <a:rPr lang="en-US" dirty="0"/>
              <a:t> provides support for time-zones and their rules.</a:t>
            </a:r>
          </a:p>
          <a:p>
            <a:r>
              <a:rPr lang="en-US" dirty="0"/>
              <a:t>The new Time API prefers </a:t>
            </a:r>
            <a:r>
              <a:rPr lang="en-US" dirty="0" err="1"/>
              <a:t>enums</a:t>
            </a:r>
            <a:r>
              <a:rPr lang="en-US" dirty="0"/>
              <a:t> over integer constants for months and days of the week. One of the useful class is </a:t>
            </a:r>
            <a:r>
              <a:rPr lang="en-US" dirty="0" err="1"/>
              <a:t>DateTimeFormatter</a:t>
            </a:r>
            <a:r>
              <a:rPr lang="en-US" dirty="0"/>
              <a:t> for converting datetime objects to strings.</a:t>
            </a:r>
          </a:p>
          <a:p>
            <a:endParaRPr lang="en-US" dirty="0"/>
          </a:p>
        </p:txBody>
      </p:sp>
    </p:spTree>
    <p:extLst>
      <p:ext uri="{BB962C8B-B14F-4D97-AF65-F5344CB8AC3E}">
        <p14:creationId xmlns:p14="http://schemas.microsoft.com/office/powerpoint/2010/main" val="158061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244A-9490-4949-8F49-C0ECD14538EC}"/>
              </a:ext>
            </a:extLst>
          </p:cNvPr>
          <p:cNvSpPr>
            <a:spLocks noGrp="1"/>
          </p:cNvSpPr>
          <p:nvPr>
            <p:ph type="title"/>
          </p:nvPr>
        </p:nvSpPr>
        <p:spPr/>
        <p:txBody>
          <a:bodyPr/>
          <a:lstStyle/>
          <a:p>
            <a:r>
              <a:rPr lang="en-US" dirty="0"/>
              <a:t>Collection API improvements</a:t>
            </a:r>
          </a:p>
          <a:p>
            <a:endParaRPr lang="en-US" dirty="0"/>
          </a:p>
        </p:txBody>
      </p:sp>
      <p:sp>
        <p:nvSpPr>
          <p:cNvPr id="3" name="Content Placeholder 2">
            <a:extLst>
              <a:ext uri="{FF2B5EF4-FFF2-40B4-BE49-F238E27FC236}">
                <a16:creationId xmlns:a16="http://schemas.microsoft.com/office/drawing/2014/main" id="{1FA7B043-21B0-45FD-B341-32704012B260}"/>
              </a:ext>
            </a:extLst>
          </p:cNvPr>
          <p:cNvSpPr>
            <a:spLocks noGrp="1"/>
          </p:cNvSpPr>
          <p:nvPr>
            <p:ph idx="1"/>
          </p:nvPr>
        </p:nvSpPr>
        <p:spPr>
          <a:xfrm>
            <a:off x="1451579" y="2015732"/>
            <a:ext cx="9603275" cy="3880774"/>
          </a:xfrm>
        </p:spPr>
        <p:txBody>
          <a:bodyPr>
            <a:normAutofit fontScale="92500" lnSpcReduction="20000"/>
          </a:bodyPr>
          <a:lstStyle/>
          <a:p>
            <a:pPr marL="0" indent="0">
              <a:buNone/>
            </a:pPr>
            <a:r>
              <a:rPr lang="en-US" dirty="0"/>
              <a:t>Some new methods added in Collection API are:</a:t>
            </a:r>
          </a:p>
          <a:p>
            <a:r>
              <a:rPr lang="en-US" dirty="0"/>
              <a:t>Iterator default method </a:t>
            </a:r>
            <a:r>
              <a:rPr lang="en-US" dirty="0" err="1"/>
              <a:t>forEachRemaining</a:t>
            </a:r>
            <a:r>
              <a:rPr lang="en-US" dirty="0"/>
              <a:t>(Consumer action) to perform the given action for each remaining element until all elements have been processed or the action throws an exception. </a:t>
            </a:r>
          </a:p>
          <a:p>
            <a:r>
              <a:rPr lang="en-US" dirty="0"/>
              <a:t>Collection default method </a:t>
            </a:r>
            <a:r>
              <a:rPr lang="en-US" dirty="0" err="1"/>
              <a:t>removeIf</a:t>
            </a:r>
            <a:r>
              <a:rPr lang="en-US" dirty="0"/>
              <a:t>(Predicate filter) to remove all of the elements of this collection that satisfy the given predicate.</a:t>
            </a:r>
          </a:p>
          <a:p>
            <a:r>
              <a:rPr lang="en-US" dirty="0"/>
              <a:t>Collection </a:t>
            </a:r>
            <a:r>
              <a:rPr lang="en-US" dirty="0" err="1"/>
              <a:t>spliterator</a:t>
            </a:r>
            <a:r>
              <a:rPr lang="en-US" dirty="0"/>
              <a:t>() method returning </a:t>
            </a:r>
            <a:r>
              <a:rPr lang="en-US" dirty="0" err="1"/>
              <a:t>Spliterator</a:t>
            </a:r>
            <a:r>
              <a:rPr lang="en-US" dirty="0"/>
              <a:t> instance that can be used to traverse elements sequentially or parallel.</a:t>
            </a:r>
          </a:p>
          <a:p>
            <a:r>
              <a:rPr lang="en-US" dirty="0"/>
              <a:t>Map </a:t>
            </a:r>
            <a:r>
              <a:rPr lang="en-US" dirty="0" err="1"/>
              <a:t>replaceAll</a:t>
            </a:r>
            <a:r>
              <a:rPr lang="en-US" dirty="0"/>
              <a:t>(), compute(), merge() methods.</a:t>
            </a:r>
          </a:p>
          <a:p>
            <a:r>
              <a:rPr lang="en-US" dirty="0"/>
              <a:t>Performance Improvement for HashMap class with Key Collisions</a:t>
            </a:r>
          </a:p>
          <a:p>
            <a:endParaRPr lang="en-US" dirty="0"/>
          </a:p>
        </p:txBody>
      </p:sp>
    </p:spTree>
    <p:extLst>
      <p:ext uri="{BB962C8B-B14F-4D97-AF65-F5344CB8AC3E}">
        <p14:creationId xmlns:p14="http://schemas.microsoft.com/office/powerpoint/2010/main" val="261468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F580-654C-4646-8121-4757DD214856}"/>
              </a:ext>
            </a:extLst>
          </p:cNvPr>
          <p:cNvSpPr>
            <a:spLocks noGrp="1"/>
          </p:cNvSpPr>
          <p:nvPr>
            <p:ph type="title"/>
          </p:nvPr>
        </p:nvSpPr>
        <p:spPr/>
        <p:txBody>
          <a:bodyPr/>
          <a:lstStyle/>
          <a:p>
            <a:r>
              <a:rPr lang="en-US" dirty="0"/>
              <a:t>Concurrency API improvements</a:t>
            </a:r>
          </a:p>
          <a:p>
            <a:endParaRPr lang="en-US" dirty="0"/>
          </a:p>
        </p:txBody>
      </p:sp>
      <p:sp>
        <p:nvSpPr>
          <p:cNvPr id="3" name="Content Placeholder 2">
            <a:extLst>
              <a:ext uri="{FF2B5EF4-FFF2-40B4-BE49-F238E27FC236}">
                <a16:creationId xmlns:a16="http://schemas.microsoft.com/office/drawing/2014/main" id="{00D2BD95-4E6A-45A9-A3B2-8E70403205C7}"/>
              </a:ext>
            </a:extLst>
          </p:cNvPr>
          <p:cNvSpPr>
            <a:spLocks noGrp="1"/>
          </p:cNvSpPr>
          <p:nvPr>
            <p:ph idx="1"/>
          </p:nvPr>
        </p:nvSpPr>
        <p:spPr>
          <a:xfrm>
            <a:off x="1451579" y="2015732"/>
            <a:ext cx="9603275" cy="3917644"/>
          </a:xfrm>
        </p:spPr>
        <p:txBody>
          <a:bodyPr/>
          <a:lstStyle/>
          <a:p>
            <a:pPr marL="0" indent="0">
              <a:buNone/>
            </a:pPr>
            <a:r>
              <a:rPr lang="en-US" dirty="0"/>
              <a:t>Some important concurrent API enhancements are:</a:t>
            </a:r>
          </a:p>
          <a:p>
            <a:r>
              <a:rPr lang="en-US" dirty="0" err="1"/>
              <a:t>ConcurrentHashMap</a:t>
            </a:r>
            <a:r>
              <a:rPr lang="en-US" dirty="0"/>
              <a:t> compute(), </a:t>
            </a:r>
            <a:r>
              <a:rPr lang="en-US" dirty="0" err="1"/>
              <a:t>forEach</a:t>
            </a:r>
            <a:r>
              <a:rPr lang="en-US" dirty="0"/>
              <a:t>(), </a:t>
            </a:r>
            <a:r>
              <a:rPr lang="en-US" dirty="0" err="1"/>
              <a:t>forEachEntry</a:t>
            </a:r>
            <a:r>
              <a:rPr lang="en-US" dirty="0"/>
              <a:t>(), </a:t>
            </a:r>
            <a:r>
              <a:rPr lang="en-US" dirty="0" err="1"/>
              <a:t>forEachKey</a:t>
            </a:r>
            <a:r>
              <a:rPr lang="en-US" dirty="0"/>
              <a:t>(), </a:t>
            </a:r>
            <a:r>
              <a:rPr lang="en-US" dirty="0" err="1"/>
              <a:t>forEachValue</a:t>
            </a:r>
            <a:r>
              <a:rPr lang="en-US" dirty="0"/>
              <a:t>(), merge(), reduce() and search() methods.</a:t>
            </a:r>
          </a:p>
          <a:p>
            <a:r>
              <a:rPr lang="en-US" dirty="0" err="1"/>
              <a:t>CompletableFuture</a:t>
            </a:r>
            <a:r>
              <a:rPr lang="en-US" dirty="0"/>
              <a:t> that may be explicitly completed (setting its value and status).</a:t>
            </a:r>
          </a:p>
          <a:p>
            <a:r>
              <a:rPr lang="en-US" dirty="0"/>
              <a:t>Executors </a:t>
            </a:r>
            <a:r>
              <a:rPr lang="en-US" dirty="0" err="1"/>
              <a:t>newWorkStealingPool</a:t>
            </a:r>
            <a:r>
              <a:rPr lang="en-US" dirty="0"/>
              <a:t>() method to create a work-stealing thread pool using all available processors as its target parallelism level.</a:t>
            </a:r>
          </a:p>
          <a:p>
            <a:endParaRPr lang="en-US" dirty="0"/>
          </a:p>
        </p:txBody>
      </p:sp>
    </p:spTree>
    <p:extLst>
      <p:ext uri="{BB962C8B-B14F-4D97-AF65-F5344CB8AC3E}">
        <p14:creationId xmlns:p14="http://schemas.microsoft.com/office/powerpoint/2010/main" val="27453003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JAvA 8</vt:lpstr>
      <vt:lpstr>forEach() method in Iterable interface </vt:lpstr>
      <vt:lpstr>default and static methods in Interfaces </vt:lpstr>
      <vt:lpstr>Functional Interfaces and Lambda Expressions </vt:lpstr>
      <vt:lpstr>PowerPoint Presentation</vt:lpstr>
      <vt:lpstr>Java Stream API for Bulk Data Operations on Collections </vt:lpstr>
      <vt:lpstr>Java time api</vt:lpstr>
      <vt:lpstr>Collection API improvements </vt:lpstr>
      <vt:lpstr>Concurrency API improvements </vt:lpstr>
      <vt:lpstr>Java IO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139</cp:revision>
  <dcterms:created xsi:type="dcterms:W3CDTF">2016-01-13T19:04:32Z</dcterms:created>
  <dcterms:modified xsi:type="dcterms:W3CDTF">2018-11-02T17:36:51Z</dcterms:modified>
</cp:coreProperties>
</file>