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70DB2-0295-4287-8B05-1C43481B9388}" v="75" dt="2024-08-10T23:41:3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3"/>
    <p:restoredTop sz="94670"/>
  </p:normalViewPr>
  <p:slideViewPr>
    <p:cSldViewPr snapToGrid="0">
      <p:cViewPr varScale="1">
        <p:scale>
          <a:sx n="100" d="100"/>
          <a:sy n="100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d8ca4f06a5d99bb4" providerId="LiveId" clId="{0D870DB2-0295-4287-8B05-1C43481B9388}"/>
    <pc:docChg chg="undo redo custSel addSld modSld addMainMaster delMainMaster">
      <pc:chgData name="Saurav Kumar" userId="d8ca4f06a5d99bb4" providerId="LiveId" clId="{0D870DB2-0295-4287-8B05-1C43481B9388}" dt="2024-08-10T23:48:08.922" v="838"/>
      <pc:docMkLst>
        <pc:docMk/>
      </pc:docMkLst>
      <pc:sldChg chg="addSp delSp modSp new mod setBg modClrScheme addAnim delAnim setClrOvrMap chgLayout">
        <pc:chgData name="Saurav Kumar" userId="d8ca4f06a5d99bb4" providerId="LiveId" clId="{0D870DB2-0295-4287-8B05-1C43481B9388}" dt="2024-08-10T22:58:05.323" v="111" actId="20577"/>
        <pc:sldMkLst>
          <pc:docMk/>
          <pc:sldMk cId="3262258058" sldId="256"/>
        </pc:sldMkLst>
        <pc:spChg chg="mod">
          <ac:chgData name="Saurav Kumar" userId="d8ca4f06a5d99bb4" providerId="LiveId" clId="{0D870DB2-0295-4287-8B05-1C43481B9388}" dt="2024-08-10T22:54:53.707" v="86" actId="27636"/>
          <ac:spMkLst>
            <pc:docMk/>
            <pc:sldMk cId="3262258058" sldId="256"/>
            <ac:spMk id="2" creationId="{060E7CBB-B0F2-B5E2-7AEF-76BFAA4AB64D}"/>
          </ac:spMkLst>
        </pc:spChg>
        <pc:spChg chg="mod">
          <ac:chgData name="Saurav Kumar" userId="d8ca4f06a5d99bb4" providerId="LiveId" clId="{0D870DB2-0295-4287-8B05-1C43481B9388}" dt="2024-08-10T22:58:05.323" v="111" actId="20577"/>
          <ac:spMkLst>
            <pc:docMk/>
            <pc:sldMk cId="3262258058" sldId="256"/>
            <ac:spMk id="3" creationId="{63157172-63FB-5DD0-3AA7-F07FD22A5B63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9" creationId="{79C60ED7-11F7-478C-AC8E-0865FABDACBF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11" creationId="{D472C551-D440-40DF-9260-BDB9AC40960A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15" creationId="{508BEF50-7B1E-49A4-BC19-5F4F1D755E64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17" creationId="{3FBAD350-5664-4811-A208-657FB882D350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19" creationId="{C39ADB8F-D187-49D7-BDCF-C1B6DC727068}"/>
          </ac:spMkLst>
        </pc:spChg>
        <pc:spChg chg="add del">
          <ac:chgData name="Saurav Kumar" userId="d8ca4f06a5d99bb4" providerId="LiveId" clId="{0D870DB2-0295-4287-8B05-1C43481B9388}" dt="2024-08-10T22:53:55.117" v="62" actId="26606"/>
          <ac:spMkLst>
            <pc:docMk/>
            <pc:sldMk cId="3262258058" sldId="256"/>
            <ac:spMk id="24" creationId="{1FD5705B-63E0-4364-B909-EC902FEAAC07}"/>
          </ac:spMkLst>
        </pc:spChg>
        <pc:spChg chg="add del">
          <ac:chgData name="Saurav Kumar" userId="d8ca4f06a5d99bb4" providerId="LiveId" clId="{0D870DB2-0295-4287-8B05-1C43481B9388}" dt="2024-08-10T22:53:55.117" v="62" actId="26606"/>
          <ac:spMkLst>
            <pc:docMk/>
            <pc:sldMk cId="3262258058" sldId="256"/>
            <ac:spMk id="26" creationId="{0B7E355D-DAEA-4421-B67A-FA13C0FBDCE8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30" creationId="{7871DA93-90AF-40F3-A1A1-04E16697205B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32" creationId="{4FB204DF-284E-45F6-A017-79A4DF57BCCB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34" creationId="{70616F44-B954-409D-87BC-C69465EDE168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36" creationId="{E16C8D8F-10E9-4498-ABDB-0F923F8B6837}"/>
          </ac:spMkLst>
        </pc:spChg>
        <pc:spChg chg="add del">
          <ac:chgData name="Saurav Kumar" userId="d8ca4f06a5d99bb4" providerId="LiveId" clId="{0D870DB2-0295-4287-8B05-1C43481B9388}" dt="2024-08-10T22:53:58.021" v="66" actId="26606"/>
          <ac:spMkLst>
            <pc:docMk/>
            <pc:sldMk cId="3262258058" sldId="256"/>
            <ac:spMk id="38" creationId="{4905C695-F54E-4EF8-8AEF-811D460E7AFE}"/>
          </ac:spMkLst>
        </pc:spChg>
        <pc:spChg chg="add del">
          <ac:chgData name="Saurav Kumar" userId="d8ca4f06a5d99bb4" providerId="LiveId" clId="{0D870DB2-0295-4287-8B05-1C43481B9388}" dt="2024-08-10T22:53:58.021" v="66" actId="26606"/>
          <ac:spMkLst>
            <pc:docMk/>
            <pc:sldMk cId="3262258058" sldId="256"/>
            <ac:spMk id="39" creationId="{85AEFF94-0E7F-40D2-BB64-2466E9D66DFD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42" creationId="{5D981608-D865-4AD7-AC34-A2398EA199DE}"/>
          </ac:spMkLst>
        </pc:spChg>
        <pc:spChg chg="add del">
          <ac:chgData name="Saurav Kumar" userId="d8ca4f06a5d99bb4" providerId="LiveId" clId="{0D870DB2-0295-4287-8B05-1C43481B9388}" dt="2024-08-10T22:54:00.329" v="69" actId="26606"/>
          <ac:spMkLst>
            <pc:docMk/>
            <pc:sldMk cId="3262258058" sldId="256"/>
            <ac:spMk id="45" creationId="{6F40FBDA-CEB1-40F0-9AB9-BD9C402D70FE}"/>
          </ac:spMkLst>
        </pc:spChg>
        <pc:spChg chg="add del">
          <ac:chgData name="Saurav Kumar" userId="d8ca4f06a5d99bb4" providerId="LiveId" clId="{0D870DB2-0295-4287-8B05-1C43481B9388}" dt="2024-08-10T22:54:00.329" v="69" actId="26606"/>
          <ac:spMkLst>
            <pc:docMk/>
            <pc:sldMk cId="3262258058" sldId="256"/>
            <ac:spMk id="46" creationId="{0344D4FE-ABEF-4230-9E4E-AD5782FC78AC}"/>
          </ac:spMkLst>
        </pc:spChg>
        <pc:spChg chg="add del">
          <ac:chgData name="Saurav Kumar" userId="d8ca4f06a5d99bb4" providerId="LiveId" clId="{0D870DB2-0295-4287-8B05-1C43481B9388}" dt="2024-08-10T22:54:00.329" v="69" actId="26606"/>
          <ac:spMkLst>
            <pc:docMk/>
            <pc:sldMk cId="3262258058" sldId="256"/>
            <ac:spMk id="47" creationId="{9325F979-D3F9-4926-81B7-7ACCB31A501B}"/>
          </ac:spMkLst>
        </pc:spChg>
        <pc:spChg chg="add del">
          <ac:chgData name="Saurav Kumar" userId="d8ca4f06a5d99bb4" providerId="LiveId" clId="{0D870DB2-0295-4287-8B05-1C43481B9388}" dt="2024-08-10T22:54:01.916" v="71" actId="26606"/>
          <ac:spMkLst>
            <pc:docMk/>
            <pc:sldMk cId="3262258058" sldId="256"/>
            <ac:spMk id="49" creationId="{A88F843D-1C1B-C740-AC27-E3238D0F5F47}"/>
          </ac:spMkLst>
        </pc:spChg>
        <pc:spChg chg="add del">
          <ac:chgData name="Saurav Kumar" userId="d8ca4f06a5d99bb4" providerId="LiveId" clId="{0D870DB2-0295-4287-8B05-1C43481B9388}" dt="2024-08-10T22:54:01.916" v="71" actId="26606"/>
          <ac:spMkLst>
            <pc:docMk/>
            <pc:sldMk cId="3262258058" sldId="256"/>
            <ac:spMk id="50" creationId="{A21C8291-E3D5-4240-8FF4-E5213CBCC453}"/>
          </ac:spMkLst>
        </pc:spChg>
        <pc:spChg chg="add del">
          <ac:chgData name="Saurav Kumar" userId="d8ca4f06a5d99bb4" providerId="LiveId" clId="{0D870DB2-0295-4287-8B05-1C43481B9388}" dt="2024-08-10T22:54:01.916" v="71" actId="26606"/>
          <ac:spMkLst>
            <pc:docMk/>
            <pc:sldMk cId="3262258058" sldId="256"/>
            <ac:spMk id="51" creationId="{08B44AFE-C181-7047-8CC9-CA00BD385EEA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53" creationId="{489B7BFD-8F45-4093-AD9C-91B15B0503D9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56" creationId="{1E5A83E3-8A11-4492-BB6E-F5F2240316FB}"/>
          </ac:spMkLst>
        </pc:spChg>
        <pc:spChg chg="add del">
          <ac:chgData name="Saurav Kumar" userId="d8ca4f06a5d99bb4" providerId="LiveId" clId="{0D870DB2-0295-4287-8B05-1C43481B9388}" dt="2024-08-10T22:54:06.552" v="73" actId="26606"/>
          <ac:spMkLst>
            <pc:docMk/>
            <pc:sldMk cId="3262258058" sldId="256"/>
            <ac:spMk id="57" creationId="{4D1A5E71-B6B6-486A-8CDC-C7ABD9B903F6}"/>
          </ac:spMkLst>
        </pc:spChg>
        <pc:spChg chg="add del">
          <ac:chgData name="Saurav Kumar" userId="d8ca4f06a5d99bb4" providerId="LiveId" clId="{0D870DB2-0295-4287-8B05-1C43481B9388}" dt="2024-08-10T22:54:08.345" v="75" actId="26606"/>
          <ac:spMkLst>
            <pc:docMk/>
            <pc:sldMk cId="3262258058" sldId="256"/>
            <ac:spMk id="63" creationId="{B9BBDDCC-0358-4EDD-9820-287B1D8FDEE8}"/>
          </ac:spMkLst>
        </pc:spChg>
        <pc:spChg chg="add del">
          <ac:chgData name="Saurav Kumar" userId="d8ca4f06a5d99bb4" providerId="LiveId" clId="{0D870DB2-0295-4287-8B05-1C43481B9388}" dt="2024-08-10T22:54:08.345" v="75" actId="26606"/>
          <ac:spMkLst>
            <pc:docMk/>
            <pc:sldMk cId="3262258058" sldId="256"/>
            <ac:spMk id="64" creationId="{DE85C6F8-1197-41BB-810E-FD2CBA60E3A9}"/>
          </ac:spMkLst>
        </pc:spChg>
        <pc:spChg chg="add del">
          <ac:chgData name="Saurav Kumar" userId="d8ca4f06a5d99bb4" providerId="LiveId" clId="{0D870DB2-0295-4287-8B05-1C43481B9388}" dt="2024-08-10T22:54:08.345" v="75" actId="26606"/>
          <ac:spMkLst>
            <pc:docMk/>
            <pc:sldMk cId="3262258058" sldId="256"/>
            <ac:spMk id="65" creationId="{155C8441-74BB-42B4-8567-536A10555DC9}"/>
          </ac:spMkLst>
        </pc:spChg>
        <pc:spChg chg="add del">
          <ac:chgData name="Saurav Kumar" userId="d8ca4f06a5d99bb4" providerId="LiveId" clId="{0D870DB2-0295-4287-8B05-1C43481B9388}" dt="2024-08-10T22:54:08.345" v="75" actId="26606"/>
          <ac:spMkLst>
            <pc:docMk/>
            <pc:sldMk cId="3262258058" sldId="256"/>
            <ac:spMk id="66" creationId="{FBE31AC6-E383-4D2B-9A24-69EEE084D547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71" creationId="{1DB043B4-68C6-45B9-82AC-A5800EADB8DB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72" creationId="{7AEC842D-C905-4DEA-B1C3-CA51995C572A}"/>
          </ac:spMkLst>
        </pc:spChg>
        <pc:spChg chg="add del">
          <ac:chgData name="Saurav Kumar" userId="d8ca4f06a5d99bb4" providerId="LiveId" clId="{0D870DB2-0295-4287-8B05-1C43481B9388}" dt="2024-08-10T22:54:15.452" v="77" actId="26606"/>
          <ac:spMkLst>
            <pc:docMk/>
            <pc:sldMk cId="3262258058" sldId="256"/>
            <ac:spMk id="73" creationId="{FE05BC49-0F00-4C85-9AF5-A0CC5B39C8D2}"/>
          </ac:spMkLst>
        </pc:spChg>
        <pc:grpChg chg="add del">
          <ac:chgData name="Saurav Kumar" userId="d8ca4f06a5d99bb4" providerId="LiveId" clId="{0D870DB2-0295-4287-8B05-1C43481B9388}" dt="2024-08-10T22:53:55.117" v="62" actId="26606"/>
          <ac:grpSpMkLst>
            <pc:docMk/>
            <pc:sldMk cId="3262258058" sldId="256"/>
            <ac:grpSpMk id="28" creationId="{61D9147E-6246-4344-B99C-7E58532D8CB5}"/>
          </ac:grpSpMkLst>
        </pc:grpChg>
        <pc:grpChg chg="add del">
          <ac:chgData name="Saurav Kumar" userId="d8ca4f06a5d99bb4" providerId="LiveId" clId="{0D870DB2-0295-4287-8B05-1C43481B9388}" dt="2024-08-10T22:53:58.021" v="66" actId="26606"/>
          <ac:grpSpMkLst>
            <pc:docMk/>
            <pc:sldMk cId="3262258058" sldId="256"/>
            <ac:grpSpMk id="40" creationId="{A206FD63-63B5-4FE3-A87F-05F94B21B8A1}"/>
          </ac:grpSpMkLst>
        </pc:grpChg>
        <pc:grpChg chg="add del">
          <ac:chgData name="Saurav Kumar" userId="d8ca4f06a5d99bb4" providerId="LiveId" clId="{0D870DB2-0295-4287-8B05-1C43481B9388}" dt="2024-08-10T22:54:06.552" v="73" actId="26606"/>
          <ac:grpSpMkLst>
            <pc:docMk/>
            <pc:sldMk cId="3262258058" sldId="256"/>
            <ac:grpSpMk id="44" creationId="{FB9739EB-7F66-433D-841F-AB3CD18700B7}"/>
          </ac:grpSpMkLst>
        </pc:grpChg>
        <pc:grpChg chg="add del">
          <ac:chgData name="Saurav Kumar" userId="d8ca4f06a5d99bb4" providerId="LiveId" clId="{0D870DB2-0295-4287-8B05-1C43481B9388}" dt="2024-08-10T22:54:06.552" v="73" actId="26606"/>
          <ac:grpSpMkLst>
            <pc:docMk/>
            <pc:sldMk cId="3262258058" sldId="256"/>
            <ac:grpSpMk id="54" creationId="{FC1BD014-5623-4064-BAFE-A5AAAFB3CE29}"/>
          </ac:grpSpMkLst>
        </pc:grpChg>
        <pc:grpChg chg="add del">
          <ac:chgData name="Saurav Kumar" userId="d8ca4f06a5d99bb4" providerId="LiveId" clId="{0D870DB2-0295-4287-8B05-1C43481B9388}" dt="2024-08-10T22:54:15.452" v="77" actId="26606"/>
          <ac:grpSpMkLst>
            <pc:docMk/>
            <pc:sldMk cId="3262258058" sldId="256"/>
            <ac:grpSpMk id="74" creationId="{9845873E-9C86-4496-87B7-3A6141D7DE63}"/>
          </ac:grpSpMkLst>
        </pc:grpChg>
        <pc:picChg chg="add mod ord">
          <ac:chgData name="Saurav Kumar" userId="d8ca4f06a5d99bb4" providerId="LiveId" clId="{0D870DB2-0295-4287-8B05-1C43481B9388}" dt="2024-08-10T22:54:44.924" v="83" actId="1076"/>
          <ac:picMkLst>
            <pc:docMk/>
            <pc:sldMk cId="3262258058" sldId="256"/>
            <ac:picMk id="4" creationId="{92CB2666-2B59-66EE-7154-D73D83D6E900}"/>
          </ac:picMkLst>
        </pc:picChg>
        <pc:cxnChg chg="add del">
          <ac:chgData name="Saurav Kumar" userId="d8ca4f06a5d99bb4" providerId="LiveId" clId="{0D870DB2-0295-4287-8B05-1C43481B9388}" dt="2024-08-10T22:54:15.452" v="77" actId="26606"/>
          <ac:cxnSpMkLst>
            <pc:docMk/>
            <pc:sldMk cId="3262258058" sldId="256"/>
            <ac:cxnSpMk id="13" creationId="{56020367-4FD5-4596-8E10-C5F095CD8DBF}"/>
          </ac:cxnSpMkLst>
        </pc:cxnChg>
        <pc:cxnChg chg="add del">
          <ac:chgData name="Saurav Kumar" userId="d8ca4f06a5d99bb4" providerId="LiveId" clId="{0D870DB2-0295-4287-8B05-1C43481B9388}" dt="2024-08-10T22:54:08.345" v="75" actId="26606"/>
          <ac:cxnSpMkLst>
            <pc:docMk/>
            <pc:sldMk cId="3262258058" sldId="256"/>
            <ac:cxnSpMk id="67" creationId="{2DD089E2-CEA3-48C4-9094-610D00D9460C}"/>
          </ac:cxnSpMkLst>
        </pc:cxnChg>
        <pc:cxnChg chg="add del">
          <ac:chgData name="Saurav Kumar" userId="d8ca4f06a5d99bb4" providerId="LiveId" clId="{0D870DB2-0295-4287-8B05-1C43481B9388}" dt="2024-08-10T22:54:08.345" v="75" actId="26606"/>
          <ac:cxnSpMkLst>
            <pc:docMk/>
            <pc:sldMk cId="3262258058" sldId="256"/>
            <ac:cxnSpMk id="68" creationId="{2F49F475-10BF-4E7D-9BE8-5329BCAFE2C8}"/>
          </ac:cxnSpMkLst>
        </pc:cxnChg>
        <pc:cxnChg chg="add del">
          <ac:chgData name="Saurav Kumar" userId="d8ca4f06a5d99bb4" providerId="LiveId" clId="{0D870DB2-0295-4287-8B05-1C43481B9388}" dt="2024-08-10T22:54:08.345" v="75" actId="26606"/>
          <ac:cxnSpMkLst>
            <pc:docMk/>
            <pc:sldMk cId="3262258058" sldId="256"/>
            <ac:cxnSpMk id="69" creationId="{621E947D-525D-4D2A-B0C3-E1BFCA6060FD}"/>
          </ac:cxnSpMkLst>
        </pc:cxnChg>
      </pc:sldChg>
      <pc:sldChg chg="addSp delSp modSp new mod setBg">
        <pc:chgData name="Saurav Kumar" userId="d8ca4f06a5d99bb4" providerId="LiveId" clId="{0D870DB2-0295-4287-8B05-1C43481B9388}" dt="2024-08-10T23:05:20.294" v="509" actId="26606"/>
        <pc:sldMkLst>
          <pc:docMk/>
          <pc:sldMk cId="2861395625" sldId="257"/>
        </pc:sldMkLst>
        <pc:spChg chg="mod">
          <ac:chgData name="Saurav Kumar" userId="d8ca4f06a5d99bb4" providerId="LiveId" clId="{0D870DB2-0295-4287-8B05-1C43481B9388}" dt="2024-08-10T23:03:53.979" v="431" actId="26606"/>
          <ac:spMkLst>
            <pc:docMk/>
            <pc:sldMk cId="2861395625" sldId="257"/>
            <ac:spMk id="2" creationId="{D91E57CF-6E69-9D7D-7652-E4444D456C33}"/>
          </ac:spMkLst>
        </pc:spChg>
        <pc:spChg chg="add del mod">
          <ac:chgData name="Saurav Kumar" userId="d8ca4f06a5d99bb4" providerId="LiveId" clId="{0D870DB2-0295-4287-8B05-1C43481B9388}" dt="2024-08-10T23:05:20.294" v="509" actId="26606"/>
          <ac:spMkLst>
            <pc:docMk/>
            <pc:sldMk cId="2861395625" sldId="257"/>
            <ac:spMk id="3" creationId="{C0FF1F02-40D0-FBF9-2412-96A4FD1B9536}"/>
          </ac:spMkLst>
        </pc:spChg>
        <pc:spChg chg="add del">
          <ac:chgData name="Saurav Kumar" userId="d8ca4f06a5d99bb4" providerId="LiveId" clId="{0D870DB2-0295-4287-8B05-1C43481B9388}" dt="2024-08-10T23:03:53.979" v="431" actId="26606"/>
          <ac:spMkLst>
            <pc:docMk/>
            <pc:sldMk cId="2861395625" sldId="257"/>
            <ac:spMk id="9" creationId="{16AC3602-3348-4F31-9E43-076B03514ECB}"/>
          </ac:spMkLst>
        </pc:spChg>
        <pc:spChg chg="add del">
          <ac:chgData name="Saurav Kumar" userId="d8ca4f06a5d99bb4" providerId="LiveId" clId="{0D870DB2-0295-4287-8B05-1C43481B9388}" dt="2024-08-10T23:03:53.979" v="431" actId="26606"/>
          <ac:spMkLst>
            <pc:docMk/>
            <pc:sldMk cId="2861395625" sldId="257"/>
            <ac:spMk id="13" creationId="{394094B0-A6C9-44BE-9042-66EF0612F625}"/>
          </ac:spMkLst>
        </pc:spChg>
        <pc:spChg chg="add del">
          <ac:chgData name="Saurav Kumar" userId="d8ca4f06a5d99bb4" providerId="LiveId" clId="{0D870DB2-0295-4287-8B05-1C43481B9388}" dt="2024-08-10T23:03:53.979" v="431" actId="26606"/>
          <ac:spMkLst>
            <pc:docMk/>
            <pc:sldMk cId="2861395625" sldId="257"/>
            <ac:spMk id="15" creationId="{64C2CA96-0B16-4AA7-B340-33044D238597}"/>
          </ac:spMkLst>
        </pc:spChg>
        <pc:spChg chg="add del">
          <ac:chgData name="Saurav Kumar" userId="d8ca4f06a5d99bb4" providerId="LiveId" clId="{0D870DB2-0295-4287-8B05-1C43481B9388}" dt="2024-08-10T23:03:53.979" v="431" actId="26606"/>
          <ac:spMkLst>
            <pc:docMk/>
            <pc:sldMk cId="2861395625" sldId="257"/>
            <ac:spMk id="17" creationId="{1D50D7A8-F1D5-4306-8A9B-DD7A73EB8BCE}"/>
          </ac:spMkLst>
        </pc:spChg>
        <pc:graphicFrameChg chg="add del">
          <ac:chgData name="Saurav Kumar" userId="d8ca4f06a5d99bb4" providerId="LiveId" clId="{0D870DB2-0295-4287-8B05-1C43481B9388}" dt="2024-08-10T23:03:53.979" v="431" actId="26606"/>
          <ac:graphicFrameMkLst>
            <pc:docMk/>
            <pc:sldMk cId="2861395625" sldId="257"/>
            <ac:graphicFrameMk id="5" creationId="{A5791ABE-CBE1-0EE7-5FD0-C1E158480533}"/>
          </ac:graphicFrameMkLst>
        </pc:graphicFrameChg>
        <pc:graphicFrameChg chg="add">
          <ac:chgData name="Saurav Kumar" userId="d8ca4f06a5d99bb4" providerId="LiveId" clId="{0D870DB2-0295-4287-8B05-1C43481B9388}" dt="2024-08-10T23:05:20.294" v="509" actId="26606"/>
          <ac:graphicFrameMkLst>
            <pc:docMk/>
            <pc:sldMk cId="2861395625" sldId="257"/>
            <ac:graphicFrameMk id="6" creationId="{4EE55790-EFD0-F2FA-D29D-37F8A2967342}"/>
          </ac:graphicFrameMkLst>
        </pc:graphicFrameChg>
        <pc:graphicFrameChg chg="add del mod">
          <ac:chgData name="Saurav Kumar" userId="d8ca4f06a5d99bb4" providerId="LiveId" clId="{0D870DB2-0295-4287-8B05-1C43481B9388}" dt="2024-08-10T23:04:37.483" v="448" actId="26606"/>
          <ac:graphicFrameMkLst>
            <pc:docMk/>
            <pc:sldMk cId="2861395625" sldId="257"/>
            <ac:graphicFrameMk id="19" creationId="{BB19FBD1-34AE-950A-AA3A-17E884E5E082}"/>
          </ac:graphicFrameMkLst>
        </pc:graphicFrameChg>
        <pc:cxnChg chg="add del">
          <ac:chgData name="Saurav Kumar" userId="d8ca4f06a5d99bb4" providerId="LiveId" clId="{0D870DB2-0295-4287-8B05-1C43481B9388}" dt="2024-08-10T23:03:53.979" v="431" actId="26606"/>
          <ac:cxnSpMkLst>
            <pc:docMk/>
            <pc:sldMk cId="2861395625" sldId="257"/>
            <ac:cxnSpMk id="11" creationId="{94169334-264D-4176-8BDE-037249A61B4E}"/>
          </ac:cxnSpMkLst>
        </pc:cxnChg>
      </pc:sldChg>
      <pc:sldChg chg="addSp delSp modSp new mod setBg">
        <pc:chgData name="Saurav Kumar" userId="d8ca4f06a5d99bb4" providerId="LiveId" clId="{0D870DB2-0295-4287-8B05-1C43481B9388}" dt="2024-08-10T23:31:00.488" v="538" actId="14100"/>
        <pc:sldMkLst>
          <pc:docMk/>
          <pc:sldMk cId="2626998735" sldId="258"/>
        </pc:sldMkLst>
        <pc:spChg chg="mod">
          <ac:chgData name="Saurav Kumar" userId="d8ca4f06a5d99bb4" providerId="LiveId" clId="{0D870DB2-0295-4287-8B05-1C43481B9388}" dt="2024-08-10T23:30:44.040" v="534" actId="1076"/>
          <ac:spMkLst>
            <pc:docMk/>
            <pc:sldMk cId="2626998735" sldId="258"/>
            <ac:spMk id="2" creationId="{C8244983-5DD1-DFE2-A425-E5921B86F3D1}"/>
          </ac:spMkLst>
        </pc:spChg>
        <pc:spChg chg="del">
          <ac:chgData name="Saurav Kumar" userId="d8ca4f06a5d99bb4" providerId="LiveId" clId="{0D870DB2-0295-4287-8B05-1C43481B9388}" dt="2024-08-10T23:30:12.464" v="526"/>
          <ac:spMkLst>
            <pc:docMk/>
            <pc:sldMk cId="2626998735" sldId="258"/>
            <ac:spMk id="3" creationId="{323FD414-4E00-7E56-E8BA-C6296A389B69}"/>
          </ac:spMkLst>
        </pc:spChg>
        <pc:spChg chg="add">
          <ac:chgData name="Saurav Kumar" userId="d8ca4f06a5d99bb4" providerId="LiveId" clId="{0D870DB2-0295-4287-8B05-1C43481B9388}" dt="2024-08-10T23:30:25.857" v="529" actId="26606"/>
          <ac:spMkLst>
            <pc:docMk/>
            <pc:sldMk cId="2626998735" sldId="258"/>
            <ac:spMk id="12" creationId="{158B3569-73B2-4D05-8E95-886A6EE17F1F}"/>
          </ac:spMkLst>
        </pc:spChg>
        <pc:spChg chg="add">
          <ac:chgData name="Saurav Kumar" userId="d8ca4f06a5d99bb4" providerId="LiveId" clId="{0D870DB2-0295-4287-8B05-1C43481B9388}" dt="2024-08-10T23:30:25.857" v="529" actId="26606"/>
          <ac:spMkLst>
            <pc:docMk/>
            <pc:sldMk cId="2626998735" sldId="258"/>
            <ac:spMk id="14" creationId="{B71758F4-3F46-45DA-8AC5-4E508DA080BA}"/>
          </ac:spMkLst>
        </pc:spChg>
        <pc:spChg chg="add">
          <ac:chgData name="Saurav Kumar" userId="d8ca4f06a5d99bb4" providerId="LiveId" clId="{0D870DB2-0295-4287-8B05-1C43481B9388}" dt="2024-08-10T23:30:25.857" v="529" actId="26606"/>
          <ac:spMkLst>
            <pc:docMk/>
            <pc:sldMk cId="2626998735" sldId="258"/>
            <ac:spMk id="18" creationId="{8D61482F-F3C5-4D66-8C5D-C6BBE3E1275C}"/>
          </ac:spMkLst>
        </pc:spChg>
        <pc:picChg chg="add mod">
          <ac:chgData name="Saurav Kumar" userId="d8ca4f06a5d99bb4" providerId="LiveId" clId="{0D870DB2-0295-4287-8B05-1C43481B9388}" dt="2024-08-10T23:31:00.488" v="538" actId="14100"/>
          <ac:picMkLst>
            <pc:docMk/>
            <pc:sldMk cId="2626998735" sldId="258"/>
            <ac:picMk id="5" creationId="{2D6E7CD0-63E6-FF53-3A58-82B91D369833}"/>
          </ac:picMkLst>
        </pc:picChg>
        <pc:cxnChg chg="add">
          <ac:chgData name="Saurav Kumar" userId="d8ca4f06a5d99bb4" providerId="LiveId" clId="{0D870DB2-0295-4287-8B05-1C43481B9388}" dt="2024-08-10T23:30:25.857" v="529" actId="26606"/>
          <ac:cxnSpMkLst>
            <pc:docMk/>
            <pc:sldMk cId="2626998735" sldId="258"/>
            <ac:cxnSpMk id="10" creationId="{D1B787A8-0D67-4B7E-9B48-86BD906AB6B5}"/>
          </ac:cxnSpMkLst>
        </pc:cxnChg>
        <pc:cxnChg chg="add">
          <ac:chgData name="Saurav Kumar" userId="d8ca4f06a5d99bb4" providerId="LiveId" clId="{0D870DB2-0295-4287-8B05-1C43481B9388}" dt="2024-08-10T23:30:25.857" v="529" actId="26606"/>
          <ac:cxnSpMkLst>
            <pc:docMk/>
            <pc:sldMk cId="2626998735" sldId="258"/>
            <ac:cxnSpMk id="16" creationId="{56020367-4FD5-4596-8E10-C5F095CD8DBF}"/>
          </ac:cxnSpMkLst>
        </pc:cxnChg>
      </pc:sldChg>
      <pc:sldChg chg="addSp delSp modSp new mod setBg">
        <pc:chgData name="Saurav Kumar" userId="d8ca4f06a5d99bb4" providerId="LiveId" clId="{0D870DB2-0295-4287-8B05-1C43481B9388}" dt="2024-08-10T23:41:38.753" v="680" actId="20577"/>
        <pc:sldMkLst>
          <pc:docMk/>
          <pc:sldMk cId="3818133937" sldId="259"/>
        </pc:sldMkLst>
        <pc:spChg chg="mod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2" creationId="{83392ABE-EF3D-1A37-0B28-2595BF31E83F}"/>
          </ac:spMkLst>
        </pc:spChg>
        <pc:spChg chg="add del mod">
          <ac:chgData name="Saurav Kumar" userId="d8ca4f06a5d99bb4" providerId="LiveId" clId="{0D870DB2-0295-4287-8B05-1C43481B9388}" dt="2024-08-10T23:33:53.842" v="645" actId="26606"/>
          <ac:spMkLst>
            <pc:docMk/>
            <pc:sldMk cId="3818133937" sldId="259"/>
            <ac:spMk id="3" creationId="{E90E11C6-7626-F015-0436-905D510CC905}"/>
          </ac:spMkLst>
        </pc:spChg>
        <pc:spChg chg="add del">
          <ac:chgData name="Saurav Kumar" userId="d8ca4f06a5d99bb4" providerId="LiveId" clId="{0D870DB2-0295-4287-8B05-1C43481B9388}" dt="2024-08-10T23:33:36.553" v="630" actId="26606"/>
          <ac:spMkLst>
            <pc:docMk/>
            <pc:sldMk cId="3818133937" sldId="259"/>
            <ac:spMk id="9" creationId="{2659FDB4-FCBE-4A89-B46D-43D4FA54464D}"/>
          </ac:spMkLst>
        </pc:spChg>
        <pc:spChg chg="add del">
          <ac:chgData name="Saurav Kumar" userId="d8ca4f06a5d99bb4" providerId="LiveId" clId="{0D870DB2-0295-4287-8B05-1C43481B9388}" dt="2024-08-10T23:33:38.538" v="632" actId="26606"/>
          <ac:spMkLst>
            <pc:docMk/>
            <pc:sldMk cId="3818133937" sldId="259"/>
            <ac:spMk id="10" creationId="{A2679492-7988-4050-9056-542444452411}"/>
          </ac:spMkLst>
        </pc:spChg>
        <pc:spChg chg="add del">
          <ac:chgData name="Saurav Kumar" userId="d8ca4f06a5d99bb4" providerId="LiveId" clId="{0D870DB2-0295-4287-8B05-1C43481B9388}" dt="2024-08-10T23:33:38.538" v="632" actId="26606"/>
          <ac:spMkLst>
            <pc:docMk/>
            <pc:sldMk cId="3818133937" sldId="259"/>
            <ac:spMk id="12" creationId="{B091B163-7D61-4891-ABCF-5C13D9C418D0}"/>
          </ac:spMkLst>
        </pc:spChg>
        <pc:spChg chg="add del">
          <ac:chgData name="Saurav Kumar" userId="d8ca4f06a5d99bb4" providerId="LiveId" clId="{0D870DB2-0295-4287-8B05-1C43481B9388}" dt="2024-08-10T23:33:36.553" v="630" actId="26606"/>
          <ac:spMkLst>
            <pc:docMk/>
            <pc:sldMk cId="3818133937" sldId="259"/>
            <ac:spMk id="13" creationId="{58BDB0EE-D238-415B-9ED8-62AA6AB2AAD1}"/>
          </ac:spMkLst>
        </pc:spChg>
        <pc:spChg chg="add del">
          <ac:chgData name="Saurav Kumar" userId="d8ca4f06a5d99bb4" providerId="LiveId" clId="{0D870DB2-0295-4287-8B05-1C43481B9388}" dt="2024-08-10T23:33:36.553" v="630" actId="26606"/>
          <ac:spMkLst>
            <pc:docMk/>
            <pc:sldMk cId="3818133937" sldId="259"/>
            <ac:spMk id="15" creationId="{C5B55FC3-961D-4325-82F1-DE92B0D04E03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16" creationId="{1453BF6C-B012-48B7-B4E8-6D7AC7C27D02}"/>
          </ac:spMkLst>
        </pc:spChg>
        <pc:spChg chg="add del">
          <ac:chgData name="Saurav Kumar" userId="d8ca4f06a5d99bb4" providerId="LiveId" clId="{0D870DB2-0295-4287-8B05-1C43481B9388}" dt="2024-08-10T23:33:36.553" v="630" actId="26606"/>
          <ac:spMkLst>
            <pc:docMk/>
            <pc:sldMk cId="3818133937" sldId="259"/>
            <ac:spMk id="17" creationId="{4C8AB332-D09E-4F28-943C-DABDD4716A3C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18" creationId="{E3020543-B24B-4EC4-8FFC-8DD88EEA91A8}"/>
          </ac:spMkLst>
        </pc:spChg>
        <pc:spChg chg="add del">
          <ac:chgData name="Saurav Kumar" userId="d8ca4f06a5d99bb4" providerId="LiveId" clId="{0D870DB2-0295-4287-8B05-1C43481B9388}" dt="2024-08-10T23:33:38.538" v="632" actId="26606"/>
          <ac:spMkLst>
            <pc:docMk/>
            <pc:sldMk cId="3818133937" sldId="259"/>
            <ac:spMk id="19" creationId="{E90E11C6-7626-F015-0436-905D510CC905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21" creationId="{327D73B4-9F5C-4A64-A179-51B9500CB8B5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22" creationId="{C1F06963-6374-4B48-844F-071A9BAAAE02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23" creationId="{6CB927A4-E432-4310-9CD5-E89FF5063179}"/>
          </ac:spMkLst>
        </pc:spChg>
        <pc:spChg chg="add del">
          <ac:chgData name="Saurav Kumar" userId="d8ca4f06a5d99bb4" providerId="LiveId" clId="{0D870DB2-0295-4287-8B05-1C43481B9388}" dt="2024-08-10T23:33:41.266" v="634" actId="26606"/>
          <ac:spMkLst>
            <pc:docMk/>
            <pc:sldMk cId="3818133937" sldId="259"/>
            <ac:spMk id="25" creationId="{E90E11C6-7626-F015-0436-905D510CC905}"/>
          </ac:spMkLst>
        </pc:spChg>
        <pc:graphicFrameChg chg="add del">
          <ac:chgData name="Saurav Kumar" userId="d8ca4f06a5d99bb4" providerId="LiveId" clId="{0D870DB2-0295-4287-8B05-1C43481B9388}" dt="2024-08-10T23:33:36.553" v="630" actId="26606"/>
          <ac:graphicFrameMkLst>
            <pc:docMk/>
            <pc:sldMk cId="3818133937" sldId="259"/>
            <ac:graphicFrameMk id="5" creationId="{E6CBC611-F9A3-811A-FD37-95BB669418BF}"/>
          </ac:graphicFrameMkLst>
        </pc:graphicFrameChg>
        <pc:graphicFrameChg chg="add del">
          <ac:chgData name="Saurav Kumar" userId="d8ca4f06a5d99bb4" providerId="LiveId" clId="{0D870DB2-0295-4287-8B05-1C43481B9388}" dt="2024-08-10T23:33:44.768" v="636" actId="26606"/>
          <ac:graphicFrameMkLst>
            <pc:docMk/>
            <pc:sldMk cId="3818133937" sldId="259"/>
            <ac:graphicFrameMk id="27" creationId="{C82E4B45-D5D4-21EE-BB43-6423EA5BD60B}"/>
          </ac:graphicFrameMkLst>
        </pc:graphicFrameChg>
        <pc:graphicFrameChg chg="add del">
          <ac:chgData name="Saurav Kumar" userId="d8ca4f06a5d99bb4" providerId="LiveId" clId="{0D870DB2-0295-4287-8B05-1C43481B9388}" dt="2024-08-10T23:33:47.053" v="638" actId="26606"/>
          <ac:graphicFrameMkLst>
            <pc:docMk/>
            <pc:sldMk cId="3818133937" sldId="259"/>
            <ac:graphicFrameMk id="29" creationId="{D25968D5-BBFB-A082-0C28-BBE55A669D8A}"/>
          </ac:graphicFrameMkLst>
        </pc:graphicFrameChg>
        <pc:graphicFrameChg chg="add del">
          <ac:chgData name="Saurav Kumar" userId="d8ca4f06a5d99bb4" providerId="LiveId" clId="{0D870DB2-0295-4287-8B05-1C43481B9388}" dt="2024-08-10T23:33:49.088" v="640" actId="26606"/>
          <ac:graphicFrameMkLst>
            <pc:docMk/>
            <pc:sldMk cId="3818133937" sldId="259"/>
            <ac:graphicFrameMk id="31" creationId="{4883ADCC-54DB-AD6F-BF1F-1D7826DB734B}"/>
          </ac:graphicFrameMkLst>
        </pc:graphicFrameChg>
        <pc:graphicFrameChg chg="add del">
          <ac:chgData name="Saurav Kumar" userId="d8ca4f06a5d99bb4" providerId="LiveId" clId="{0D870DB2-0295-4287-8B05-1C43481B9388}" dt="2024-08-10T23:33:51.180" v="642" actId="26606"/>
          <ac:graphicFrameMkLst>
            <pc:docMk/>
            <pc:sldMk cId="3818133937" sldId="259"/>
            <ac:graphicFrameMk id="33" creationId="{D25968D5-BBFB-A082-0C28-BBE55A669D8A}"/>
          </ac:graphicFrameMkLst>
        </pc:graphicFrameChg>
        <pc:graphicFrameChg chg="add del">
          <ac:chgData name="Saurav Kumar" userId="d8ca4f06a5d99bb4" providerId="LiveId" clId="{0D870DB2-0295-4287-8B05-1C43481B9388}" dt="2024-08-10T23:33:53.769" v="644" actId="26606"/>
          <ac:graphicFrameMkLst>
            <pc:docMk/>
            <pc:sldMk cId="3818133937" sldId="259"/>
            <ac:graphicFrameMk id="35" creationId="{C82E4B45-D5D4-21EE-BB43-6423EA5BD60B}"/>
          </ac:graphicFrameMkLst>
        </pc:graphicFrameChg>
        <pc:graphicFrameChg chg="add mod">
          <ac:chgData name="Saurav Kumar" userId="d8ca4f06a5d99bb4" providerId="LiveId" clId="{0D870DB2-0295-4287-8B05-1C43481B9388}" dt="2024-08-10T23:41:38.753" v="680" actId="20577"/>
          <ac:graphicFrameMkLst>
            <pc:docMk/>
            <pc:sldMk cId="3818133937" sldId="259"/>
            <ac:graphicFrameMk id="37" creationId="{D25968D5-BBFB-A082-0C28-BBE55A669D8A}"/>
          </ac:graphicFrameMkLst>
        </pc:graphicFrameChg>
        <pc:picChg chg="add del">
          <ac:chgData name="Saurav Kumar" userId="d8ca4f06a5d99bb4" providerId="LiveId" clId="{0D870DB2-0295-4287-8B05-1C43481B9388}" dt="2024-08-10T23:33:38.538" v="632" actId="26606"/>
          <ac:picMkLst>
            <pc:docMk/>
            <pc:sldMk cId="3818133937" sldId="259"/>
            <ac:picMk id="7" creationId="{31A213DE-A86F-2C9F-51F5-290F15A56C1E}"/>
          </ac:picMkLst>
        </pc:picChg>
        <pc:picChg chg="add del">
          <ac:chgData name="Saurav Kumar" userId="d8ca4f06a5d99bb4" providerId="LiveId" clId="{0D870DB2-0295-4287-8B05-1C43481B9388}" dt="2024-08-10T23:33:41.266" v="634" actId="26606"/>
          <ac:picMkLst>
            <pc:docMk/>
            <pc:sldMk cId="3818133937" sldId="259"/>
            <ac:picMk id="24" creationId="{8EE1B3C8-5C16-5E60-F44D-D2811F1F8863}"/>
          </ac:picMkLst>
        </pc:picChg>
        <pc:cxnChg chg="add del">
          <ac:chgData name="Saurav Kumar" userId="d8ca4f06a5d99bb4" providerId="LiveId" clId="{0D870DB2-0295-4287-8B05-1C43481B9388}" dt="2024-08-10T23:33:36.553" v="630" actId="26606"/>
          <ac:cxnSpMkLst>
            <pc:docMk/>
            <pc:sldMk cId="3818133937" sldId="259"/>
            <ac:cxnSpMk id="11" creationId="{C8F51B3F-8331-4E4A-AE96-D47B1006EEAD}"/>
          </ac:cxnSpMkLst>
        </pc:cxnChg>
        <pc:cxnChg chg="add del">
          <ac:chgData name="Saurav Kumar" userId="d8ca4f06a5d99bb4" providerId="LiveId" clId="{0D870DB2-0295-4287-8B05-1C43481B9388}" dt="2024-08-10T23:33:38.538" v="632" actId="26606"/>
          <ac:cxnSpMkLst>
            <pc:docMk/>
            <pc:sldMk cId="3818133937" sldId="259"/>
            <ac:cxnSpMk id="14" creationId="{C49DA8F6-BCC1-4447-B54C-57856834B94B}"/>
          </ac:cxnSpMkLst>
        </pc:cxnChg>
        <pc:cxnChg chg="add del">
          <ac:chgData name="Saurav Kumar" userId="d8ca4f06a5d99bb4" providerId="LiveId" clId="{0D870DB2-0295-4287-8B05-1C43481B9388}" dt="2024-08-10T23:33:41.266" v="634" actId="26606"/>
          <ac:cxnSpMkLst>
            <pc:docMk/>
            <pc:sldMk cId="3818133937" sldId="259"/>
            <ac:cxnSpMk id="20" creationId="{C49DA8F6-BCC1-4447-B54C-57856834B94B}"/>
          </ac:cxnSpMkLst>
        </pc:cxnChg>
      </pc:sldChg>
      <pc:sldChg chg="modSp new mod">
        <pc:chgData name="Saurav Kumar" userId="d8ca4f06a5d99bb4" providerId="LiveId" clId="{0D870DB2-0295-4287-8B05-1C43481B9388}" dt="2024-08-10T23:44:04.878" v="810" actId="20577"/>
        <pc:sldMkLst>
          <pc:docMk/>
          <pc:sldMk cId="1345231385" sldId="260"/>
        </pc:sldMkLst>
        <pc:spChg chg="mod">
          <ac:chgData name="Saurav Kumar" userId="d8ca4f06a5d99bb4" providerId="LiveId" clId="{0D870DB2-0295-4287-8B05-1C43481B9388}" dt="2024-08-10T23:43:19.524" v="706" actId="20577"/>
          <ac:spMkLst>
            <pc:docMk/>
            <pc:sldMk cId="1345231385" sldId="260"/>
            <ac:spMk id="2" creationId="{27A97944-CE7D-B50C-9DA0-53C0C2E46DAE}"/>
          </ac:spMkLst>
        </pc:spChg>
        <pc:spChg chg="mod">
          <ac:chgData name="Saurav Kumar" userId="d8ca4f06a5d99bb4" providerId="LiveId" clId="{0D870DB2-0295-4287-8B05-1C43481B9388}" dt="2024-08-10T23:44:04.878" v="810" actId="20577"/>
          <ac:spMkLst>
            <pc:docMk/>
            <pc:sldMk cId="1345231385" sldId="260"/>
            <ac:spMk id="3" creationId="{C2832C6F-2F5A-724A-2DB4-56CECF4CD5ED}"/>
          </ac:spMkLst>
        </pc:spChg>
      </pc:sldChg>
      <pc:sldChg chg="addSp delSp modSp new mod setBg addAnim delAnim">
        <pc:chgData name="Saurav Kumar" userId="d8ca4f06a5d99bb4" providerId="LiveId" clId="{0D870DB2-0295-4287-8B05-1C43481B9388}" dt="2024-08-10T23:48:08.922" v="838"/>
        <pc:sldMkLst>
          <pc:docMk/>
          <pc:sldMk cId="47850676" sldId="261"/>
        </pc:sldMkLst>
        <pc:spChg chg="mod">
          <ac:chgData name="Saurav Kumar" userId="d8ca4f06a5d99bb4" providerId="LiveId" clId="{0D870DB2-0295-4287-8B05-1C43481B9388}" dt="2024-08-10T23:48:08.921" v="837" actId="26606"/>
          <ac:spMkLst>
            <pc:docMk/>
            <pc:sldMk cId="47850676" sldId="261"/>
            <ac:spMk id="2" creationId="{C00FB018-62B9-A0BC-D6B7-95CD1546607B}"/>
          </ac:spMkLst>
        </pc:spChg>
        <pc:spChg chg="del">
          <ac:chgData name="Saurav Kumar" userId="d8ca4f06a5d99bb4" providerId="LiveId" clId="{0D870DB2-0295-4287-8B05-1C43481B9388}" dt="2024-08-10T23:47:36.817" v="825" actId="21"/>
          <ac:spMkLst>
            <pc:docMk/>
            <pc:sldMk cId="47850676" sldId="261"/>
            <ac:spMk id="3" creationId="{EF302601-C3C4-50C4-39BB-D396167491D2}"/>
          </ac:spMkLst>
        </pc:spChg>
        <pc:spChg chg="add del">
          <ac:chgData name="Saurav Kumar" userId="d8ca4f06a5d99bb4" providerId="LiveId" clId="{0D870DB2-0295-4287-8B05-1C43481B9388}" dt="2024-08-10T23:47:57.818" v="829" actId="26606"/>
          <ac:spMkLst>
            <pc:docMk/>
            <pc:sldMk cId="47850676" sldId="261"/>
            <ac:spMk id="9" creationId="{9A3F5928-D955-456A-97B5-AA390B8CE9D5}"/>
          </ac:spMkLst>
        </pc:spChg>
        <pc:spChg chg="add del">
          <ac:chgData name="Saurav Kumar" userId="d8ca4f06a5d99bb4" providerId="LiveId" clId="{0D870DB2-0295-4287-8B05-1C43481B9388}" dt="2024-08-10T23:47:52.442" v="827" actId="26606"/>
          <ac:spMkLst>
            <pc:docMk/>
            <pc:sldMk cId="47850676" sldId="261"/>
            <ac:spMk id="10" creationId="{C17278C5-34E8-4293-BE47-73B18483AF7B}"/>
          </ac:spMkLst>
        </pc:spChg>
        <pc:spChg chg="add del">
          <ac:chgData name="Saurav Kumar" userId="d8ca4f06a5d99bb4" providerId="LiveId" clId="{0D870DB2-0295-4287-8B05-1C43481B9388}" dt="2024-08-10T23:47:52.442" v="827" actId="26606"/>
          <ac:spMkLst>
            <pc:docMk/>
            <pc:sldMk cId="47850676" sldId="261"/>
            <ac:spMk id="12" creationId="{9A3F5928-D955-456A-97B5-AA390B8CE9D5}"/>
          </ac:spMkLst>
        </pc:spChg>
        <pc:spChg chg="add del">
          <ac:chgData name="Saurav Kumar" userId="d8ca4f06a5d99bb4" providerId="LiveId" clId="{0D870DB2-0295-4287-8B05-1C43481B9388}" dt="2024-08-10T23:47:57.818" v="829" actId="26606"/>
          <ac:spMkLst>
            <pc:docMk/>
            <pc:sldMk cId="47850676" sldId="261"/>
            <ac:spMk id="13" creationId="{C5CB530E-515E-412C-9DF1-5F8FFBD6F383}"/>
          </ac:spMkLst>
        </pc:spChg>
        <pc:spChg chg="add del">
          <ac:chgData name="Saurav Kumar" userId="d8ca4f06a5d99bb4" providerId="LiveId" clId="{0D870DB2-0295-4287-8B05-1C43481B9388}" dt="2024-08-10T23:47:57.818" v="829" actId="26606"/>
          <ac:spMkLst>
            <pc:docMk/>
            <pc:sldMk cId="47850676" sldId="261"/>
            <ac:spMk id="15" creationId="{712D4376-A578-4FF1-94FC-245E7A6A489F}"/>
          </ac:spMkLst>
        </pc:spChg>
        <pc:spChg chg="add del">
          <ac:chgData name="Saurav Kumar" userId="d8ca4f06a5d99bb4" providerId="LiveId" clId="{0D870DB2-0295-4287-8B05-1C43481B9388}" dt="2024-08-10T23:47:52.442" v="827" actId="26606"/>
          <ac:spMkLst>
            <pc:docMk/>
            <pc:sldMk cId="47850676" sldId="261"/>
            <ac:spMk id="16" creationId="{C5CB530E-515E-412C-9DF1-5F8FFBD6F383}"/>
          </ac:spMkLst>
        </pc:spChg>
        <pc:spChg chg="add del">
          <ac:chgData name="Saurav Kumar" userId="d8ca4f06a5d99bb4" providerId="LiveId" clId="{0D870DB2-0295-4287-8B05-1C43481B9388}" dt="2024-08-10T23:47:57.818" v="829" actId="26606"/>
          <ac:spMkLst>
            <pc:docMk/>
            <pc:sldMk cId="47850676" sldId="261"/>
            <ac:spMk id="17" creationId="{AEA7509D-F04F-40CB-A0B3-EEF16499CC9F}"/>
          </ac:spMkLst>
        </pc:spChg>
        <pc:spChg chg="add del">
          <ac:chgData name="Saurav Kumar" userId="d8ca4f06a5d99bb4" providerId="LiveId" clId="{0D870DB2-0295-4287-8B05-1C43481B9388}" dt="2024-08-10T23:47:52.442" v="827" actId="26606"/>
          <ac:spMkLst>
            <pc:docMk/>
            <pc:sldMk cId="47850676" sldId="261"/>
            <ac:spMk id="18" creationId="{712D4376-A578-4FF1-94FC-245E7A6A489F}"/>
          </ac:spMkLst>
        </pc:spChg>
        <pc:spChg chg="add del">
          <ac:chgData name="Saurav Kumar" userId="d8ca4f06a5d99bb4" providerId="LiveId" clId="{0D870DB2-0295-4287-8B05-1C43481B9388}" dt="2024-08-10T23:47:52.442" v="827" actId="26606"/>
          <ac:spMkLst>
            <pc:docMk/>
            <pc:sldMk cId="47850676" sldId="261"/>
            <ac:spMk id="20" creationId="{AEA7509D-F04F-40CB-A0B3-EEF16499CC9F}"/>
          </ac:spMkLst>
        </pc:spChg>
        <pc:spChg chg="add del">
          <ac:chgData name="Saurav Kumar" userId="d8ca4f06a5d99bb4" providerId="LiveId" clId="{0D870DB2-0295-4287-8B05-1C43481B9388}" dt="2024-08-10T23:48:04.100" v="831" actId="26606"/>
          <ac:spMkLst>
            <pc:docMk/>
            <pc:sldMk cId="47850676" sldId="261"/>
            <ac:spMk id="21" creationId="{158B3569-73B2-4D05-8E95-886A6EE17F1F}"/>
          </ac:spMkLst>
        </pc:spChg>
        <pc:spChg chg="add del">
          <ac:chgData name="Saurav Kumar" userId="d8ca4f06a5d99bb4" providerId="LiveId" clId="{0D870DB2-0295-4287-8B05-1C43481B9388}" dt="2024-08-10T23:48:04.100" v="831" actId="26606"/>
          <ac:spMkLst>
            <pc:docMk/>
            <pc:sldMk cId="47850676" sldId="261"/>
            <ac:spMk id="23" creationId="{B71758F4-3F46-45DA-8AC5-4E508DA080BA}"/>
          </ac:spMkLst>
        </pc:spChg>
        <pc:spChg chg="add del">
          <ac:chgData name="Saurav Kumar" userId="d8ca4f06a5d99bb4" providerId="LiveId" clId="{0D870DB2-0295-4287-8B05-1C43481B9388}" dt="2024-08-10T23:48:04.100" v="831" actId="26606"/>
          <ac:spMkLst>
            <pc:docMk/>
            <pc:sldMk cId="47850676" sldId="261"/>
            <ac:spMk id="24" creationId="{8550FED7-7C32-42BB-98DB-30272A6331A9}"/>
          </ac:spMkLst>
        </pc:spChg>
        <pc:spChg chg="add del">
          <ac:chgData name="Saurav Kumar" userId="d8ca4f06a5d99bb4" providerId="LiveId" clId="{0D870DB2-0295-4287-8B05-1C43481B9388}" dt="2024-08-10T23:48:06.628" v="834" actId="26606"/>
          <ac:spMkLst>
            <pc:docMk/>
            <pc:sldMk cId="47850676" sldId="261"/>
            <ac:spMk id="28" creationId="{CE3C5560-7A9C-489F-9148-18C5E1D0F0B2}"/>
          </ac:spMkLst>
        </pc:spChg>
        <pc:spChg chg="add del">
          <ac:chgData name="Saurav Kumar" userId="d8ca4f06a5d99bb4" providerId="LiveId" clId="{0D870DB2-0295-4287-8B05-1C43481B9388}" dt="2024-08-10T23:48:06.628" v="834" actId="26606"/>
          <ac:spMkLst>
            <pc:docMk/>
            <pc:sldMk cId="47850676" sldId="261"/>
            <ac:spMk id="29" creationId="{C5CB530E-515E-412C-9DF1-5F8FFBD6F383}"/>
          </ac:spMkLst>
        </pc:spChg>
        <pc:spChg chg="add del">
          <ac:chgData name="Saurav Kumar" userId="d8ca4f06a5d99bb4" providerId="LiveId" clId="{0D870DB2-0295-4287-8B05-1C43481B9388}" dt="2024-08-10T23:48:06.628" v="834" actId="26606"/>
          <ac:spMkLst>
            <pc:docMk/>
            <pc:sldMk cId="47850676" sldId="261"/>
            <ac:spMk id="30" creationId="{712D4376-A578-4FF1-94FC-245E7A6A489F}"/>
          </ac:spMkLst>
        </pc:spChg>
        <pc:spChg chg="add del">
          <ac:chgData name="Saurav Kumar" userId="d8ca4f06a5d99bb4" providerId="LiveId" clId="{0D870DB2-0295-4287-8B05-1C43481B9388}" dt="2024-08-10T23:48:06.628" v="834" actId="26606"/>
          <ac:spMkLst>
            <pc:docMk/>
            <pc:sldMk cId="47850676" sldId="261"/>
            <ac:spMk id="31" creationId="{AEA7509D-F04F-40CB-A0B3-EEF16499CC9F}"/>
          </ac:spMkLst>
        </pc:spChg>
        <pc:spChg chg="add del">
          <ac:chgData name="Saurav Kumar" userId="d8ca4f06a5d99bb4" providerId="LiveId" clId="{0D870DB2-0295-4287-8B05-1C43481B9388}" dt="2024-08-10T23:48:08.889" v="836" actId="26606"/>
          <ac:spMkLst>
            <pc:docMk/>
            <pc:sldMk cId="47850676" sldId="261"/>
            <ac:spMk id="39" creationId="{158B3569-73B2-4D05-8E95-886A6EE17F1F}"/>
          </ac:spMkLst>
        </pc:spChg>
        <pc:spChg chg="add del">
          <ac:chgData name="Saurav Kumar" userId="d8ca4f06a5d99bb4" providerId="LiveId" clId="{0D870DB2-0295-4287-8B05-1C43481B9388}" dt="2024-08-10T23:48:08.889" v="836" actId="26606"/>
          <ac:spMkLst>
            <pc:docMk/>
            <pc:sldMk cId="47850676" sldId="261"/>
            <ac:spMk id="40" creationId="{B71758F4-3F46-45DA-8AC5-4E508DA080BA}"/>
          </ac:spMkLst>
        </pc:spChg>
        <pc:spChg chg="add del">
          <ac:chgData name="Saurav Kumar" userId="d8ca4f06a5d99bb4" providerId="LiveId" clId="{0D870DB2-0295-4287-8B05-1C43481B9388}" dt="2024-08-10T23:48:08.889" v="836" actId="26606"/>
          <ac:spMkLst>
            <pc:docMk/>
            <pc:sldMk cId="47850676" sldId="261"/>
            <ac:spMk id="42" creationId="{8D61482F-F3C5-4D66-8C5D-C6BBE3E1275C}"/>
          </ac:spMkLst>
        </pc:spChg>
        <pc:spChg chg="add">
          <ac:chgData name="Saurav Kumar" userId="d8ca4f06a5d99bb4" providerId="LiveId" clId="{0D870DB2-0295-4287-8B05-1C43481B9388}" dt="2024-08-10T23:48:08.921" v="837" actId="26606"/>
          <ac:spMkLst>
            <pc:docMk/>
            <pc:sldMk cId="47850676" sldId="261"/>
            <ac:spMk id="45" creationId="{CE3C5560-7A9C-489F-9148-18C5E1D0F0B2}"/>
          </ac:spMkLst>
        </pc:spChg>
        <pc:spChg chg="add">
          <ac:chgData name="Saurav Kumar" userId="d8ca4f06a5d99bb4" providerId="LiveId" clId="{0D870DB2-0295-4287-8B05-1C43481B9388}" dt="2024-08-10T23:48:08.921" v="837" actId="26606"/>
          <ac:spMkLst>
            <pc:docMk/>
            <pc:sldMk cId="47850676" sldId="261"/>
            <ac:spMk id="46" creationId="{C5CB530E-515E-412C-9DF1-5F8FFBD6F383}"/>
          </ac:spMkLst>
        </pc:spChg>
        <pc:spChg chg="add">
          <ac:chgData name="Saurav Kumar" userId="d8ca4f06a5d99bb4" providerId="LiveId" clId="{0D870DB2-0295-4287-8B05-1C43481B9388}" dt="2024-08-10T23:48:08.921" v="837" actId="26606"/>
          <ac:spMkLst>
            <pc:docMk/>
            <pc:sldMk cId="47850676" sldId="261"/>
            <ac:spMk id="47" creationId="{712D4376-A578-4FF1-94FC-245E7A6A489F}"/>
          </ac:spMkLst>
        </pc:spChg>
        <pc:spChg chg="add">
          <ac:chgData name="Saurav Kumar" userId="d8ca4f06a5d99bb4" providerId="LiveId" clId="{0D870DB2-0295-4287-8B05-1C43481B9388}" dt="2024-08-10T23:48:08.921" v="837" actId="26606"/>
          <ac:spMkLst>
            <pc:docMk/>
            <pc:sldMk cId="47850676" sldId="261"/>
            <ac:spMk id="48" creationId="{AEA7509D-F04F-40CB-A0B3-EEF16499CC9F}"/>
          </ac:spMkLst>
        </pc:spChg>
        <pc:picChg chg="add del">
          <ac:chgData name="Saurav Kumar" userId="d8ca4f06a5d99bb4" providerId="LiveId" clId="{0D870DB2-0295-4287-8B05-1C43481B9388}" dt="2024-08-10T23:47:52.442" v="827" actId="26606"/>
          <ac:picMkLst>
            <pc:docMk/>
            <pc:sldMk cId="47850676" sldId="261"/>
            <ac:picMk id="4" creationId="{6515E3A5-DD7D-B862-0A3B-3C2CF27E0E68}"/>
          </ac:picMkLst>
        </pc:picChg>
        <pc:picChg chg="add del">
          <ac:chgData name="Saurav Kumar" userId="d8ca4f06a5d99bb4" providerId="LiveId" clId="{0D870DB2-0295-4287-8B05-1C43481B9388}" dt="2024-08-10T23:48:08.889" v="836" actId="26606"/>
          <ac:picMkLst>
            <pc:docMk/>
            <pc:sldMk cId="47850676" sldId="261"/>
            <ac:picMk id="6" creationId="{0B11B07B-67EC-E9F5-B3EF-2BB23E334226}"/>
          </ac:picMkLst>
        </pc:picChg>
        <pc:picChg chg="add del">
          <ac:chgData name="Saurav Kumar" userId="d8ca4f06a5d99bb4" providerId="LiveId" clId="{0D870DB2-0295-4287-8B05-1C43481B9388}" dt="2024-08-10T23:48:04.100" v="831" actId="26606"/>
          <ac:picMkLst>
            <pc:docMk/>
            <pc:sldMk cId="47850676" sldId="261"/>
            <ac:picMk id="22" creationId="{3019E747-B26C-75B7-1D29-9F3A973459BE}"/>
          </ac:picMkLst>
        </pc:picChg>
        <pc:picChg chg="add del">
          <ac:chgData name="Saurav Kumar" userId="d8ca4f06a5d99bb4" providerId="LiveId" clId="{0D870DB2-0295-4287-8B05-1C43481B9388}" dt="2024-08-10T23:48:06.628" v="834" actId="26606"/>
          <ac:picMkLst>
            <pc:docMk/>
            <pc:sldMk cId="47850676" sldId="261"/>
            <ac:picMk id="33" creationId="{508BEF50-7B1E-49A4-BC19-5F4F1D755E64}"/>
          </ac:picMkLst>
        </pc:picChg>
        <pc:picChg chg="add del">
          <ac:chgData name="Saurav Kumar" userId="d8ca4f06a5d99bb4" providerId="LiveId" clId="{0D870DB2-0295-4287-8B05-1C43481B9388}" dt="2024-08-10T23:48:06.628" v="834" actId="26606"/>
          <ac:picMkLst>
            <pc:docMk/>
            <pc:sldMk cId="47850676" sldId="261"/>
            <ac:picMk id="34" creationId="{3FBAD350-5664-4811-A208-657FB882D350}"/>
          </ac:picMkLst>
        </pc:picChg>
        <pc:picChg chg="add del">
          <ac:chgData name="Saurav Kumar" userId="d8ca4f06a5d99bb4" providerId="LiveId" clId="{0D870DB2-0295-4287-8B05-1C43481B9388}" dt="2024-08-10T23:48:06.628" v="834" actId="26606"/>
          <ac:picMkLst>
            <pc:docMk/>
            <pc:sldMk cId="47850676" sldId="261"/>
            <ac:picMk id="35" creationId="{C39ADB8F-D187-49D7-BDCF-C1B6DC727068}"/>
          </ac:picMkLst>
        </pc:picChg>
        <pc:picChg chg="add del">
          <ac:chgData name="Saurav Kumar" userId="d8ca4f06a5d99bb4" providerId="LiveId" clId="{0D870DB2-0295-4287-8B05-1C43481B9388}" dt="2024-08-10T23:48:06.628" v="834" actId="26606"/>
          <ac:picMkLst>
            <pc:docMk/>
            <pc:sldMk cId="47850676" sldId="261"/>
            <ac:picMk id="36" creationId="{2671E74B-8AFA-82C0-763C-0616EBF87DDB}"/>
          </ac:picMkLst>
        </pc:picChg>
        <pc:picChg chg="add">
          <ac:chgData name="Saurav Kumar" userId="d8ca4f06a5d99bb4" providerId="LiveId" clId="{0D870DB2-0295-4287-8B05-1C43481B9388}" dt="2024-08-10T23:48:08.921" v="837" actId="26606"/>
          <ac:picMkLst>
            <pc:docMk/>
            <pc:sldMk cId="47850676" sldId="261"/>
            <ac:picMk id="50" creationId="{508BEF50-7B1E-49A4-BC19-5F4F1D755E64}"/>
          </ac:picMkLst>
        </pc:picChg>
        <pc:picChg chg="add">
          <ac:chgData name="Saurav Kumar" userId="d8ca4f06a5d99bb4" providerId="LiveId" clId="{0D870DB2-0295-4287-8B05-1C43481B9388}" dt="2024-08-10T23:48:08.921" v="837" actId="26606"/>
          <ac:picMkLst>
            <pc:docMk/>
            <pc:sldMk cId="47850676" sldId="261"/>
            <ac:picMk id="51" creationId="{3FBAD350-5664-4811-A208-657FB882D350}"/>
          </ac:picMkLst>
        </pc:picChg>
        <pc:picChg chg="add">
          <ac:chgData name="Saurav Kumar" userId="d8ca4f06a5d99bb4" providerId="LiveId" clId="{0D870DB2-0295-4287-8B05-1C43481B9388}" dt="2024-08-10T23:48:08.921" v="837" actId="26606"/>
          <ac:picMkLst>
            <pc:docMk/>
            <pc:sldMk cId="47850676" sldId="261"/>
            <ac:picMk id="52" creationId="{C39ADB8F-D187-49D7-BDCF-C1B6DC727068}"/>
          </ac:picMkLst>
        </pc:picChg>
        <pc:picChg chg="add">
          <ac:chgData name="Saurav Kumar" userId="d8ca4f06a5d99bb4" providerId="LiveId" clId="{0D870DB2-0295-4287-8B05-1C43481B9388}" dt="2024-08-10T23:48:08.921" v="837" actId="26606"/>
          <ac:picMkLst>
            <pc:docMk/>
            <pc:sldMk cId="47850676" sldId="261"/>
            <ac:picMk id="53" creationId="{2671E74B-8AFA-82C0-763C-0616EBF87DDB}"/>
          </ac:picMkLst>
        </pc:picChg>
        <pc:cxnChg chg="add del">
          <ac:chgData name="Saurav Kumar" userId="d8ca4f06a5d99bb4" providerId="LiveId" clId="{0D870DB2-0295-4287-8B05-1C43481B9388}" dt="2024-08-10T23:47:57.818" v="829" actId="26606"/>
          <ac:cxnSpMkLst>
            <pc:docMk/>
            <pc:sldMk cId="47850676" sldId="261"/>
            <ac:cxnSpMk id="7" creationId="{D1B787A8-0D67-4B7E-9B48-86BD906AB6B5}"/>
          </ac:cxnSpMkLst>
        </pc:cxnChg>
        <pc:cxnChg chg="add del">
          <ac:chgData name="Saurav Kumar" userId="d8ca4f06a5d99bb4" providerId="LiveId" clId="{0D870DB2-0295-4287-8B05-1C43481B9388}" dt="2024-08-10T23:47:52.442" v="827" actId="26606"/>
          <ac:cxnSpMkLst>
            <pc:docMk/>
            <pc:sldMk cId="47850676" sldId="261"/>
            <ac:cxnSpMk id="8" creationId="{D1B787A8-0D67-4B7E-9B48-86BD906AB6B5}"/>
          </ac:cxnSpMkLst>
        </pc:cxnChg>
        <pc:cxnChg chg="add del">
          <ac:chgData name="Saurav Kumar" userId="d8ca4f06a5d99bb4" providerId="LiveId" clId="{0D870DB2-0295-4287-8B05-1C43481B9388}" dt="2024-08-10T23:47:57.818" v="829" actId="26606"/>
          <ac:cxnSpMkLst>
            <pc:docMk/>
            <pc:sldMk cId="47850676" sldId="261"/>
            <ac:cxnSpMk id="11" creationId="{56020367-4FD5-4596-8E10-C5F095CD8DBF}"/>
          </ac:cxnSpMkLst>
        </pc:cxnChg>
        <pc:cxnChg chg="add del">
          <ac:chgData name="Saurav Kumar" userId="d8ca4f06a5d99bb4" providerId="LiveId" clId="{0D870DB2-0295-4287-8B05-1C43481B9388}" dt="2024-08-10T23:47:52.442" v="827" actId="26606"/>
          <ac:cxnSpMkLst>
            <pc:docMk/>
            <pc:sldMk cId="47850676" sldId="261"/>
            <ac:cxnSpMk id="14" creationId="{56020367-4FD5-4596-8E10-C5F095CD8DBF}"/>
          </ac:cxnSpMkLst>
        </pc:cxnChg>
        <pc:cxnChg chg="add del">
          <ac:chgData name="Saurav Kumar" userId="d8ca4f06a5d99bb4" providerId="LiveId" clId="{0D870DB2-0295-4287-8B05-1C43481B9388}" dt="2024-08-10T23:48:04.100" v="831" actId="26606"/>
          <ac:cxnSpMkLst>
            <pc:docMk/>
            <pc:sldMk cId="47850676" sldId="261"/>
            <ac:cxnSpMk id="19" creationId="{D1B787A8-0D67-4B7E-9B48-86BD906AB6B5}"/>
          </ac:cxnSpMkLst>
        </pc:cxnChg>
        <pc:cxnChg chg="add del">
          <ac:chgData name="Saurav Kumar" userId="d8ca4f06a5d99bb4" providerId="LiveId" clId="{0D870DB2-0295-4287-8B05-1C43481B9388}" dt="2024-08-10T23:48:04.100" v="831" actId="26606"/>
          <ac:cxnSpMkLst>
            <pc:docMk/>
            <pc:sldMk cId="47850676" sldId="261"/>
            <ac:cxnSpMk id="25" creationId="{56020367-4FD5-4596-8E10-C5F095CD8DBF}"/>
          </ac:cxnSpMkLst>
        </pc:cxnChg>
        <pc:cxnChg chg="add del">
          <ac:chgData name="Saurav Kumar" userId="d8ca4f06a5d99bb4" providerId="LiveId" clId="{0D870DB2-0295-4287-8B05-1C43481B9388}" dt="2024-08-10T23:48:06.628" v="834" actId="26606"/>
          <ac:cxnSpMkLst>
            <pc:docMk/>
            <pc:sldMk cId="47850676" sldId="261"/>
            <ac:cxnSpMk id="27" creationId="{D1B787A8-0D67-4B7E-9B48-86BD906AB6B5}"/>
          </ac:cxnSpMkLst>
        </pc:cxnChg>
        <pc:cxnChg chg="add del">
          <ac:chgData name="Saurav Kumar" userId="d8ca4f06a5d99bb4" providerId="LiveId" clId="{0D870DB2-0295-4287-8B05-1C43481B9388}" dt="2024-08-10T23:48:06.628" v="834" actId="26606"/>
          <ac:cxnSpMkLst>
            <pc:docMk/>
            <pc:sldMk cId="47850676" sldId="261"/>
            <ac:cxnSpMk id="32" creationId="{56020367-4FD5-4596-8E10-C5F095CD8DBF}"/>
          </ac:cxnSpMkLst>
        </pc:cxnChg>
        <pc:cxnChg chg="add del">
          <ac:chgData name="Saurav Kumar" userId="d8ca4f06a5d99bb4" providerId="LiveId" clId="{0D870DB2-0295-4287-8B05-1C43481B9388}" dt="2024-08-10T23:48:08.889" v="836" actId="26606"/>
          <ac:cxnSpMkLst>
            <pc:docMk/>
            <pc:sldMk cId="47850676" sldId="261"/>
            <ac:cxnSpMk id="38" creationId="{D1B787A8-0D67-4B7E-9B48-86BD906AB6B5}"/>
          </ac:cxnSpMkLst>
        </pc:cxnChg>
        <pc:cxnChg chg="add del">
          <ac:chgData name="Saurav Kumar" userId="d8ca4f06a5d99bb4" providerId="LiveId" clId="{0D870DB2-0295-4287-8B05-1C43481B9388}" dt="2024-08-10T23:48:08.889" v="836" actId="26606"/>
          <ac:cxnSpMkLst>
            <pc:docMk/>
            <pc:sldMk cId="47850676" sldId="261"/>
            <ac:cxnSpMk id="41" creationId="{56020367-4FD5-4596-8E10-C5F095CD8DBF}"/>
          </ac:cxnSpMkLst>
        </pc:cxnChg>
        <pc:cxnChg chg="add">
          <ac:chgData name="Saurav Kumar" userId="d8ca4f06a5d99bb4" providerId="LiveId" clId="{0D870DB2-0295-4287-8B05-1C43481B9388}" dt="2024-08-10T23:48:08.921" v="837" actId="26606"/>
          <ac:cxnSpMkLst>
            <pc:docMk/>
            <pc:sldMk cId="47850676" sldId="261"/>
            <ac:cxnSpMk id="44" creationId="{D1B787A8-0D67-4B7E-9B48-86BD906AB6B5}"/>
          </ac:cxnSpMkLst>
        </pc:cxnChg>
        <pc:cxnChg chg="add">
          <ac:chgData name="Saurav Kumar" userId="d8ca4f06a5d99bb4" providerId="LiveId" clId="{0D870DB2-0295-4287-8B05-1C43481B9388}" dt="2024-08-10T23:48:08.921" v="837" actId="26606"/>
          <ac:cxnSpMkLst>
            <pc:docMk/>
            <pc:sldMk cId="47850676" sldId="261"/>
            <ac:cxnSpMk id="49" creationId="{56020367-4FD5-4596-8E10-C5F095CD8DBF}"/>
          </ac:cxnSpMkLst>
        </pc:cxnChg>
      </pc:sldChg>
      <pc:sldMasterChg chg="del delSldLayout">
        <pc:chgData name="Saurav Kumar" userId="d8ca4f06a5d99bb4" providerId="LiveId" clId="{0D870DB2-0295-4287-8B05-1C43481B9388}" dt="2024-08-10T22:52:39.417" v="19" actId="26606"/>
        <pc:sldMasterMkLst>
          <pc:docMk/>
          <pc:sldMasterMk cId="2397851559" sldId="2147483648"/>
        </pc:sldMasterMkLst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1818514084" sldId="2147483649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3584137116" sldId="2147483650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3531142002" sldId="2147483651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2982346822" sldId="2147483652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2288327043" sldId="2147483653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583269947" sldId="2147483654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3367040004" sldId="2147483655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3720430004" sldId="2147483656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116414091" sldId="2147483657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1912042202" sldId="2147483658"/>
          </pc:sldLayoutMkLst>
        </pc:sldLayoutChg>
        <pc:sldLayoutChg chg="del">
          <pc:chgData name="Saurav Kumar" userId="d8ca4f06a5d99bb4" providerId="LiveId" clId="{0D870DB2-0295-4287-8B05-1C43481B9388}" dt="2024-08-10T22:52:39.417" v="19" actId="26606"/>
          <pc:sldLayoutMkLst>
            <pc:docMk/>
            <pc:sldMasterMk cId="2397851559" sldId="2147483648"/>
            <pc:sldLayoutMk cId="3614242640" sldId="2147483659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15.452" v="77" actId="26606"/>
        <pc:sldMasterMkLst>
          <pc:docMk/>
          <pc:sldMasterMk cId="904488017" sldId="2147483686"/>
        </pc:sldMasterMkLst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4126683897" sldId="2147483675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2995265841" sldId="2147483676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4224614723" sldId="2147483677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046984497" sldId="2147483678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1693641761" sldId="2147483679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652352989" sldId="2147483680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214789541" sldId="2147483681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2020999494" sldId="2147483682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7679340" sldId="2147483683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939690984" sldId="2147483684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904488017" sldId="2147483686"/>
            <pc:sldLayoutMk cId="3217972111" sldId="2147483685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3:55.117" v="62" actId="26606"/>
        <pc:sldMasterMkLst>
          <pc:docMk/>
          <pc:sldMasterMk cId="3599986743" sldId="2147483687"/>
        </pc:sldMasterMkLst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1749142988" sldId="2147483688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359856262" sldId="2147483689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3323186235" sldId="2147483690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3551522534" sldId="2147483691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1458257010" sldId="2147483692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1918245494" sldId="2147483693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892712033" sldId="2147483694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1091946047" sldId="2147483695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2896160888" sldId="2147483696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644091073" sldId="2147483697"/>
          </pc:sldLayoutMkLst>
        </pc:sldLayoutChg>
        <pc:sldLayoutChg chg="add del">
          <pc:chgData name="Saurav Kumar" userId="d8ca4f06a5d99bb4" providerId="LiveId" clId="{0D870DB2-0295-4287-8B05-1C43481B9388}" dt="2024-08-10T22:53:55.117" v="62" actId="26606"/>
          <pc:sldLayoutMkLst>
            <pc:docMk/>
            <pc:sldMasterMk cId="3599986743" sldId="2147483687"/>
            <pc:sldLayoutMk cId="3836848637" sldId="2147483698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3:58.021" v="66" actId="26606"/>
        <pc:sldMasterMkLst>
          <pc:docMk/>
          <pc:sldMasterMk cId="3389868640" sldId="2147483710"/>
        </pc:sldMasterMkLst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2634848506" sldId="2147483699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1444101090" sldId="2147483700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3793391105" sldId="2147483701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476506093" sldId="2147483702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1109267655" sldId="2147483703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1849905515" sldId="2147483704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946122125" sldId="2147483705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1835718827" sldId="2147483706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2735222765" sldId="2147483707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1056677975" sldId="2147483708"/>
          </pc:sldLayoutMkLst>
        </pc:sldLayoutChg>
        <pc:sldLayoutChg chg="add del">
          <pc:chgData name="Saurav Kumar" userId="d8ca4f06a5d99bb4" providerId="LiveId" clId="{0D870DB2-0295-4287-8B05-1C43481B9388}" dt="2024-08-10T22:53:58.021" v="66" actId="26606"/>
          <pc:sldLayoutMkLst>
            <pc:docMk/>
            <pc:sldMasterMk cId="3389868640" sldId="2147483710"/>
            <pc:sldLayoutMk cId="3427596768" sldId="2147483709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00.329" v="69" actId="26606"/>
        <pc:sldMasterMkLst>
          <pc:docMk/>
          <pc:sldMasterMk cId="1715318862" sldId="2147483723"/>
        </pc:sldMasterMkLst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3360445507" sldId="2147483712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3585483949" sldId="2147483713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4091925644" sldId="2147483714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2614078481" sldId="2147483715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1307697473" sldId="2147483716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4152627732" sldId="2147483717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1394478570" sldId="2147483718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2502439504" sldId="2147483719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175374882" sldId="2147483720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2621676762" sldId="2147483721"/>
          </pc:sldLayoutMkLst>
        </pc:sldLayoutChg>
        <pc:sldLayoutChg chg="add del">
          <pc:chgData name="Saurav Kumar" userId="d8ca4f06a5d99bb4" providerId="LiveId" clId="{0D870DB2-0295-4287-8B05-1C43481B9388}" dt="2024-08-10T22:54:00.329" v="69" actId="26606"/>
          <pc:sldLayoutMkLst>
            <pc:docMk/>
            <pc:sldMasterMk cId="1715318862" sldId="2147483723"/>
            <pc:sldLayoutMk cId="311913758" sldId="2147483722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01.916" v="71" actId="26606"/>
        <pc:sldMasterMkLst>
          <pc:docMk/>
          <pc:sldMasterMk cId="1101230296" sldId="2147483736"/>
        </pc:sldMasterMkLst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3775283898" sldId="2147483725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954420025" sldId="2147483726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1843248595" sldId="2147483727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2979138323" sldId="2147483728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4136100795" sldId="2147483729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1281837129" sldId="2147483730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2517561973" sldId="2147483731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4028291677" sldId="2147483732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3780998177" sldId="2147483733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3739457832" sldId="2147483734"/>
          </pc:sldLayoutMkLst>
        </pc:sldLayoutChg>
        <pc:sldLayoutChg chg="add del">
          <pc:chgData name="Saurav Kumar" userId="d8ca4f06a5d99bb4" providerId="LiveId" clId="{0D870DB2-0295-4287-8B05-1C43481B9388}" dt="2024-08-10T22:54:01.916" v="71" actId="26606"/>
          <pc:sldLayoutMkLst>
            <pc:docMk/>
            <pc:sldMasterMk cId="1101230296" sldId="2147483736"/>
            <pc:sldLayoutMk cId="1495167235" sldId="2147483735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06.552" v="73" actId="26606"/>
        <pc:sldMasterMkLst>
          <pc:docMk/>
          <pc:sldMasterMk cId="1574991573" sldId="2147483749"/>
        </pc:sldMasterMkLst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1680951211" sldId="2147483738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2835380857" sldId="2147483739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207681974" sldId="2147483740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1653617327" sldId="2147483741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2914620950" sldId="2147483742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4173290146" sldId="2147483743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979496857" sldId="2147483744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807927971" sldId="2147483745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3674754589" sldId="2147483746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1328479872" sldId="2147483747"/>
          </pc:sldLayoutMkLst>
        </pc:sldLayoutChg>
        <pc:sldLayoutChg chg="add del">
          <pc:chgData name="Saurav Kumar" userId="d8ca4f06a5d99bb4" providerId="LiveId" clId="{0D870DB2-0295-4287-8B05-1C43481B9388}" dt="2024-08-10T22:54:06.552" v="73" actId="26606"/>
          <pc:sldLayoutMkLst>
            <pc:docMk/>
            <pc:sldMasterMk cId="1574991573" sldId="2147483749"/>
            <pc:sldLayoutMk cId="320281368" sldId="2147483748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08.345" v="75" actId="26606"/>
        <pc:sldMasterMkLst>
          <pc:docMk/>
          <pc:sldMasterMk cId="1092940287" sldId="2147483775"/>
        </pc:sldMasterMkLst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415451546" sldId="2147483764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3931686510" sldId="2147483765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3523986508" sldId="2147483766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385069255" sldId="2147483767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324153099" sldId="2147483768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1797040852" sldId="2147483769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83693212" sldId="2147483770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3794598008" sldId="2147483771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2350155718" sldId="2147483772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1200560556" sldId="2147483773"/>
          </pc:sldLayoutMkLst>
        </pc:sldLayoutChg>
        <pc:sldLayoutChg chg="add del">
          <pc:chgData name="Saurav Kumar" userId="d8ca4f06a5d99bb4" providerId="LiveId" clId="{0D870DB2-0295-4287-8B05-1C43481B9388}" dt="2024-08-10T22:54:08.345" v="75" actId="26606"/>
          <pc:sldLayoutMkLst>
            <pc:docMk/>
            <pc:sldMasterMk cId="1092940287" sldId="2147483775"/>
            <pc:sldLayoutMk cId="2334204407" sldId="2147483774"/>
          </pc:sldLayoutMkLst>
        </pc:sldLayoutChg>
      </pc:sldMasterChg>
      <pc:sldMasterChg chg="add del addSldLayout delSldLayout">
        <pc:chgData name="Saurav Kumar" userId="d8ca4f06a5d99bb4" providerId="LiveId" clId="{0D870DB2-0295-4287-8B05-1C43481B9388}" dt="2024-08-10T22:54:15.452" v="77" actId="26606"/>
        <pc:sldMasterMkLst>
          <pc:docMk/>
          <pc:sldMasterMk cId="3155860743" sldId="2147483788"/>
        </pc:sldMasterMkLst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2778013840" sldId="2147483777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1011596545" sldId="2147483778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204668919" sldId="2147483779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2571810216" sldId="2147483780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1216649618" sldId="2147483781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745893045" sldId="2147483782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511345023" sldId="2147483783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1020924549" sldId="2147483784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2081974588" sldId="2147483785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776757550" sldId="2147483786"/>
          </pc:sldLayoutMkLst>
        </pc:sldLayoutChg>
        <pc:sldLayoutChg chg="add del">
          <pc:chgData name="Saurav Kumar" userId="d8ca4f06a5d99bb4" providerId="LiveId" clId="{0D870DB2-0295-4287-8B05-1C43481B9388}" dt="2024-08-10T22:54:15.452" v="77" actId="26606"/>
          <pc:sldLayoutMkLst>
            <pc:docMk/>
            <pc:sldMasterMk cId="3155860743" sldId="2147483788"/>
            <pc:sldLayoutMk cId="2417493175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7FE57-6CE9-4BF2-80A4-B069B440E29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BCEA9-7DA1-4D90-B771-DC512B0EE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a Data pipeline to analyze the real-time equity dataset.</a:t>
          </a:r>
        </a:p>
      </dgm:t>
    </dgm:pt>
    <dgm:pt modelId="{E7F83D5B-EC05-473E-8892-6520F94FDAEC}" type="parTrans" cxnId="{5AFD38E6-9B48-4836-99A2-3599405D4286}">
      <dgm:prSet/>
      <dgm:spPr/>
      <dgm:t>
        <a:bodyPr/>
        <a:lstStyle/>
        <a:p>
          <a:endParaRPr lang="en-US"/>
        </a:p>
      </dgm:t>
    </dgm:pt>
    <dgm:pt modelId="{873AB288-49E0-474F-9B6A-743718F7B38F}" type="sibTrans" cxnId="{5AFD38E6-9B48-4836-99A2-3599405D4286}">
      <dgm:prSet/>
      <dgm:spPr/>
      <dgm:t>
        <a:bodyPr/>
        <a:lstStyle/>
        <a:p>
          <a:endParaRPr lang="en-US"/>
        </a:p>
      </dgm:t>
    </dgm:pt>
    <dgm:pt modelId="{585F09CF-EFFB-45AB-86D1-105C1D223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the trend of the market over time. </a:t>
          </a:r>
        </a:p>
      </dgm:t>
    </dgm:pt>
    <dgm:pt modelId="{419916C9-BB26-44B4-9F64-6251D56B3026}" type="parTrans" cxnId="{CA3FDA3D-932C-426C-A89D-A8952D76C34E}">
      <dgm:prSet/>
      <dgm:spPr/>
      <dgm:t>
        <a:bodyPr/>
        <a:lstStyle/>
        <a:p>
          <a:endParaRPr lang="en-US"/>
        </a:p>
      </dgm:t>
    </dgm:pt>
    <dgm:pt modelId="{BEDD57E1-C0F0-4100-8D90-996BA68D4E4E}" type="sibTrans" cxnId="{CA3FDA3D-932C-426C-A89D-A8952D76C34E}">
      <dgm:prSet/>
      <dgm:spPr/>
      <dgm:t>
        <a:bodyPr/>
        <a:lstStyle/>
        <a:p>
          <a:endParaRPr lang="en-US"/>
        </a:p>
      </dgm:t>
    </dgm:pt>
    <dgm:pt modelId="{98A2023B-B199-48B4-B410-F8A119B1A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AWS infrastructure to store the data and analyze it.</a:t>
          </a:r>
        </a:p>
      </dgm:t>
    </dgm:pt>
    <dgm:pt modelId="{6E446884-9FB5-4DDD-BEDA-DC78F4722E14}" type="parTrans" cxnId="{DE98D6AC-E24F-4042-9DCC-5B7425AFAB73}">
      <dgm:prSet/>
      <dgm:spPr/>
      <dgm:t>
        <a:bodyPr/>
        <a:lstStyle/>
        <a:p>
          <a:endParaRPr lang="en-US"/>
        </a:p>
      </dgm:t>
    </dgm:pt>
    <dgm:pt modelId="{EE07B24A-4789-409B-9EA8-62B2C0F1DF09}" type="sibTrans" cxnId="{DE98D6AC-E24F-4042-9DCC-5B7425AFAB73}">
      <dgm:prSet/>
      <dgm:spPr/>
      <dgm:t>
        <a:bodyPr/>
        <a:lstStyle/>
        <a:p>
          <a:endParaRPr lang="en-US"/>
        </a:p>
      </dgm:t>
    </dgm:pt>
    <dgm:pt modelId="{CDA127EC-2056-4E01-BB8C-494F5BE8B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Achieved the continuous integration to manage big data.</a:t>
          </a:r>
        </a:p>
      </dgm:t>
    </dgm:pt>
    <dgm:pt modelId="{1BEBF10C-903F-4D13-9370-04E8DD825CB9}" type="parTrans" cxnId="{68C221AD-934F-4A32-8A03-93BB87CE6C53}">
      <dgm:prSet/>
      <dgm:spPr/>
      <dgm:t>
        <a:bodyPr/>
        <a:lstStyle/>
        <a:p>
          <a:endParaRPr lang="en-US"/>
        </a:p>
      </dgm:t>
    </dgm:pt>
    <dgm:pt modelId="{C9CC5EF3-E565-4589-B3C5-D3558EF35F30}" type="sibTrans" cxnId="{68C221AD-934F-4A32-8A03-93BB87CE6C53}">
      <dgm:prSet/>
      <dgm:spPr/>
      <dgm:t>
        <a:bodyPr/>
        <a:lstStyle/>
        <a:p>
          <a:endParaRPr lang="en-US"/>
        </a:p>
      </dgm:t>
    </dgm:pt>
    <dgm:pt modelId="{1A20EA6E-432F-4FDB-A964-7FB74B6C4C8C}" type="pres">
      <dgm:prSet presAssocID="{4047FE57-6CE9-4BF2-80A4-B069B440E296}" presName="root" presStyleCnt="0">
        <dgm:presLayoutVars>
          <dgm:dir/>
          <dgm:resizeHandles val="exact"/>
        </dgm:presLayoutVars>
      </dgm:prSet>
      <dgm:spPr/>
    </dgm:pt>
    <dgm:pt modelId="{225B1669-1531-4E81-895A-926C66329D02}" type="pres">
      <dgm:prSet presAssocID="{623BCEA9-7DA1-4D90-B771-DC512B0EE7C1}" presName="compNode" presStyleCnt="0"/>
      <dgm:spPr/>
    </dgm:pt>
    <dgm:pt modelId="{3DF91922-C8EE-435C-A33F-A82AFF81DFD4}" type="pres">
      <dgm:prSet presAssocID="{623BCEA9-7DA1-4D90-B771-DC512B0EE7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5041B9-D4CA-4C4E-A770-3DC6210E2DCD}" type="pres">
      <dgm:prSet presAssocID="{623BCEA9-7DA1-4D90-B771-DC512B0EE7C1}" presName="spaceRect" presStyleCnt="0"/>
      <dgm:spPr/>
    </dgm:pt>
    <dgm:pt modelId="{087CB345-1B2E-4AE8-8A11-444F5504193C}" type="pres">
      <dgm:prSet presAssocID="{623BCEA9-7DA1-4D90-B771-DC512B0EE7C1}" presName="textRect" presStyleLbl="revTx" presStyleIdx="0" presStyleCnt="4">
        <dgm:presLayoutVars>
          <dgm:chMax val="1"/>
          <dgm:chPref val="1"/>
        </dgm:presLayoutVars>
      </dgm:prSet>
      <dgm:spPr/>
    </dgm:pt>
    <dgm:pt modelId="{15A45927-8FCF-4AB1-8838-CE9923334F6E}" type="pres">
      <dgm:prSet presAssocID="{873AB288-49E0-474F-9B6A-743718F7B38F}" presName="sibTrans" presStyleCnt="0"/>
      <dgm:spPr/>
    </dgm:pt>
    <dgm:pt modelId="{7BE141D4-B00A-4660-92CB-61CF941AD6C4}" type="pres">
      <dgm:prSet presAssocID="{585F09CF-EFFB-45AB-86D1-105C1D223A68}" presName="compNode" presStyleCnt="0"/>
      <dgm:spPr/>
    </dgm:pt>
    <dgm:pt modelId="{E9A7D154-2CFB-40E6-BFB6-8A8E757EAD25}" type="pres">
      <dgm:prSet presAssocID="{585F09CF-EFFB-45AB-86D1-105C1D223A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C5FC8E-BB9C-4D9A-82EB-1C6AA344E7F7}" type="pres">
      <dgm:prSet presAssocID="{585F09CF-EFFB-45AB-86D1-105C1D223A68}" presName="spaceRect" presStyleCnt="0"/>
      <dgm:spPr/>
    </dgm:pt>
    <dgm:pt modelId="{C5D7FC85-8CBD-4B46-8AB2-5AE3B1BF331E}" type="pres">
      <dgm:prSet presAssocID="{585F09CF-EFFB-45AB-86D1-105C1D223A68}" presName="textRect" presStyleLbl="revTx" presStyleIdx="1" presStyleCnt="4">
        <dgm:presLayoutVars>
          <dgm:chMax val="1"/>
          <dgm:chPref val="1"/>
        </dgm:presLayoutVars>
      </dgm:prSet>
      <dgm:spPr/>
    </dgm:pt>
    <dgm:pt modelId="{2D4F1E58-EC36-4E14-84F4-ECF642CE8887}" type="pres">
      <dgm:prSet presAssocID="{BEDD57E1-C0F0-4100-8D90-996BA68D4E4E}" presName="sibTrans" presStyleCnt="0"/>
      <dgm:spPr/>
    </dgm:pt>
    <dgm:pt modelId="{E629672C-E5CD-4FAE-8AF7-4BF834FBF293}" type="pres">
      <dgm:prSet presAssocID="{98A2023B-B199-48B4-B410-F8A119B1A52B}" presName="compNode" presStyleCnt="0"/>
      <dgm:spPr/>
    </dgm:pt>
    <dgm:pt modelId="{701E8B5B-152F-4C95-BB07-5F2807E5D3B7}" type="pres">
      <dgm:prSet presAssocID="{98A2023B-B199-48B4-B410-F8A119B1A5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EE3AA7-3694-47C5-BB21-50FFE7F5B5BD}" type="pres">
      <dgm:prSet presAssocID="{98A2023B-B199-48B4-B410-F8A119B1A52B}" presName="spaceRect" presStyleCnt="0"/>
      <dgm:spPr/>
    </dgm:pt>
    <dgm:pt modelId="{14306FF1-6E01-4F40-9CD4-BAC533242EF4}" type="pres">
      <dgm:prSet presAssocID="{98A2023B-B199-48B4-B410-F8A119B1A52B}" presName="textRect" presStyleLbl="revTx" presStyleIdx="2" presStyleCnt="4">
        <dgm:presLayoutVars>
          <dgm:chMax val="1"/>
          <dgm:chPref val="1"/>
        </dgm:presLayoutVars>
      </dgm:prSet>
      <dgm:spPr/>
    </dgm:pt>
    <dgm:pt modelId="{80D00CFD-9803-4C69-BCC3-24395D7AD3E7}" type="pres">
      <dgm:prSet presAssocID="{EE07B24A-4789-409B-9EA8-62B2C0F1DF09}" presName="sibTrans" presStyleCnt="0"/>
      <dgm:spPr/>
    </dgm:pt>
    <dgm:pt modelId="{2569127E-E0F1-4BB0-A4F0-94B3CB95FAF4}" type="pres">
      <dgm:prSet presAssocID="{CDA127EC-2056-4E01-BB8C-494F5BE8B4C6}" presName="compNode" presStyleCnt="0"/>
      <dgm:spPr/>
    </dgm:pt>
    <dgm:pt modelId="{0AB332CA-5593-4533-959F-B1CCEE2D1B7C}" type="pres">
      <dgm:prSet presAssocID="{CDA127EC-2056-4E01-BB8C-494F5BE8B4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B6BBA0-4681-4805-AF5A-803A5B6CFD6B}" type="pres">
      <dgm:prSet presAssocID="{CDA127EC-2056-4E01-BB8C-494F5BE8B4C6}" presName="spaceRect" presStyleCnt="0"/>
      <dgm:spPr/>
    </dgm:pt>
    <dgm:pt modelId="{BA20D78E-280A-4295-9EE3-19EEC43CEADD}" type="pres">
      <dgm:prSet presAssocID="{CDA127EC-2056-4E01-BB8C-494F5BE8B4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0F9D14-8002-4F30-BF30-20872C7A8CF1}" type="presOf" srcId="{CDA127EC-2056-4E01-BB8C-494F5BE8B4C6}" destId="{BA20D78E-280A-4295-9EE3-19EEC43CEADD}" srcOrd="0" destOrd="0" presId="urn:microsoft.com/office/officeart/2018/2/layout/IconLabelList"/>
    <dgm:cxn modelId="{DED0C732-20F2-4D74-ADF4-4043D01A3DDC}" type="presOf" srcId="{98A2023B-B199-48B4-B410-F8A119B1A52B}" destId="{14306FF1-6E01-4F40-9CD4-BAC533242EF4}" srcOrd="0" destOrd="0" presId="urn:microsoft.com/office/officeart/2018/2/layout/IconLabelList"/>
    <dgm:cxn modelId="{CA3FDA3D-932C-426C-A89D-A8952D76C34E}" srcId="{4047FE57-6CE9-4BF2-80A4-B069B440E296}" destId="{585F09CF-EFFB-45AB-86D1-105C1D223A68}" srcOrd="1" destOrd="0" parTransId="{419916C9-BB26-44B4-9F64-6251D56B3026}" sibTransId="{BEDD57E1-C0F0-4100-8D90-996BA68D4E4E}"/>
    <dgm:cxn modelId="{F0DE7755-CCC7-4733-B36C-DDFADE55B2F3}" type="presOf" srcId="{4047FE57-6CE9-4BF2-80A4-B069B440E296}" destId="{1A20EA6E-432F-4FDB-A964-7FB74B6C4C8C}" srcOrd="0" destOrd="0" presId="urn:microsoft.com/office/officeart/2018/2/layout/IconLabelList"/>
    <dgm:cxn modelId="{826FB893-E711-480E-A1C7-8A943501C3EB}" type="presOf" srcId="{585F09CF-EFFB-45AB-86D1-105C1D223A68}" destId="{C5D7FC85-8CBD-4B46-8AB2-5AE3B1BF331E}" srcOrd="0" destOrd="0" presId="urn:microsoft.com/office/officeart/2018/2/layout/IconLabelList"/>
    <dgm:cxn modelId="{DE98D6AC-E24F-4042-9DCC-5B7425AFAB73}" srcId="{4047FE57-6CE9-4BF2-80A4-B069B440E296}" destId="{98A2023B-B199-48B4-B410-F8A119B1A52B}" srcOrd="2" destOrd="0" parTransId="{6E446884-9FB5-4DDD-BEDA-DC78F4722E14}" sibTransId="{EE07B24A-4789-409B-9EA8-62B2C0F1DF09}"/>
    <dgm:cxn modelId="{68C221AD-934F-4A32-8A03-93BB87CE6C53}" srcId="{4047FE57-6CE9-4BF2-80A4-B069B440E296}" destId="{CDA127EC-2056-4E01-BB8C-494F5BE8B4C6}" srcOrd="3" destOrd="0" parTransId="{1BEBF10C-903F-4D13-9370-04E8DD825CB9}" sibTransId="{C9CC5EF3-E565-4589-B3C5-D3558EF35F30}"/>
    <dgm:cxn modelId="{5AFD38E6-9B48-4836-99A2-3599405D4286}" srcId="{4047FE57-6CE9-4BF2-80A4-B069B440E296}" destId="{623BCEA9-7DA1-4D90-B771-DC512B0EE7C1}" srcOrd="0" destOrd="0" parTransId="{E7F83D5B-EC05-473E-8892-6520F94FDAEC}" sibTransId="{873AB288-49E0-474F-9B6A-743718F7B38F}"/>
    <dgm:cxn modelId="{A81A6BFA-0068-4EF1-BE2F-0A97A3F3408F}" type="presOf" srcId="{623BCEA9-7DA1-4D90-B771-DC512B0EE7C1}" destId="{087CB345-1B2E-4AE8-8A11-444F5504193C}" srcOrd="0" destOrd="0" presId="urn:microsoft.com/office/officeart/2018/2/layout/IconLabelList"/>
    <dgm:cxn modelId="{0B2DF635-9214-468F-8291-48F858FF694C}" type="presParOf" srcId="{1A20EA6E-432F-4FDB-A964-7FB74B6C4C8C}" destId="{225B1669-1531-4E81-895A-926C66329D02}" srcOrd="0" destOrd="0" presId="urn:microsoft.com/office/officeart/2018/2/layout/IconLabelList"/>
    <dgm:cxn modelId="{C501F53C-AC79-45C5-848E-C62296F12029}" type="presParOf" srcId="{225B1669-1531-4E81-895A-926C66329D02}" destId="{3DF91922-C8EE-435C-A33F-A82AFF81DFD4}" srcOrd="0" destOrd="0" presId="urn:microsoft.com/office/officeart/2018/2/layout/IconLabelList"/>
    <dgm:cxn modelId="{E41EE113-B70E-4937-828A-3EED95C5F352}" type="presParOf" srcId="{225B1669-1531-4E81-895A-926C66329D02}" destId="{AD5041B9-D4CA-4C4E-A770-3DC6210E2DCD}" srcOrd="1" destOrd="0" presId="urn:microsoft.com/office/officeart/2018/2/layout/IconLabelList"/>
    <dgm:cxn modelId="{C73A792B-399C-480B-8030-0F503E983883}" type="presParOf" srcId="{225B1669-1531-4E81-895A-926C66329D02}" destId="{087CB345-1B2E-4AE8-8A11-444F5504193C}" srcOrd="2" destOrd="0" presId="urn:microsoft.com/office/officeart/2018/2/layout/IconLabelList"/>
    <dgm:cxn modelId="{13DBF051-B56F-4BFD-908D-25CE6AE3BDC3}" type="presParOf" srcId="{1A20EA6E-432F-4FDB-A964-7FB74B6C4C8C}" destId="{15A45927-8FCF-4AB1-8838-CE9923334F6E}" srcOrd="1" destOrd="0" presId="urn:microsoft.com/office/officeart/2018/2/layout/IconLabelList"/>
    <dgm:cxn modelId="{05B6BFB0-0034-4DC7-9A4E-FA0087D5778D}" type="presParOf" srcId="{1A20EA6E-432F-4FDB-A964-7FB74B6C4C8C}" destId="{7BE141D4-B00A-4660-92CB-61CF941AD6C4}" srcOrd="2" destOrd="0" presId="urn:microsoft.com/office/officeart/2018/2/layout/IconLabelList"/>
    <dgm:cxn modelId="{74EFD655-8A4C-45EC-BF87-FB0B7F1BD6CB}" type="presParOf" srcId="{7BE141D4-B00A-4660-92CB-61CF941AD6C4}" destId="{E9A7D154-2CFB-40E6-BFB6-8A8E757EAD25}" srcOrd="0" destOrd="0" presId="urn:microsoft.com/office/officeart/2018/2/layout/IconLabelList"/>
    <dgm:cxn modelId="{801B25E2-8A30-4B44-8EDA-12997B650137}" type="presParOf" srcId="{7BE141D4-B00A-4660-92CB-61CF941AD6C4}" destId="{7DC5FC8E-BB9C-4D9A-82EB-1C6AA344E7F7}" srcOrd="1" destOrd="0" presId="urn:microsoft.com/office/officeart/2018/2/layout/IconLabelList"/>
    <dgm:cxn modelId="{02289308-9C64-4724-9DFD-F4B299E18287}" type="presParOf" srcId="{7BE141D4-B00A-4660-92CB-61CF941AD6C4}" destId="{C5D7FC85-8CBD-4B46-8AB2-5AE3B1BF331E}" srcOrd="2" destOrd="0" presId="urn:microsoft.com/office/officeart/2018/2/layout/IconLabelList"/>
    <dgm:cxn modelId="{B98463B1-91F4-4E28-B121-5705D4A22757}" type="presParOf" srcId="{1A20EA6E-432F-4FDB-A964-7FB74B6C4C8C}" destId="{2D4F1E58-EC36-4E14-84F4-ECF642CE8887}" srcOrd="3" destOrd="0" presId="urn:microsoft.com/office/officeart/2018/2/layout/IconLabelList"/>
    <dgm:cxn modelId="{5D51B4E6-B6AB-469A-A4EC-94B53CAF87F9}" type="presParOf" srcId="{1A20EA6E-432F-4FDB-A964-7FB74B6C4C8C}" destId="{E629672C-E5CD-4FAE-8AF7-4BF834FBF293}" srcOrd="4" destOrd="0" presId="urn:microsoft.com/office/officeart/2018/2/layout/IconLabelList"/>
    <dgm:cxn modelId="{50C76B45-B035-4A00-A102-89A89990D313}" type="presParOf" srcId="{E629672C-E5CD-4FAE-8AF7-4BF834FBF293}" destId="{701E8B5B-152F-4C95-BB07-5F2807E5D3B7}" srcOrd="0" destOrd="0" presId="urn:microsoft.com/office/officeart/2018/2/layout/IconLabelList"/>
    <dgm:cxn modelId="{2D30146D-2707-46A8-9A76-F91A7C5A34BD}" type="presParOf" srcId="{E629672C-E5CD-4FAE-8AF7-4BF834FBF293}" destId="{CEEE3AA7-3694-47C5-BB21-50FFE7F5B5BD}" srcOrd="1" destOrd="0" presId="urn:microsoft.com/office/officeart/2018/2/layout/IconLabelList"/>
    <dgm:cxn modelId="{77886C15-ADCD-4510-B48F-CDCD7FDEC08E}" type="presParOf" srcId="{E629672C-E5CD-4FAE-8AF7-4BF834FBF293}" destId="{14306FF1-6E01-4F40-9CD4-BAC533242EF4}" srcOrd="2" destOrd="0" presId="urn:microsoft.com/office/officeart/2018/2/layout/IconLabelList"/>
    <dgm:cxn modelId="{0B4E84C7-CE2A-449D-BF15-280DF30BED6F}" type="presParOf" srcId="{1A20EA6E-432F-4FDB-A964-7FB74B6C4C8C}" destId="{80D00CFD-9803-4C69-BCC3-24395D7AD3E7}" srcOrd="5" destOrd="0" presId="urn:microsoft.com/office/officeart/2018/2/layout/IconLabelList"/>
    <dgm:cxn modelId="{F22052F9-23FC-4656-822D-ECD19D08457A}" type="presParOf" srcId="{1A20EA6E-432F-4FDB-A964-7FB74B6C4C8C}" destId="{2569127E-E0F1-4BB0-A4F0-94B3CB95FAF4}" srcOrd="6" destOrd="0" presId="urn:microsoft.com/office/officeart/2018/2/layout/IconLabelList"/>
    <dgm:cxn modelId="{CB701B42-9801-495F-9667-E28262568CE7}" type="presParOf" srcId="{2569127E-E0F1-4BB0-A4F0-94B3CB95FAF4}" destId="{0AB332CA-5593-4533-959F-B1CCEE2D1B7C}" srcOrd="0" destOrd="0" presId="urn:microsoft.com/office/officeart/2018/2/layout/IconLabelList"/>
    <dgm:cxn modelId="{4FBFCF67-7939-467E-8CB2-151396281065}" type="presParOf" srcId="{2569127E-E0F1-4BB0-A4F0-94B3CB95FAF4}" destId="{9AB6BBA0-4681-4805-AF5A-803A5B6CFD6B}" srcOrd="1" destOrd="0" presId="urn:microsoft.com/office/officeart/2018/2/layout/IconLabelList"/>
    <dgm:cxn modelId="{C87C5922-0903-47E1-B3D8-89B14642C4B7}" type="presParOf" srcId="{2569127E-E0F1-4BB0-A4F0-94B3CB95FAF4}" destId="{BA20D78E-280A-4295-9EE3-19EEC43CEA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73C92-4CA6-4AB8-98D5-46C1D62A685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FEA46-A5AA-4F06-81C2-9EE95FEE5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S3</a:t>
          </a:r>
        </a:p>
      </dgm:t>
    </dgm:pt>
    <dgm:pt modelId="{A24782AB-D50A-4324-B5DB-085FD1DFBBF5}" type="parTrans" cxnId="{52A0E0E3-DDF9-42AD-B13F-BC6C695AF9A1}">
      <dgm:prSet/>
      <dgm:spPr/>
      <dgm:t>
        <a:bodyPr/>
        <a:lstStyle/>
        <a:p>
          <a:endParaRPr lang="en-US"/>
        </a:p>
      </dgm:t>
    </dgm:pt>
    <dgm:pt modelId="{952991BF-2A98-402F-8E18-472CDEA66E3B}" type="sibTrans" cxnId="{52A0E0E3-DDF9-42AD-B13F-BC6C695AF9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6B2D88-087B-4C18-ACF5-199578DB5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Glue</a:t>
          </a:r>
        </a:p>
      </dgm:t>
    </dgm:pt>
    <dgm:pt modelId="{13DDD6C4-5FD4-49A6-8B71-A25393B88163}" type="parTrans" cxnId="{963C45CC-B7DC-4455-8328-30A8C2B3ACB6}">
      <dgm:prSet/>
      <dgm:spPr/>
      <dgm:t>
        <a:bodyPr/>
        <a:lstStyle/>
        <a:p>
          <a:endParaRPr lang="en-US"/>
        </a:p>
      </dgm:t>
    </dgm:pt>
    <dgm:pt modelId="{B39EF5B0-134C-499E-A4D4-5BA16A05B467}" type="sibTrans" cxnId="{963C45CC-B7DC-4455-8328-30A8C2B3AC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84530D-5059-4157-BACC-61DB5054B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CloudWatch</a:t>
          </a:r>
        </a:p>
      </dgm:t>
    </dgm:pt>
    <dgm:pt modelId="{CAF4EE97-6CE8-497D-B3FF-4F3637AAEB88}" type="parTrans" cxnId="{641F14DC-8616-4279-95C4-E72BAA185F7F}">
      <dgm:prSet/>
      <dgm:spPr/>
      <dgm:t>
        <a:bodyPr/>
        <a:lstStyle/>
        <a:p>
          <a:endParaRPr lang="en-US"/>
        </a:p>
      </dgm:t>
    </dgm:pt>
    <dgm:pt modelId="{5AD69416-3A46-4D04-899F-2E51799FBF7B}" type="sibTrans" cxnId="{641F14DC-8616-4279-95C4-E72BAA185F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47B75E-DCD6-440B-A2C0-DE82A86D38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Lambda Function</a:t>
          </a:r>
        </a:p>
      </dgm:t>
    </dgm:pt>
    <dgm:pt modelId="{7CFEF233-7C32-40D2-8350-587FFDAD2483}" type="parTrans" cxnId="{492734D9-1BD5-409D-9FD7-F62E3F67E0B2}">
      <dgm:prSet/>
      <dgm:spPr/>
      <dgm:t>
        <a:bodyPr/>
        <a:lstStyle/>
        <a:p>
          <a:endParaRPr lang="en-US"/>
        </a:p>
      </dgm:t>
    </dgm:pt>
    <dgm:pt modelId="{6ABBB75E-31B7-4482-8498-643FD98A0A94}" type="sibTrans" cxnId="{492734D9-1BD5-409D-9FD7-F62E3F67E0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0C2AE3-D548-454C-A715-E9FD87522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Athena</a:t>
          </a:r>
        </a:p>
      </dgm:t>
    </dgm:pt>
    <dgm:pt modelId="{8EC01391-F219-4349-BF65-82A4E8F4D012}" type="parTrans" cxnId="{C4237B1B-C253-469D-817A-B9125336C0E3}">
      <dgm:prSet/>
      <dgm:spPr/>
      <dgm:t>
        <a:bodyPr/>
        <a:lstStyle/>
        <a:p>
          <a:endParaRPr lang="en-US"/>
        </a:p>
      </dgm:t>
    </dgm:pt>
    <dgm:pt modelId="{D9296106-B725-4821-813B-62CC324E2015}" type="sibTrans" cxnId="{C4237B1B-C253-469D-817A-B9125336C0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706D89-031E-4BC7-BEE0-6210F70FE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</a:t>
          </a:r>
          <a:r>
            <a:rPr lang="en-US" dirty="0" err="1"/>
            <a:t>SageMaker</a:t>
          </a:r>
          <a:endParaRPr lang="en-US" dirty="0"/>
        </a:p>
      </dgm:t>
    </dgm:pt>
    <dgm:pt modelId="{F4392CEB-8FF6-4FB5-BC32-E4685D44457E}" type="parTrans" cxnId="{1EC8EC64-7FE3-4F95-BC5F-7AFA919AD163}">
      <dgm:prSet/>
      <dgm:spPr/>
      <dgm:t>
        <a:bodyPr/>
        <a:lstStyle/>
        <a:p>
          <a:endParaRPr lang="en-US"/>
        </a:p>
      </dgm:t>
    </dgm:pt>
    <dgm:pt modelId="{FB412C6A-F60A-469A-8049-20F9B9FF36CC}" type="sibTrans" cxnId="{1EC8EC64-7FE3-4F95-BC5F-7AFA919AD163}">
      <dgm:prSet/>
      <dgm:spPr/>
      <dgm:t>
        <a:bodyPr/>
        <a:lstStyle/>
        <a:p>
          <a:endParaRPr lang="en-US"/>
        </a:p>
      </dgm:t>
    </dgm:pt>
    <dgm:pt modelId="{79824484-75FC-47FE-AD1D-A44AA9250CB0}" type="pres">
      <dgm:prSet presAssocID="{BBD73C92-4CA6-4AB8-98D5-46C1D62A6853}" presName="root" presStyleCnt="0">
        <dgm:presLayoutVars>
          <dgm:dir/>
          <dgm:resizeHandles val="exact"/>
        </dgm:presLayoutVars>
      </dgm:prSet>
      <dgm:spPr/>
    </dgm:pt>
    <dgm:pt modelId="{B00838DE-BBA9-4003-9BD6-79F8EB52451E}" type="pres">
      <dgm:prSet presAssocID="{BBD73C92-4CA6-4AB8-98D5-46C1D62A6853}" presName="container" presStyleCnt="0">
        <dgm:presLayoutVars>
          <dgm:dir/>
          <dgm:resizeHandles val="exact"/>
        </dgm:presLayoutVars>
      </dgm:prSet>
      <dgm:spPr/>
    </dgm:pt>
    <dgm:pt modelId="{82573F9B-9475-4C84-AF79-C2A5010292D0}" type="pres">
      <dgm:prSet presAssocID="{D49FEA46-A5AA-4F06-81C2-9EE95FEE5FFA}" presName="compNode" presStyleCnt="0"/>
      <dgm:spPr/>
    </dgm:pt>
    <dgm:pt modelId="{5CA98F3D-64D3-48E3-AA59-2E3B5842FF12}" type="pres">
      <dgm:prSet presAssocID="{D49FEA46-A5AA-4F06-81C2-9EE95FEE5FFA}" presName="iconBgRect" presStyleLbl="bgShp" presStyleIdx="0" presStyleCnt="6"/>
      <dgm:spPr/>
    </dgm:pt>
    <dgm:pt modelId="{39B3FB59-693C-49D8-97F5-B5925E81F80D}" type="pres">
      <dgm:prSet presAssocID="{D49FEA46-A5AA-4F06-81C2-9EE95FEE5F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F53F9C8-059C-4037-BF60-75EC33249728}" type="pres">
      <dgm:prSet presAssocID="{D49FEA46-A5AA-4F06-81C2-9EE95FEE5FFA}" presName="spaceRect" presStyleCnt="0"/>
      <dgm:spPr/>
    </dgm:pt>
    <dgm:pt modelId="{AD77F69B-A387-4339-B650-59EA2B11C434}" type="pres">
      <dgm:prSet presAssocID="{D49FEA46-A5AA-4F06-81C2-9EE95FEE5FFA}" presName="textRect" presStyleLbl="revTx" presStyleIdx="0" presStyleCnt="6">
        <dgm:presLayoutVars>
          <dgm:chMax val="1"/>
          <dgm:chPref val="1"/>
        </dgm:presLayoutVars>
      </dgm:prSet>
      <dgm:spPr/>
    </dgm:pt>
    <dgm:pt modelId="{033480BD-0380-47DD-96C6-C94CC63B26BC}" type="pres">
      <dgm:prSet presAssocID="{952991BF-2A98-402F-8E18-472CDEA66E3B}" presName="sibTrans" presStyleLbl="sibTrans2D1" presStyleIdx="0" presStyleCnt="0"/>
      <dgm:spPr/>
    </dgm:pt>
    <dgm:pt modelId="{3E6E37DB-0D7D-4226-B6DF-EEB7525D0D89}" type="pres">
      <dgm:prSet presAssocID="{306B2D88-087B-4C18-ACF5-199578DB5BA5}" presName="compNode" presStyleCnt="0"/>
      <dgm:spPr/>
    </dgm:pt>
    <dgm:pt modelId="{EA899B47-2CBC-4CA2-8699-8F57A7AC591A}" type="pres">
      <dgm:prSet presAssocID="{306B2D88-087B-4C18-ACF5-199578DB5BA5}" presName="iconBgRect" presStyleLbl="bgShp" presStyleIdx="1" presStyleCnt="6"/>
      <dgm:spPr/>
    </dgm:pt>
    <dgm:pt modelId="{9058094E-8D7B-42B5-9947-DC49BD1123A4}" type="pres">
      <dgm:prSet presAssocID="{306B2D88-087B-4C18-ACF5-199578DB5B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FA85F5-70A1-40EE-86C9-06EDE3C36010}" type="pres">
      <dgm:prSet presAssocID="{306B2D88-087B-4C18-ACF5-199578DB5BA5}" presName="spaceRect" presStyleCnt="0"/>
      <dgm:spPr/>
    </dgm:pt>
    <dgm:pt modelId="{197686D4-759A-4796-A0B1-712B3D76889C}" type="pres">
      <dgm:prSet presAssocID="{306B2D88-087B-4C18-ACF5-199578DB5BA5}" presName="textRect" presStyleLbl="revTx" presStyleIdx="1" presStyleCnt="6">
        <dgm:presLayoutVars>
          <dgm:chMax val="1"/>
          <dgm:chPref val="1"/>
        </dgm:presLayoutVars>
      </dgm:prSet>
      <dgm:spPr/>
    </dgm:pt>
    <dgm:pt modelId="{014E3F25-9134-4670-B2D3-42D48079DE33}" type="pres">
      <dgm:prSet presAssocID="{B39EF5B0-134C-499E-A4D4-5BA16A05B467}" presName="sibTrans" presStyleLbl="sibTrans2D1" presStyleIdx="0" presStyleCnt="0"/>
      <dgm:spPr/>
    </dgm:pt>
    <dgm:pt modelId="{C3C88F2A-7019-43CF-A04F-559ABF59B37C}" type="pres">
      <dgm:prSet presAssocID="{5684530D-5059-4157-BACC-61DB5054B74B}" presName="compNode" presStyleCnt="0"/>
      <dgm:spPr/>
    </dgm:pt>
    <dgm:pt modelId="{BE0A0698-A256-4F6A-A0AC-32A1A6732C7E}" type="pres">
      <dgm:prSet presAssocID="{5684530D-5059-4157-BACC-61DB5054B74B}" presName="iconBgRect" presStyleLbl="bgShp" presStyleIdx="2" presStyleCnt="6"/>
      <dgm:spPr/>
    </dgm:pt>
    <dgm:pt modelId="{DFA0D402-1BEE-4255-8C0C-C3C3B7E91F3B}" type="pres">
      <dgm:prSet presAssocID="{5684530D-5059-4157-BACC-61DB5054B7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Dog"/>
        </a:ext>
      </dgm:extLst>
    </dgm:pt>
    <dgm:pt modelId="{91DC50BC-42F4-48D7-AFA0-5615870C9A69}" type="pres">
      <dgm:prSet presAssocID="{5684530D-5059-4157-BACC-61DB5054B74B}" presName="spaceRect" presStyleCnt="0"/>
      <dgm:spPr/>
    </dgm:pt>
    <dgm:pt modelId="{CCA0EA3B-4D73-4484-AA0E-BC9BD8B07DE0}" type="pres">
      <dgm:prSet presAssocID="{5684530D-5059-4157-BACC-61DB5054B74B}" presName="textRect" presStyleLbl="revTx" presStyleIdx="2" presStyleCnt="6">
        <dgm:presLayoutVars>
          <dgm:chMax val="1"/>
          <dgm:chPref val="1"/>
        </dgm:presLayoutVars>
      </dgm:prSet>
      <dgm:spPr/>
    </dgm:pt>
    <dgm:pt modelId="{C374F88D-EC71-4ABF-97C7-21DC49EEA224}" type="pres">
      <dgm:prSet presAssocID="{5AD69416-3A46-4D04-899F-2E51799FBF7B}" presName="sibTrans" presStyleLbl="sibTrans2D1" presStyleIdx="0" presStyleCnt="0"/>
      <dgm:spPr/>
    </dgm:pt>
    <dgm:pt modelId="{BA790536-9FAE-4FD4-A7DF-2BB44145AE0F}" type="pres">
      <dgm:prSet presAssocID="{AB47B75E-DCD6-440B-A2C0-DE82A86D38F9}" presName="compNode" presStyleCnt="0"/>
      <dgm:spPr/>
    </dgm:pt>
    <dgm:pt modelId="{651EE6CD-C0A3-47B8-AB94-6E62D7696928}" type="pres">
      <dgm:prSet presAssocID="{AB47B75E-DCD6-440B-A2C0-DE82A86D38F9}" presName="iconBgRect" presStyleLbl="bgShp" presStyleIdx="3" presStyleCnt="6"/>
      <dgm:spPr/>
    </dgm:pt>
    <dgm:pt modelId="{66651381-B1BC-4AF2-97E0-954563FF4AE3}" type="pres">
      <dgm:prSet presAssocID="{AB47B75E-DCD6-440B-A2C0-DE82A86D38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C37864A-A4D1-4C03-972C-CBB03F9C4986}" type="pres">
      <dgm:prSet presAssocID="{AB47B75E-DCD6-440B-A2C0-DE82A86D38F9}" presName="spaceRect" presStyleCnt="0"/>
      <dgm:spPr/>
    </dgm:pt>
    <dgm:pt modelId="{BB71E19B-782C-46BF-A634-115B507FFA9D}" type="pres">
      <dgm:prSet presAssocID="{AB47B75E-DCD6-440B-A2C0-DE82A86D38F9}" presName="textRect" presStyleLbl="revTx" presStyleIdx="3" presStyleCnt="6">
        <dgm:presLayoutVars>
          <dgm:chMax val="1"/>
          <dgm:chPref val="1"/>
        </dgm:presLayoutVars>
      </dgm:prSet>
      <dgm:spPr/>
    </dgm:pt>
    <dgm:pt modelId="{52FC2584-DF74-46A4-88D3-871E0A3E81FB}" type="pres">
      <dgm:prSet presAssocID="{6ABBB75E-31B7-4482-8498-643FD98A0A94}" presName="sibTrans" presStyleLbl="sibTrans2D1" presStyleIdx="0" presStyleCnt="0"/>
      <dgm:spPr/>
    </dgm:pt>
    <dgm:pt modelId="{036A87DA-51A9-4E9F-A085-7EDAF719264C}" type="pres">
      <dgm:prSet presAssocID="{740C2AE3-D548-454C-A715-E9FD875228C8}" presName="compNode" presStyleCnt="0"/>
      <dgm:spPr/>
    </dgm:pt>
    <dgm:pt modelId="{FEED47FD-B6DD-4C28-8604-CB7A1F7BB5E8}" type="pres">
      <dgm:prSet presAssocID="{740C2AE3-D548-454C-A715-E9FD875228C8}" presName="iconBgRect" presStyleLbl="bgShp" presStyleIdx="4" presStyleCnt="6"/>
      <dgm:spPr/>
    </dgm:pt>
    <dgm:pt modelId="{1A8A0655-BD36-483B-AA28-745AC351FEE3}" type="pres">
      <dgm:prSet presAssocID="{740C2AE3-D548-454C-A715-E9FD875228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8ADE6C-9B9C-4E67-895A-FDC0C08CB7FB}" type="pres">
      <dgm:prSet presAssocID="{740C2AE3-D548-454C-A715-E9FD875228C8}" presName="spaceRect" presStyleCnt="0"/>
      <dgm:spPr/>
    </dgm:pt>
    <dgm:pt modelId="{68F46200-CCEC-47FB-A834-CB17431B2BB0}" type="pres">
      <dgm:prSet presAssocID="{740C2AE3-D548-454C-A715-E9FD875228C8}" presName="textRect" presStyleLbl="revTx" presStyleIdx="4" presStyleCnt="6">
        <dgm:presLayoutVars>
          <dgm:chMax val="1"/>
          <dgm:chPref val="1"/>
        </dgm:presLayoutVars>
      </dgm:prSet>
      <dgm:spPr/>
    </dgm:pt>
    <dgm:pt modelId="{1AB1BB6E-74F2-4448-A754-D4B4CCA0DFC6}" type="pres">
      <dgm:prSet presAssocID="{D9296106-B725-4821-813B-62CC324E2015}" presName="sibTrans" presStyleLbl="sibTrans2D1" presStyleIdx="0" presStyleCnt="0"/>
      <dgm:spPr/>
    </dgm:pt>
    <dgm:pt modelId="{F35E5E6D-23F4-487B-9281-BB0A9FF7577F}" type="pres">
      <dgm:prSet presAssocID="{F8706D89-031E-4BC7-BEE0-6210F70FE85C}" presName="compNode" presStyleCnt="0"/>
      <dgm:spPr/>
    </dgm:pt>
    <dgm:pt modelId="{262E8C70-7A81-4334-AAF3-93DC2EE2C4B6}" type="pres">
      <dgm:prSet presAssocID="{F8706D89-031E-4BC7-BEE0-6210F70FE85C}" presName="iconBgRect" presStyleLbl="bgShp" presStyleIdx="5" presStyleCnt="6"/>
      <dgm:spPr/>
    </dgm:pt>
    <dgm:pt modelId="{0ECDC42A-145D-4B62-9386-8CEC1B65C4C7}" type="pres">
      <dgm:prSet presAssocID="{F8706D89-031E-4BC7-BEE0-6210F70FE85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463EC9A-9B5A-4510-A221-2B3A082876BA}" type="pres">
      <dgm:prSet presAssocID="{F8706D89-031E-4BC7-BEE0-6210F70FE85C}" presName="spaceRect" presStyleCnt="0"/>
      <dgm:spPr/>
    </dgm:pt>
    <dgm:pt modelId="{6A4EA3B5-7CB9-459F-80C0-4A6801E8F875}" type="pres">
      <dgm:prSet presAssocID="{F8706D89-031E-4BC7-BEE0-6210F70FE85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237B1B-C253-469D-817A-B9125336C0E3}" srcId="{BBD73C92-4CA6-4AB8-98D5-46C1D62A6853}" destId="{740C2AE3-D548-454C-A715-E9FD875228C8}" srcOrd="4" destOrd="0" parTransId="{8EC01391-F219-4349-BF65-82A4E8F4D012}" sibTransId="{D9296106-B725-4821-813B-62CC324E2015}"/>
    <dgm:cxn modelId="{CFF69C1D-6A3E-4391-A76F-553BCDFA5D18}" type="presOf" srcId="{306B2D88-087B-4C18-ACF5-199578DB5BA5}" destId="{197686D4-759A-4796-A0B1-712B3D76889C}" srcOrd="0" destOrd="0" presId="urn:microsoft.com/office/officeart/2018/2/layout/IconCircleList"/>
    <dgm:cxn modelId="{DFEBEA26-D74E-4F2B-B397-64BAB6554E53}" type="presOf" srcId="{952991BF-2A98-402F-8E18-472CDEA66E3B}" destId="{033480BD-0380-47DD-96C6-C94CC63B26BC}" srcOrd="0" destOrd="0" presId="urn:microsoft.com/office/officeart/2018/2/layout/IconCircleList"/>
    <dgm:cxn modelId="{BA576A36-AF6F-4B1D-850C-E7EF04D298A6}" type="presOf" srcId="{BBD73C92-4CA6-4AB8-98D5-46C1D62A6853}" destId="{79824484-75FC-47FE-AD1D-A44AA9250CB0}" srcOrd="0" destOrd="0" presId="urn:microsoft.com/office/officeart/2018/2/layout/IconCircleList"/>
    <dgm:cxn modelId="{5F0FDB45-8390-4710-A97C-E95765745AB3}" type="presOf" srcId="{AB47B75E-DCD6-440B-A2C0-DE82A86D38F9}" destId="{BB71E19B-782C-46BF-A634-115B507FFA9D}" srcOrd="0" destOrd="0" presId="urn:microsoft.com/office/officeart/2018/2/layout/IconCircleList"/>
    <dgm:cxn modelId="{50ED3B62-05D3-4308-B308-02C1EAB7B63E}" type="presOf" srcId="{6ABBB75E-31B7-4482-8498-643FD98A0A94}" destId="{52FC2584-DF74-46A4-88D3-871E0A3E81FB}" srcOrd="0" destOrd="0" presId="urn:microsoft.com/office/officeart/2018/2/layout/IconCircleList"/>
    <dgm:cxn modelId="{1EC8EC64-7FE3-4F95-BC5F-7AFA919AD163}" srcId="{BBD73C92-4CA6-4AB8-98D5-46C1D62A6853}" destId="{F8706D89-031E-4BC7-BEE0-6210F70FE85C}" srcOrd="5" destOrd="0" parTransId="{F4392CEB-8FF6-4FB5-BC32-E4685D44457E}" sibTransId="{FB412C6A-F60A-469A-8049-20F9B9FF36CC}"/>
    <dgm:cxn modelId="{63805C7C-A54C-42C5-9B21-3175DD84269C}" type="presOf" srcId="{B39EF5B0-134C-499E-A4D4-5BA16A05B467}" destId="{014E3F25-9134-4670-B2D3-42D48079DE33}" srcOrd="0" destOrd="0" presId="urn:microsoft.com/office/officeart/2018/2/layout/IconCircleList"/>
    <dgm:cxn modelId="{6AB4247D-23B8-49C1-B4E1-873CFF1EDD93}" type="presOf" srcId="{D49FEA46-A5AA-4F06-81C2-9EE95FEE5FFA}" destId="{AD77F69B-A387-4339-B650-59EA2B11C434}" srcOrd="0" destOrd="0" presId="urn:microsoft.com/office/officeart/2018/2/layout/IconCircleList"/>
    <dgm:cxn modelId="{5EEF8F82-7E54-45BA-B7B3-57ABC009F1C4}" type="presOf" srcId="{D9296106-B725-4821-813B-62CC324E2015}" destId="{1AB1BB6E-74F2-4448-A754-D4B4CCA0DFC6}" srcOrd="0" destOrd="0" presId="urn:microsoft.com/office/officeart/2018/2/layout/IconCircleList"/>
    <dgm:cxn modelId="{984B459D-28D7-40AE-96E5-08605827E95B}" type="presOf" srcId="{740C2AE3-D548-454C-A715-E9FD875228C8}" destId="{68F46200-CCEC-47FB-A834-CB17431B2BB0}" srcOrd="0" destOrd="0" presId="urn:microsoft.com/office/officeart/2018/2/layout/IconCircleList"/>
    <dgm:cxn modelId="{389647A6-2EA7-4D3C-82EC-5B524BC66D2A}" type="presOf" srcId="{F8706D89-031E-4BC7-BEE0-6210F70FE85C}" destId="{6A4EA3B5-7CB9-459F-80C0-4A6801E8F875}" srcOrd="0" destOrd="0" presId="urn:microsoft.com/office/officeart/2018/2/layout/IconCircleList"/>
    <dgm:cxn modelId="{12F71FBF-3CBC-4E04-A248-3E4F6F58584A}" type="presOf" srcId="{5AD69416-3A46-4D04-899F-2E51799FBF7B}" destId="{C374F88D-EC71-4ABF-97C7-21DC49EEA224}" srcOrd="0" destOrd="0" presId="urn:microsoft.com/office/officeart/2018/2/layout/IconCircleList"/>
    <dgm:cxn modelId="{9EBDEBC3-AA32-42AA-BBDE-1C5B5E7DE2D7}" type="presOf" srcId="{5684530D-5059-4157-BACC-61DB5054B74B}" destId="{CCA0EA3B-4D73-4484-AA0E-BC9BD8B07DE0}" srcOrd="0" destOrd="0" presId="urn:microsoft.com/office/officeart/2018/2/layout/IconCircleList"/>
    <dgm:cxn modelId="{963C45CC-B7DC-4455-8328-30A8C2B3ACB6}" srcId="{BBD73C92-4CA6-4AB8-98D5-46C1D62A6853}" destId="{306B2D88-087B-4C18-ACF5-199578DB5BA5}" srcOrd="1" destOrd="0" parTransId="{13DDD6C4-5FD4-49A6-8B71-A25393B88163}" sibTransId="{B39EF5B0-134C-499E-A4D4-5BA16A05B467}"/>
    <dgm:cxn modelId="{492734D9-1BD5-409D-9FD7-F62E3F67E0B2}" srcId="{BBD73C92-4CA6-4AB8-98D5-46C1D62A6853}" destId="{AB47B75E-DCD6-440B-A2C0-DE82A86D38F9}" srcOrd="3" destOrd="0" parTransId="{7CFEF233-7C32-40D2-8350-587FFDAD2483}" sibTransId="{6ABBB75E-31B7-4482-8498-643FD98A0A94}"/>
    <dgm:cxn modelId="{641F14DC-8616-4279-95C4-E72BAA185F7F}" srcId="{BBD73C92-4CA6-4AB8-98D5-46C1D62A6853}" destId="{5684530D-5059-4157-BACC-61DB5054B74B}" srcOrd="2" destOrd="0" parTransId="{CAF4EE97-6CE8-497D-B3FF-4F3637AAEB88}" sibTransId="{5AD69416-3A46-4D04-899F-2E51799FBF7B}"/>
    <dgm:cxn modelId="{52A0E0E3-DDF9-42AD-B13F-BC6C695AF9A1}" srcId="{BBD73C92-4CA6-4AB8-98D5-46C1D62A6853}" destId="{D49FEA46-A5AA-4F06-81C2-9EE95FEE5FFA}" srcOrd="0" destOrd="0" parTransId="{A24782AB-D50A-4324-B5DB-085FD1DFBBF5}" sibTransId="{952991BF-2A98-402F-8E18-472CDEA66E3B}"/>
    <dgm:cxn modelId="{071061E6-0337-4CA1-A77F-13142E575481}" type="presParOf" srcId="{79824484-75FC-47FE-AD1D-A44AA9250CB0}" destId="{B00838DE-BBA9-4003-9BD6-79F8EB52451E}" srcOrd="0" destOrd="0" presId="urn:microsoft.com/office/officeart/2018/2/layout/IconCircleList"/>
    <dgm:cxn modelId="{056C2BA2-42E6-4731-B410-E7D99E50C4C0}" type="presParOf" srcId="{B00838DE-BBA9-4003-9BD6-79F8EB52451E}" destId="{82573F9B-9475-4C84-AF79-C2A5010292D0}" srcOrd="0" destOrd="0" presId="urn:microsoft.com/office/officeart/2018/2/layout/IconCircleList"/>
    <dgm:cxn modelId="{C92DDDAA-F806-48EF-AD8E-AE70B2F2244C}" type="presParOf" srcId="{82573F9B-9475-4C84-AF79-C2A5010292D0}" destId="{5CA98F3D-64D3-48E3-AA59-2E3B5842FF12}" srcOrd="0" destOrd="0" presId="urn:microsoft.com/office/officeart/2018/2/layout/IconCircleList"/>
    <dgm:cxn modelId="{046543D9-23D2-4424-BAF9-DFB5366E07D9}" type="presParOf" srcId="{82573F9B-9475-4C84-AF79-C2A5010292D0}" destId="{39B3FB59-693C-49D8-97F5-B5925E81F80D}" srcOrd="1" destOrd="0" presId="urn:microsoft.com/office/officeart/2018/2/layout/IconCircleList"/>
    <dgm:cxn modelId="{3F266A09-8004-4ACA-BDF0-D4F8EA9AD9BC}" type="presParOf" srcId="{82573F9B-9475-4C84-AF79-C2A5010292D0}" destId="{1F53F9C8-059C-4037-BF60-75EC33249728}" srcOrd="2" destOrd="0" presId="urn:microsoft.com/office/officeart/2018/2/layout/IconCircleList"/>
    <dgm:cxn modelId="{6DEEEA8A-D73C-471E-A9F0-B4EA43D34686}" type="presParOf" srcId="{82573F9B-9475-4C84-AF79-C2A5010292D0}" destId="{AD77F69B-A387-4339-B650-59EA2B11C434}" srcOrd="3" destOrd="0" presId="urn:microsoft.com/office/officeart/2018/2/layout/IconCircleList"/>
    <dgm:cxn modelId="{7F2B029E-92B6-4E8A-BDE4-9BAA0A6FF642}" type="presParOf" srcId="{B00838DE-BBA9-4003-9BD6-79F8EB52451E}" destId="{033480BD-0380-47DD-96C6-C94CC63B26BC}" srcOrd="1" destOrd="0" presId="urn:microsoft.com/office/officeart/2018/2/layout/IconCircleList"/>
    <dgm:cxn modelId="{32C9E7BD-E7F1-4DB8-A135-C658F85E519F}" type="presParOf" srcId="{B00838DE-BBA9-4003-9BD6-79F8EB52451E}" destId="{3E6E37DB-0D7D-4226-B6DF-EEB7525D0D89}" srcOrd="2" destOrd="0" presId="urn:microsoft.com/office/officeart/2018/2/layout/IconCircleList"/>
    <dgm:cxn modelId="{EE5507D0-7246-4EBA-955E-AC8152F21760}" type="presParOf" srcId="{3E6E37DB-0D7D-4226-B6DF-EEB7525D0D89}" destId="{EA899B47-2CBC-4CA2-8699-8F57A7AC591A}" srcOrd="0" destOrd="0" presId="urn:microsoft.com/office/officeart/2018/2/layout/IconCircleList"/>
    <dgm:cxn modelId="{D8A105B3-E38E-4A83-9760-E1DB4ACAFD86}" type="presParOf" srcId="{3E6E37DB-0D7D-4226-B6DF-EEB7525D0D89}" destId="{9058094E-8D7B-42B5-9947-DC49BD1123A4}" srcOrd="1" destOrd="0" presId="urn:microsoft.com/office/officeart/2018/2/layout/IconCircleList"/>
    <dgm:cxn modelId="{63EB55AA-019F-4F63-BF99-EE35D4DD3C30}" type="presParOf" srcId="{3E6E37DB-0D7D-4226-B6DF-EEB7525D0D89}" destId="{18FA85F5-70A1-40EE-86C9-06EDE3C36010}" srcOrd="2" destOrd="0" presId="urn:microsoft.com/office/officeart/2018/2/layout/IconCircleList"/>
    <dgm:cxn modelId="{0E5429D3-C384-4139-8D83-FB742C9FA016}" type="presParOf" srcId="{3E6E37DB-0D7D-4226-B6DF-EEB7525D0D89}" destId="{197686D4-759A-4796-A0B1-712B3D76889C}" srcOrd="3" destOrd="0" presId="urn:microsoft.com/office/officeart/2018/2/layout/IconCircleList"/>
    <dgm:cxn modelId="{129D12FD-B166-4944-A7DA-51ED0139FC45}" type="presParOf" srcId="{B00838DE-BBA9-4003-9BD6-79F8EB52451E}" destId="{014E3F25-9134-4670-B2D3-42D48079DE33}" srcOrd="3" destOrd="0" presId="urn:microsoft.com/office/officeart/2018/2/layout/IconCircleList"/>
    <dgm:cxn modelId="{660C1D6E-C87C-4DC4-91E5-A9D9FBCC7C65}" type="presParOf" srcId="{B00838DE-BBA9-4003-9BD6-79F8EB52451E}" destId="{C3C88F2A-7019-43CF-A04F-559ABF59B37C}" srcOrd="4" destOrd="0" presId="urn:microsoft.com/office/officeart/2018/2/layout/IconCircleList"/>
    <dgm:cxn modelId="{8ADD884F-8E28-417B-A3BB-89A0D0666A14}" type="presParOf" srcId="{C3C88F2A-7019-43CF-A04F-559ABF59B37C}" destId="{BE0A0698-A256-4F6A-A0AC-32A1A6732C7E}" srcOrd="0" destOrd="0" presId="urn:microsoft.com/office/officeart/2018/2/layout/IconCircleList"/>
    <dgm:cxn modelId="{4D941E44-4569-49F4-BD2F-120261929DC0}" type="presParOf" srcId="{C3C88F2A-7019-43CF-A04F-559ABF59B37C}" destId="{DFA0D402-1BEE-4255-8C0C-C3C3B7E91F3B}" srcOrd="1" destOrd="0" presId="urn:microsoft.com/office/officeart/2018/2/layout/IconCircleList"/>
    <dgm:cxn modelId="{985B5AC0-F952-471F-9E08-A71810CD9B12}" type="presParOf" srcId="{C3C88F2A-7019-43CF-A04F-559ABF59B37C}" destId="{91DC50BC-42F4-48D7-AFA0-5615870C9A69}" srcOrd="2" destOrd="0" presId="urn:microsoft.com/office/officeart/2018/2/layout/IconCircleList"/>
    <dgm:cxn modelId="{44791E7E-AD33-44AA-A3D6-16873ED5CF7B}" type="presParOf" srcId="{C3C88F2A-7019-43CF-A04F-559ABF59B37C}" destId="{CCA0EA3B-4D73-4484-AA0E-BC9BD8B07DE0}" srcOrd="3" destOrd="0" presId="urn:microsoft.com/office/officeart/2018/2/layout/IconCircleList"/>
    <dgm:cxn modelId="{A778A254-C565-4A3E-988B-07C8E4AF4A11}" type="presParOf" srcId="{B00838DE-BBA9-4003-9BD6-79F8EB52451E}" destId="{C374F88D-EC71-4ABF-97C7-21DC49EEA224}" srcOrd="5" destOrd="0" presId="urn:microsoft.com/office/officeart/2018/2/layout/IconCircleList"/>
    <dgm:cxn modelId="{E53E1DE3-7D52-4666-875E-72E6545A5336}" type="presParOf" srcId="{B00838DE-BBA9-4003-9BD6-79F8EB52451E}" destId="{BA790536-9FAE-4FD4-A7DF-2BB44145AE0F}" srcOrd="6" destOrd="0" presId="urn:microsoft.com/office/officeart/2018/2/layout/IconCircleList"/>
    <dgm:cxn modelId="{1EA98EF3-6BE3-4EED-89A4-39E50D26CA71}" type="presParOf" srcId="{BA790536-9FAE-4FD4-A7DF-2BB44145AE0F}" destId="{651EE6CD-C0A3-47B8-AB94-6E62D7696928}" srcOrd="0" destOrd="0" presId="urn:microsoft.com/office/officeart/2018/2/layout/IconCircleList"/>
    <dgm:cxn modelId="{96727E3C-0EFA-4617-91C3-8BB7037A5A2A}" type="presParOf" srcId="{BA790536-9FAE-4FD4-A7DF-2BB44145AE0F}" destId="{66651381-B1BC-4AF2-97E0-954563FF4AE3}" srcOrd="1" destOrd="0" presId="urn:microsoft.com/office/officeart/2018/2/layout/IconCircleList"/>
    <dgm:cxn modelId="{89418334-DC18-48AD-ABB0-6F4F7A0B5AD7}" type="presParOf" srcId="{BA790536-9FAE-4FD4-A7DF-2BB44145AE0F}" destId="{BC37864A-A4D1-4C03-972C-CBB03F9C4986}" srcOrd="2" destOrd="0" presId="urn:microsoft.com/office/officeart/2018/2/layout/IconCircleList"/>
    <dgm:cxn modelId="{65DE744C-F0B0-4B14-A17B-33282FD50C05}" type="presParOf" srcId="{BA790536-9FAE-4FD4-A7DF-2BB44145AE0F}" destId="{BB71E19B-782C-46BF-A634-115B507FFA9D}" srcOrd="3" destOrd="0" presId="urn:microsoft.com/office/officeart/2018/2/layout/IconCircleList"/>
    <dgm:cxn modelId="{23E164DD-2DDF-4480-8982-FF73EEBBD407}" type="presParOf" srcId="{B00838DE-BBA9-4003-9BD6-79F8EB52451E}" destId="{52FC2584-DF74-46A4-88D3-871E0A3E81FB}" srcOrd="7" destOrd="0" presId="urn:microsoft.com/office/officeart/2018/2/layout/IconCircleList"/>
    <dgm:cxn modelId="{A408B59B-A29E-4C01-8F09-051603AC4C7F}" type="presParOf" srcId="{B00838DE-BBA9-4003-9BD6-79F8EB52451E}" destId="{036A87DA-51A9-4E9F-A085-7EDAF719264C}" srcOrd="8" destOrd="0" presId="urn:microsoft.com/office/officeart/2018/2/layout/IconCircleList"/>
    <dgm:cxn modelId="{52840493-EDAA-4C3B-B39F-0D29DD0DB989}" type="presParOf" srcId="{036A87DA-51A9-4E9F-A085-7EDAF719264C}" destId="{FEED47FD-B6DD-4C28-8604-CB7A1F7BB5E8}" srcOrd="0" destOrd="0" presId="urn:microsoft.com/office/officeart/2018/2/layout/IconCircleList"/>
    <dgm:cxn modelId="{3B093BF3-47F6-4BBE-BA0D-9791FD9A1CB4}" type="presParOf" srcId="{036A87DA-51A9-4E9F-A085-7EDAF719264C}" destId="{1A8A0655-BD36-483B-AA28-745AC351FEE3}" srcOrd="1" destOrd="0" presId="urn:microsoft.com/office/officeart/2018/2/layout/IconCircleList"/>
    <dgm:cxn modelId="{3C20307E-F7FB-4F7C-A3D9-C271F9025869}" type="presParOf" srcId="{036A87DA-51A9-4E9F-A085-7EDAF719264C}" destId="{6A8ADE6C-9B9C-4E67-895A-FDC0C08CB7FB}" srcOrd="2" destOrd="0" presId="urn:microsoft.com/office/officeart/2018/2/layout/IconCircleList"/>
    <dgm:cxn modelId="{BE2E0892-FE57-4496-BA2F-AD5BF4810405}" type="presParOf" srcId="{036A87DA-51A9-4E9F-A085-7EDAF719264C}" destId="{68F46200-CCEC-47FB-A834-CB17431B2BB0}" srcOrd="3" destOrd="0" presId="urn:microsoft.com/office/officeart/2018/2/layout/IconCircleList"/>
    <dgm:cxn modelId="{79CE94A8-29CA-421A-A6AD-78564CBD9F7C}" type="presParOf" srcId="{B00838DE-BBA9-4003-9BD6-79F8EB52451E}" destId="{1AB1BB6E-74F2-4448-A754-D4B4CCA0DFC6}" srcOrd="9" destOrd="0" presId="urn:microsoft.com/office/officeart/2018/2/layout/IconCircleList"/>
    <dgm:cxn modelId="{DAE50972-9C8B-46DA-82C3-6A78FED5C40A}" type="presParOf" srcId="{B00838DE-BBA9-4003-9BD6-79F8EB52451E}" destId="{F35E5E6D-23F4-487B-9281-BB0A9FF7577F}" srcOrd="10" destOrd="0" presId="urn:microsoft.com/office/officeart/2018/2/layout/IconCircleList"/>
    <dgm:cxn modelId="{07109642-E58A-4CBB-9C89-2146FE03A0DE}" type="presParOf" srcId="{F35E5E6D-23F4-487B-9281-BB0A9FF7577F}" destId="{262E8C70-7A81-4334-AAF3-93DC2EE2C4B6}" srcOrd="0" destOrd="0" presId="urn:microsoft.com/office/officeart/2018/2/layout/IconCircleList"/>
    <dgm:cxn modelId="{563E08E5-4643-4805-A95A-2D89C5C47E6A}" type="presParOf" srcId="{F35E5E6D-23F4-487B-9281-BB0A9FF7577F}" destId="{0ECDC42A-145D-4B62-9386-8CEC1B65C4C7}" srcOrd="1" destOrd="0" presId="urn:microsoft.com/office/officeart/2018/2/layout/IconCircleList"/>
    <dgm:cxn modelId="{4E2C1DAD-230F-4F87-880F-07F4E8937B8C}" type="presParOf" srcId="{F35E5E6D-23F4-487B-9281-BB0A9FF7577F}" destId="{1463EC9A-9B5A-4510-A221-2B3A082876BA}" srcOrd="2" destOrd="0" presId="urn:microsoft.com/office/officeart/2018/2/layout/IconCircleList"/>
    <dgm:cxn modelId="{73ACCA53-F0AC-4FB7-AE4F-CF0F4C13207F}" type="presParOf" srcId="{F35E5E6D-23F4-487B-9281-BB0A9FF7577F}" destId="{6A4EA3B5-7CB9-459F-80C0-4A6801E8F8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91922-C8EE-435C-A33F-A82AFF81DFD4}">
      <dsp:nvSpPr>
        <dsp:cNvPr id="0" name=""/>
        <dsp:cNvSpPr/>
      </dsp:nvSpPr>
      <dsp:spPr>
        <a:xfrm>
          <a:off x="1621417" y="3781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CB345-1B2E-4AE8-8A11-444F5504193C}">
      <dsp:nvSpPr>
        <dsp:cNvPr id="0" name=""/>
        <dsp:cNvSpPr/>
      </dsp:nvSpPr>
      <dsp:spPr>
        <a:xfrm>
          <a:off x="1126417" y="14582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Creating a Data pipeline to analyze the real-time equity dataset.</a:t>
          </a:r>
        </a:p>
      </dsp:txBody>
      <dsp:txXfrm>
        <a:off x="1126417" y="1458253"/>
        <a:ext cx="1800000" cy="720000"/>
      </dsp:txXfrm>
    </dsp:sp>
    <dsp:sp modelId="{E9A7D154-2CFB-40E6-BFB6-8A8E757EAD25}">
      <dsp:nvSpPr>
        <dsp:cNvPr id="0" name=""/>
        <dsp:cNvSpPr/>
      </dsp:nvSpPr>
      <dsp:spPr>
        <a:xfrm>
          <a:off x="3736418" y="3781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FC85-8CBD-4B46-8AB2-5AE3B1BF331E}">
      <dsp:nvSpPr>
        <dsp:cNvPr id="0" name=""/>
        <dsp:cNvSpPr/>
      </dsp:nvSpPr>
      <dsp:spPr>
        <a:xfrm>
          <a:off x="3241417" y="14582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Analyze the trend of the market over time. </a:t>
          </a:r>
        </a:p>
      </dsp:txBody>
      <dsp:txXfrm>
        <a:off x="3241417" y="1458253"/>
        <a:ext cx="1800000" cy="720000"/>
      </dsp:txXfrm>
    </dsp:sp>
    <dsp:sp modelId="{701E8B5B-152F-4C95-BB07-5F2807E5D3B7}">
      <dsp:nvSpPr>
        <dsp:cNvPr id="0" name=""/>
        <dsp:cNvSpPr/>
      </dsp:nvSpPr>
      <dsp:spPr>
        <a:xfrm>
          <a:off x="5851418" y="3781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6FF1-6E01-4F40-9CD4-BAC533242EF4}">
      <dsp:nvSpPr>
        <dsp:cNvPr id="0" name=""/>
        <dsp:cNvSpPr/>
      </dsp:nvSpPr>
      <dsp:spPr>
        <a:xfrm>
          <a:off x="5356418" y="14582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AWS infrastructure to store the data and analyze it.</a:t>
          </a:r>
        </a:p>
      </dsp:txBody>
      <dsp:txXfrm>
        <a:off x="5356418" y="1458253"/>
        <a:ext cx="1800000" cy="720000"/>
      </dsp:txXfrm>
    </dsp:sp>
    <dsp:sp modelId="{0AB332CA-5593-4533-959F-B1CCEE2D1B7C}">
      <dsp:nvSpPr>
        <dsp:cNvPr id="0" name=""/>
        <dsp:cNvSpPr/>
      </dsp:nvSpPr>
      <dsp:spPr>
        <a:xfrm>
          <a:off x="7966418" y="3781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0D78E-280A-4295-9EE3-19EEC43CEADD}">
      <dsp:nvSpPr>
        <dsp:cNvPr id="0" name=""/>
        <dsp:cNvSpPr/>
      </dsp:nvSpPr>
      <dsp:spPr>
        <a:xfrm>
          <a:off x="7471418" y="14582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Achieved the continuous integration to manage big data.</a:t>
          </a:r>
        </a:p>
      </dsp:txBody>
      <dsp:txXfrm>
        <a:off x="7471418" y="145825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98F3D-64D3-48E3-AA59-2E3B5842FF12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3FB59-693C-49D8-97F5-B5925E81F80D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F69B-A387-4339-B650-59EA2B11C43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S3</a:t>
          </a:r>
        </a:p>
      </dsp:txBody>
      <dsp:txXfrm>
        <a:off x="1172126" y="908559"/>
        <a:ext cx="2114937" cy="897246"/>
      </dsp:txXfrm>
    </dsp:sp>
    <dsp:sp modelId="{EA899B47-2CBC-4CA2-8699-8F57A7AC591A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8094E-8D7B-42B5-9947-DC49BD1123A4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686D4-759A-4796-A0B1-712B3D76889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Glue</a:t>
          </a:r>
        </a:p>
      </dsp:txBody>
      <dsp:txXfrm>
        <a:off x="4745088" y="908559"/>
        <a:ext cx="2114937" cy="897246"/>
      </dsp:txXfrm>
    </dsp:sp>
    <dsp:sp modelId="{BE0A0698-A256-4F6A-A0AC-32A1A6732C7E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0D402-1BEE-4255-8C0C-C3C3B7E91F3B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EA3B-4D73-4484-AA0E-BC9BD8B07DE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CloudWatch</a:t>
          </a:r>
        </a:p>
      </dsp:txBody>
      <dsp:txXfrm>
        <a:off x="8318049" y="908559"/>
        <a:ext cx="2114937" cy="897246"/>
      </dsp:txXfrm>
    </dsp:sp>
    <dsp:sp modelId="{651EE6CD-C0A3-47B8-AB94-6E62D769692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51381-B1BC-4AF2-97E0-954563FF4AE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E19B-782C-46BF-A634-115B507FFA9D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Lambda Function</a:t>
          </a:r>
        </a:p>
      </dsp:txBody>
      <dsp:txXfrm>
        <a:off x="1172126" y="2545532"/>
        <a:ext cx="2114937" cy="897246"/>
      </dsp:txXfrm>
    </dsp:sp>
    <dsp:sp modelId="{FEED47FD-B6DD-4C28-8604-CB7A1F7BB5E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A0655-BD36-483B-AA28-745AC351FEE3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6200-CCEC-47FB-A834-CB17431B2BB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Athena</a:t>
          </a:r>
        </a:p>
      </dsp:txBody>
      <dsp:txXfrm>
        <a:off x="4745088" y="2545532"/>
        <a:ext cx="2114937" cy="897246"/>
      </dsp:txXfrm>
    </dsp:sp>
    <dsp:sp modelId="{262E8C70-7A81-4334-AAF3-93DC2EE2C4B6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DC42A-145D-4B62-9386-8CEC1B65C4C7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EA3B5-7CB9-459F-80C0-4A6801E8F875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 </a:t>
          </a:r>
          <a:r>
            <a:rPr lang="en-US" sz="2400" kern="1200" dirty="0" err="1"/>
            <a:t>SageMaker</a:t>
          </a:r>
          <a:endParaRPr lang="en-US" sz="2400" kern="1200" dirty="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8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9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8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2666-2B59-66EE-7154-D73D83D6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8878" y="29943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7CBB-B0F2-B5E2-7AEF-76BFAA4A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459" y="55672"/>
            <a:ext cx="8453437" cy="1684507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</a:rPr>
              <a:t>EQUITY INSIGHT TRENDS 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7172-63FB-5DD0-3AA7-F07FD22A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854" y="3544059"/>
            <a:ext cx="10503868" cy="2397488"/>
          </a:xfrm>
        </p:spPr>
        <p:txBody>
          <a:bodyPr anchor="ctr">
            <a:normAutofit/>
          </a:bodyPr>
          <a:lstStyle/>
          <a:p>
            <a:r>
              <a:rPr lang="en-US" dirty="0"/>
              <a:t>GROUP NO – 18</a:t>
            </a:r>
          </a:p>
          <a:p>
            <a:r>
              <a:rPr lang="en-US" i="1" dirty="0"/>
              <a:t>Rahul </a:t>
            </a:r>
            <a:r>
              <a:rPr lang="en-US" i="1" dirty="0" err="1"/>
              <a:t>Gamara</a:t>
            </a:r>
            <a:r>
              <a:rPr lang="en-US" i="1" dirty="0"/>
              <a:t> (12)</a:t>
            </a:r>
          </a:p>
          <a:p>
            <a:r>
              <a:rPr lang="en-US" i="1" dirty="0"/>
              <a:t>Saurav Kumar (25)</a:t>
            </a:r>
          </a:p>
          <a:p>
            <a:r>
              <a:rPr lang="en-US" i="1" dirty="0"/>
              <a:t>Shubham Singh (53)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57CF-6E69-9D7D-7652-E4444D4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E55790-EFD0-F2FA-D29D-37F8A2967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34727"/>
              </p:ext>
            </p:extLst>
          </p:nvPr>
        </p:nvGraphicFramePr>
        <p:xfrm>
          <a:off x="955964" y="3620530"/>
          <a:ext cx="10397836" cy="255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D52261-AAF2-3CB4-BEC9-3F37B2DC74D5}"/>
              </a:ext>
            </a:extLst>
          </p:cNvPr>
          <p:cNvSpPr txBox="1"/>
          <p:nvPr/>
        </p:nvSpPr>
        <p:spPr>
          <a:xfrm>
            <a:off x="838200" y="1607127"/>
            <a:ext cx="9718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analysis, we examine a diverse range of global stock exchanges to understand their performance, trends, and correlations. The selected stock exchanges represent various geographical regions and market sectors, providing a comprehensive view of international financial markets. The stock exchanges analysed are </a:t>
            </a:r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HSI (Hang Seng Index), NYA (NYSE Composite Index), IXIC (NASDAQ Composite Index), 000001.SS (Shanghai Composite Index), N225 (Nikkei 225), N100 (Euronext 100 Index), 399001.SZ (Shenzhen Component Index), GSPTSE (S&amp;P/TSX Composite Index), NSEI (Nifty 50), GDAXI (DAX Index), SSMI (Swiss Market Index), TWII (Taiwan Weighted Index), and J203.JO (Johannesburg Stock Exchange Top 40 Index)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2ABE-EF3D-1A37-0B28-2595BF31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en-US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25968D5-BBFB-A082-0C28-BBE55A669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29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1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44983-5DD1-DFE2-A425-E5921B8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285876"/>
            <a:ext cx="3647433" cy="11144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8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7821C2D5-B202-772F-8663-7DA1AEDE5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6" y="851072"/>
            <a:ext cx="11569019" cy="5735637"/>
          </a:xfrm>
        </p:spPr>
      </p:pic>
    </p:spTree>
    <p:extLst>
      <p:ext uri="{BB962C8B-B14F-4D97-AF65-F5344CB8AC3E}">
        <p14:creationId xmlns:p14="http://schemas.microsoft.com/office/powerpoint/2010/main" val="26269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EDE4-B914-773C-CF38-EC00CB97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150312"/>
            <a:ext cx="3245713" cy="1255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04854-BBAF-3EAD-844A-0749E28E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6926"/>
            <a:ext cx="11099590" cy="5446878"/>
          </a:xfrm>
          <a:prstGeom prst="rect">
            <a:avLst/>
          </a:prstGeom>
        </p:spPr>
      </p:pic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C727-FE32-4C0A-E4BC-8856D7B6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352"/>
            <a:ext cx="2812093" cy="1119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685B11B-95A0-3F22-F2D0-CDFA6099C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3" y="1114050"/>
            <a:ext cx="11193527" cy="5480903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96BC-116B-E032-3E94-7089A2F2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7640"/>
            <a:ext cx="2907323" cy="1031537"/>
          </a:xfrm>
        </p:spPr>
        <p:txBody>
          <a:bodyPr anchor="t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CB465-3AB7-A91F-7947-900EF5C28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41F7A0D-AB0F-436D-CAF1-276C6292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49E2FF24-7750-C435-373F-9243585FF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6" y="1032174"/>
            <a:ext cx="11569024" cy="55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FB018-62B9-A0BC-D6B7-95CD1546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4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3" name="Picture 52" descr="Cut-out symbol of transgender">
            <a:extLst>
              <a:ext uri="{FF2B5EF4-FFF2-40B4-BE49-F238E27FC236}">
                <a16:creationId xmlns:a16="http://schemas.microsoft.com/office/drawing/2014/main" id="{2671E74B-8AFA-82C0-763C-0616EBF87DD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645" r="14063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8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FFD8B-6817-D63E-5C3D-7BB943E2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0FBE378-C034-9904-AA27-60A7E9406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Univers</vt:lpstr>
      <vt:lpstr>Verdana</vt:lpstr>
      <vt:lpstr>GradientVTI</vt:lpstr>
      <vt:lpstr>EQUITY INSIGHT TRENDS EXPLORER</vt:lpstr>
      <vt:lpstr>INTRODUCTION</vt:lpstr>
      <vt:lpstr>SERVICES</vt:lpstr>
      <vt:lpstr>Architecture </vt:lpstr>
      <vt:lpstr>RESULTS</vt:lpstr>
      <vt:lpstr>RESULTS</vt:lpstr>
      <vt:lpstr>RESULTS</vt:lpstr>
      <vt:lpstr>DEMONSTRATION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EQUITY INSIGHT</dc:title>
  <dc:creator>Saurav Kumar</dc:creator>
  <cp:lastModifiedBy>Shubham Singh</cp:lastModifiedBy>
  <cp:revision>10</cp:revision>
  <dcterms:created xsi:type="dcterms:W3CDTF">2024-08-10T22:51:38Z</dcterms:created>
  <dcterms:modified xsi:type="dcterms:W3CDTF">2024-08-12T06:21:25Z</dcterms:modified>
</cp:coreProperties>
</file>