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94670"/>
  </p:normalViewPr>
  <p:slideViewPr>
    <p:cSldViewPr snapToGrid="0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4C6DE-B7C0-E84E-AF16-052E819B590D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70AD0-8B81-044B-824E-8F0675A5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4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70AD0-8B81-044B-824E-8F0675A58C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5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70AD0-8B81-044B-824E-8F0675A58C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2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E2C3-18BD-8FD8-F0C5-22E147B66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78DC6-61B3-A92A-8398-FFC1BC3F7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4F8D4-28E9-58D4-201D-EA78226A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EAA8-E2C1-2C28-BFB6-21A9A1F7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95B5C-962D-1594-4D3D-A74ADF81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3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403F-1BF2-8C4A-430B-70593DD2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B105C-9486-4A51-976A-95B250719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E7C98-7807-ACEF-D87E-32B14837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088C5-1F2E-CF53-0F5B-2C022F8B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817-FEA3-CDBF-3E9B-5914996A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1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7B599-3DC9-19D2-115B-82DBB8061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A7A97-A0C9-E53B-4422-6D41BE649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020FB-C434-3494-FF61-6B94D913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0E57D-5779-71A5-553C-CE549A96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F6E3-2AC2-9996-5214-EDA8863A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3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317F-E336-3D2B-B23A-1608C11D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6458-25A4-06E3-BF2B-4DAB8A7DB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F7D76-41B5-6A1F-92D7-9AE051A5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6D935-163C-651C-55FC-D922295A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3A22-1A7C-668F-E8A1-1EE863BF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6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05E8-F0AE-FD52-6BF0-993DAEFB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B06C6-8836-10CF-2CDC-5528F26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A925-3BF5-5F47-E9AE-A625C25B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4E943-B433-041B-C712-9A3EBD0C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9959-3C1F-3FE6-3B38-8D2E4E6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7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7433-6181-B53F-3D2E-EE598A76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8E6F-6951-5091-AF7D-11D6C8584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A92A7-5A87-F1C7-2791-06E33D6D1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8B69B-6A94-91B9-74AB-49AE4B4E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2EA3C-123E-21FF-47FF-751E1FBD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8F805-7F95-39C1-570D-4D184434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0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AA3C-4A57-01A5-A2E4-F49A7179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5C2EF-20C9-5700-9AC2-94E57A066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7332C-6004-0780-62EC-471B4AF90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D12FE-4C5F-F006-D7BE-9DF5C5C5B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29812-7310-0076-A009-56A7955BF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CA121-00E7-7C92-C532-647C119C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B235F-296B-DF03-1A79-B5DBE6E3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513FA-B72D-009C-E6ED-E7365F0C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D1EF-A852-4A7E-ECC9-8339895C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89D5B-FBEC-78C6-0C42-C32F383E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C5108-BE2F-A690-6A5A-24D829DD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701E0-CB1E-E015-B240-F80078FF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45B02-9F45-5168-DBE8-997D71CF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5F2A0-CC03-E906-6508-A8F45CB4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39021-E686-AAF5-EC3A-69B31AFC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7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509A-8A98-6E7A-0214-F7AFCA4B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2EF2-BFDA-B96A-5C41-204A8DB8A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BCB7A-CA63-C318-5E3A-C2A32B5F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BE026-90BB-21DA-80BA-01E80DFE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7D93F-746C-612A-663B-5AF9013B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288C0-9AB5-FE0B-971D-E7FE06EB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7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AF34-BBBC-6A75-CF08-DB8F70CE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B3389-C434-DCF8-308A-C58CFB2E5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C8361-E346-CF4C-9DB0-04C38F93D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87711-3463-C91B-1F11-841B5BBF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E0D2B-04E8-75B6-95BE-FF25746F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E1874-3315-466D-E163-06D1E409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168E4-BD57-C1F1-2563-89B20AEC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794E5-51FF-875F-CAFF-56066C112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E3D83-5BFD-F475-66B8-E074859C9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94317-838D-ACCC-88DF-C70AFBF51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9D3F1-0828-11B5-B069-6E858262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9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hubham-singh0109.github.io/Global_Temperature_Visualize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atellite view of Earth">
            <a:extLst>
              <a:ext uri="{FF2B5EF4-FFF2-40B4-BE49-F238E27FC236}">
                <a16:creationId xmlns:a16="http://schemas.microsoft.com/office/drawing/2014/main" id="{789C3D4D-57D2-EBAF-5163-B9CED42F06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200"/>
          <a:stretch/>
        </p:blipFill>
        <p:spPr>
          <a:xfrm>
            <a:off x="3523485" y="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76F2E-3E09-1014-94D5-C1A549ABF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7003474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700" b="1" dirty="0">
                <a:solidFill>
                  <a:schemeClr val="bg1"/>
                </a:solidFill>
                <a:latin typeface="+mn-lt"/>
              </a:rPr>
              <a:t>Global temperature anomaly &amp; Country-level Climate visualizer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C768B-71B7-18C9-C4EC-7A1ED73F9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119256" cy="144087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Presented By-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Shubham Singh (02131135)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79B6B6-D504-4B9D-02F9-E57E15A8EE50}"/>
              </a:ext>
            </a:extLst>
          </p:cNvPr>
          <p:cNvSpPr txBox="1"/>
          <p:nvPr/>
        </p:nvSpPr>
        <p:spPr>
          <a:xfrm>
            <a:off x="10535562" y="6303997"/>
            <a:ext cx="1860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/>
              </a:rPr>
              <a:t>Visit Link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82751-AD34-9FA2-D4ED-0FE35A54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203197"/>
            <a:ext cx="6161004" cy="7028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and How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7" name="Graphic 6" descr="Thermometer">
            <a:extLst>
              <a:ext uri="{FF2B5EF4-FFF2-40B4-BE49-F238E27FC236}">
                <a16:creationId xmlns:a16="http://schemas.microsoft.com/office/drawing/2014/main" id="{1429F0D4-02F4-4BC6-3A1B-09D93DECE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9077" y="1864214"/>
            <a:ext cx="3217333" cy="3217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8FF3-6E34-7CB8-C70E-23BCE8AF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800" y="906047"/>
            <a:ext cx="6161004" cy="5550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Why: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insights into global temperature changes over the past 120 years (1901–2020).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users explore temperature anomalies and long-term trends, highlighting seasonal and regional variations. 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Facilitate a better understanding of climate patterns to support research and awareness.</a:t>
            </a:r>
          </a:p>
          <a:p>
            <a:pPr marL="0" indent="0">
              <a:buNone/>
            </a:pPr>
            <a:r>
              <a:rPr lang="en-US" sz="1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How:</a:t>
            </a:r>
          </a:p>
          <a:p>
            <a:r>
              <a:rPr lang="en-US" sz="1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Data-Ink Maximization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Focused on meaningful visual elements by using a clean map with color-coded temperature ranges and minimal distractions.</a:t>
            </a:r>
          </a:p>
          <a:p>
            <a:r>
              <a:rPr lang="en-US" sz="1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 Comparison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Side-by-side views of spatial and temporal trends enable quick comparison between regions and time-frames.</a:t>
            </a:r>
          </a:p>
          <a:p>
            <a:r>
              <a:rPr lang="en-US" sz="1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Layering and Separation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Multiple views (map, radial plot, line chart) clearly distinguish dimensions of the data (spatial, temporal, and anomaly-based trends).</a:t>
            </a:r>
          </a:p>
          <a:p>
            <a:r>
              <a:rPr lang="en-US" sz="1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Faceting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Monthly and yearly breakdowns to explore seasonal trends.</a:t>
            </a:r>
          </a:p>
          <a:p>
            <a:r>
              <a:rPr lang="en-US" sz="1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Multiview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Combined map, radial, and line charts offer different perspectives of the same dataset.</a:t>
            </a:r>
          </a:p>
          <a:p>
            <a:r>
              <a:rPr lang="en-US" sz="1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Selectable options for country, year, and month empower users to filter data relevant to their needs.</a:t>
            </a:r>
            <a:endParaRPr lang="en-US" sz="14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415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17F3222-7C67-3841-3CD7-D5AF7DC11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" y="221673"/>
            <a:ext cx="7385340" cy="34507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0F2211-AF5E-38C9-5B95-5020EC139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45" y="3953381"/>
            <a:ext cx="7385340" cy="2682945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6E09DBC-3B45-8D13-64C2-3DA16AFDD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430" y="221673"/>
            <a:ext cx="4391025" cy="34507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 (polygons representing countries) are the primary marks. Each region is filled with a color corresponding to its average temperature.</a:t>
            </a:r>
          </a:p>
          <a:p>
            <a:pPr marL="0" indent="0">
              <a:buNone/>
            </a:pPr>
            <a:r>
              <a:rPr lang="en-US" sz="13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Encoding:</a:t>
            </a:r>
          </a:p>
          <a:p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Warmer colors (reds) represent higher temperatures.</a:t>
            </a:r>
          </a:p>
          <a:p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Cooler colors (blues) represent lower temperatures.</a:t>
            </a:r>
          </a:p>
          <a:p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Encodes the geographic location of each region on the map.</a:t>
            </a:r>
          </a:p>
          <a:p>
            <a:pPr marL="0" indent="0">
              <a:buNone/>
            </a:pPr>
            <a:r>
              <a:rPr lang="en-US" sz="13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 Representation: </a:t>
            </a:r>
          </a:p>
          <a:p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Range: The scale spans from -30°C (deep blue) to +30°C (deep red).</a:t>
            </a:r>
          </a:p>
          <a:p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Gradient: The gradient bar transitions smoothly from blue (cold regions) to red (warm regions), with intermediate shades for moderate temperatures.</a:t>
            </a:r>
            <a:r>
              <a:rPr lang="en-US" sz="13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EF745-D5B0-2ACB-7755-9A464A94A763}"/>
              </a:ext>
            </a:extLst>
          </p:cNvPr>
          <p:cNvSpPr txBox="1"/>
          <p:nvPr/>
        </p:nvSpPr>
        <p:spPr>
          <a:xfrm>
            <a:off x="7662430" y="3894105"/>
            <a:ext cx="43910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Over Time: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area chart displays monthly temperature trends for countries over the years, highlighting seasonal variations.</a:t>
            </a:r>
          </a:p>
          <a:p>
            <a:r>
              <a:rPr lang="en-US" sz="15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Temperature Trends: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X-Axis: Months of the year (January to December).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Y-Axis: Average temperature in degrees Celsius (°C).</a:t>
            </a:r>
          </a:p>
          <a:p>
            <a:r>
              <a:rPr lang="en-US" sz="15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Anomaly: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Radial Axis: Represents months of the year, arranged in a circular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Concentric Circles: Represent the anomaly scale in degrees Celsius (e.g., -1°C, 0°C, +1°C).</a:t>
            </a:r>
          </a:p>
        </p:txBody>
      </p:sp>
    </p:spTree>
    <p:extLst>
      <p:ext uri="{BB962C8B-B14F-4D97-AF65-F5344CB8AC3E}">
        <p14:creationId xmlns:p14="http://schemas.microsoft.com/office/powerpoint/2010/main" val="297251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6D2B3-972A-CA5D-C58E-C7A14A6D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CB2E-651E-3EFF-E730-8E3BADFBF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2110680"/>
            <a:ext cx="11651673" cy="45256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 Achieved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Progression from Phase 1B to Phase 2</a:t>
            </a:r>
            <a:r>
              <a:rPr lang="en-US" sz="1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Phase 1B, we focused on creating basic visualizations, including an area chart, line chart, and radial anomaly plot, to analyze and represent global temperature trends effectively.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 strengthened these visualizations, ensuring clear communication of temperature patterns over time.</a:t>
            </a:r>
          </a:p>
          <a:p>
            <a:pPr marL="0" indent="0">
              <a:buNone/>
            </a:pPr>
            <a:r>
              <a:rPr lang="en-US" sz="1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Phase 3</a:t>
            </a:r>
            <a:r>
              <a:rPr lang="en-US" sz="1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Choropleth Map Addition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Introduced a choropleth map to visualize temperature zones across the world dynamically.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hover functionality to display average temperatures for specific countries, months, and years dynamically over the 120-year period.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Filters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multiple tabs to filter data by country, year, and month, enhancing user exploration and understanding.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Playback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a "Play/Pause" button to animate the temporal data.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allows users to analyze changes over time and observe temperature trends for specific regions dynamically.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new features (interactive map, filtering options, and animation) empower users to better explore and interpret the data, making the visualization more engaging and actionable.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4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7B73-1428-A968-B170-D41AB018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B6ECF-63BB-DEB7-94A5-E8874D456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68" y="2252444"/>
            <a:ext cx="11552664" cy="42025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Challenges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data for the 120 years (1901–2020) had to be sourced from two separate datasets—one for the first 100 years and another for the remaining 20 years.</a:t>
            </a:r>
          </a:p>
          <a:p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Resolutions: 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some countries, the temperature data lacks fine granularity, making it challenging to represent subregional variations accurately.</a:t>
            </a:r>
          </a:p>
          <a:p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Scaling Issues: 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 with diverse climates (e.g., large nations with varying regional temperatures) posed difficulties in dynamically adjusting the color scale for better representation.</a:t>
            </a:r>
          </a:p>
          <a:p>
            <a:pPr marL="0" indent="0">
              <a:buNone/>
            </a:pPr>
            <a:r>
              <a:rPr lang="en-US" sz="15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Air Pollution and AQI Data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Extend the visualization to include air pollution and Air Quality Index (AQI) metrics for respective regions.</a:t>
            </a:r>
            <a:endParaRPr lang="en-US" sz="15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Filtering and Regional Granularity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Allow finer filtering options to explore subnational data (e.g., cities or provinces) for large countries.</a:t>
            </a:r>
          </a:p>
          <a:p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Updates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Incorporate real-time or near-real-time data for temperature, pollution, and AQI, providing users with up-to-date insights.</a:t>
            </a:r>
            <a:endParaRPr lang="en-US" sz="15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machine learning models to predict future temperature trends and correlate them with projected AQI changes to inform policymaking.</a:t>
            </a:r>
            <a:endParaRPr lang="en-US" sz="15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8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</TotalTime>
  <Words>778</Words>
  <Application>Microsoft Macintosh PowerPoint</Application>
  <PresentationFormat>Widescreen</PresentationFormat>
  <Paragraphs>59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Times New Roman</vt:lpstr>
      <vt:lpstr>Office Theme</vt:lpstr>
      <vt:lpstr>Global temperature anomaly &amp; Country-level Climate visualizer </vt:lpstr>
      <vt:lpstr>Why and How</vt:lpstr>
      <vt:lpstr>PowerPoint Presentation</vt:lpstr>
      <vt:lpstr>DISCUSSIONS</vt:lpstr>
      <vt:lpstr>OBSTACLES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Authsync Authentication and User management </dc:title>
  <dc:creator>Shubham Singh</dc:creator>
  <cp:lastModifiedBy>Shubham Singh</cp:lastModifiedBy>
  <cp:revision>13</cp:revision>
  <dcterms:created xsi:type="dcterms:W3CDTF">2024-12-01T20:20:31Z</dcterms:created>
  <dcterms:modified xsi:type="dcterms:W3CDTF">2024-12-03T02:45:35Z</dcterms:modified>
</cp:coreProperties>
</file>