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a9d5ef32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a9d5ef32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9d5ef32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a9d5ef32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a9d5ef32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a9d5ef32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 Architecture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Computing Presentation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Network Architecture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5" y="1623375"/>
            <a:ext cx="8239725" cy="30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 Architecture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350" y="906900"/>
            <a:ext cx="7862051" cy="39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