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1" r:id="rId4"/>
    <p:sldMasterId id="214748369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62485b8e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4" name="Google Shape;654;g62485b8ea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611ade6214ba3838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9" name="Google Shape;789;g611ade6214ba3838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1b1bc3ab54b2d8df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6" name="Google Shape;806;g1b1bc3ab54b2d8df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62485b8ea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3" name="Google Shape;823;g62485b8eab_0_1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62485b8ea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7" name="Google Shape;837;g62485b8eab_0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62485b8eab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7" name="Google Shape;847;g62485b8eab_0_3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62485b8ea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63" name="Google Shape;663;g62485b8eab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6266c0be5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3" name="Google Shape;673;g6266c0be55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b1bc3ab54b2d8d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0" name="Google Shape;690;g1b1bc3ab54b2d8df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6266c0be5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7" name="Google Shape;707;g6266c0be55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b1bc3ab54b2d8df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4" name="Google Shape;724;g1b1bc3ab54b2d8df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62485b8ea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1" name="Google Shape;741;g62485b8eab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2453d4b06a08235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5" name="Google Shape;755;g2453d4b06a08235f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b1bc3ab54b2d8df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2" name="Google Shape;772;g1b1bc3ab54b2d8df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0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10" Type="http://schemas.openxmlformats.org/officeDocument/2006/relationships/image" Target="../media/image10.png"/><Relationship Id="rId9" Type="http://schemas.openxmlformats.org/officeDocument/2006/relationships/image" Target="../media/image22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1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0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2.png"/><Relationship Id="rId11" Type="http://schemas.openxmlformats.org/officeDocument/2006/relationships/image" Target="../media/image26.png"/><Relationship Id="rId10" Type="http://schemas.openxmlformats.org/officeDocument/2006/relationships/image" Target="../media/image31.png"/><Relationship Id="rId12" Type="http://schemas.openxmlformats.org/officeDocument/2006/relationships/image" Target="../media/image10.png"/><Relationship Id="rId9" Type="http://schemas.openxmlformats.org/officeDocument/2006/relationships/image" Target="../media/image27.png"/><Relationship Id="rId5" Type="http://schemas.openxmlformats.org/officeDocument/2006/relationships/image" Target="../media/image30.png"/><Relationship Id="rId6" Type="http://schemas.openxmlformats.org/officeDocument/2006/relationships/image" Target="../media/image34.png"/><Relationship Id="rId7" Type="http://schemas.openxmlformats.org/officeDocument/2006/relationships/image" Target="../media/image33.png"/><Relationship Id="rId8" Type="http://schemas.openxmlformats.org/officeDocument/2006/relationships/image" Target="../media/image24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0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10" Type="http://schemas.openxmlformats.org/officeDocument/2006/relationships/image" Target="../media/image10.png"/><Relationship Id="rId9" Type="http://schemas.openxmlformats.org/officeDocument/2006/relationships/image" Target="../media/image22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14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2D4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922" y="571887"/>
            <a:ext cx="2057401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vider">
  <p:cSld name="2_Divi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">
  <p:cSld name="Divi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431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630238" y="544498"/>
            <a:ext cx="59907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2 Line Title, Infographics and Caption">
  <p:cSld name="2_2 Line Title, Infographics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-1" y="600076"/>
            <a:ext cx="9144000" cy="45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-3" y="-20049"/>
            <a:ext cx="9144000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>
            <p:ph idx="2" type="pic"/>
          </p:nvPr>
        </p:nvSpPr>
        <p:spPr>
          <a:xfrm>
            <a:off x="-2" y="-12112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7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213848" y="3489722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847" y="2234762"/>
            <a:ext cx="5373513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642167" y="610235"/>
            <a:ext cx="54933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b="0" i="0" sz="3600" u="none" cap="none" strike="noStrike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11718595" y="3690308"/>
            <a:ext cx="870" cy="1071"/>
          </a:xfrm>
          <a:custGeom>
            <a:rect b="b" l="l" r="r" t="t"/>
            <a:pathLst>
              <a:path extrusionOk="0" h="1071" w="87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2 Line Title and Content">
  <p:cSld name="1_2 Line Title and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2_Title Slid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1400"/>
              <a:buFont typeface="Proxima Nova"/>
              <a:buNone/>
              <a:defRPr>
                <a:solidFill>
                  <a:srgbClr val="E72D4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922" y="571887"/>
            <a:ext cx="2057401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2 Line Title and Content">
  <p:cSld name="2_2 Line Title and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2 Line Title, Infographics and Caption">
  <p:cSld name="3_2 Line Title, Infographics and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-1" y="600076"/>
            <a:ext cx="9144000" cy="45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-3" y="-20049"/>
            <a:ext cx="9144000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1"/>
          <p:cNvSpPr/>
          <p:nvPr>
            <p:ph idx="2" type="pic"/>
          </p:nvPr>
        </p:nvSpPr>
        <p:spPr>
          <a:xfrm>
            <a:off x="-2" y="-12112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1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213848" y="3489722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847" y="2234762"/>
            <a:ext cx="5373513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642167" y="610235"/>
            <a:ext cx="54933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b="0" i="0" sz="3600" u="none" cap="none" strike="noStrike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11718595" y="3690308"/>
            <a:ext cx="870" cy="1071"/>
          </a:xfrm>
          <a:custGeom>
            <a:rect b="b" l="l" r="r" t="t"/>
            <a:pathLst>
              <a:path extrusionOk="0" h="1071" w="87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Section Header" showMasterSp="0">
  <p:cSld name="6_Section Head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629841" y="2556933"/>
            <a:ext cx="7891800" cy="826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22"/>
          <p:cNvGrpSpPr/>
          <p:nvPr/>
        </p:nvGrpSpPr>
        <p:grpSpPr>
          <a:xfrm>
            <a:off x="994825" y="3020941"/>
            <a:ext cx="775092" cy="174782"/>
            <a:chOff x="1326382" y="4041646"/>
            <a:chExt cx="2597494" cy="653145"/>
          </a:xfrm>
        </p:grpSpPr>
        <p:sp>
          <p:nvSpPr>
            <p:cNvPr id="126" name="Google Shape;126;p22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2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2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2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2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1029406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2" type="body"/>
          </p:nvPr>
        </p:nvSpPr>
        <p:spPr>
          <a:xfrm>
            <a:off x="1921844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3" type="body"/>
          </p:nvPr>
        </p:nvSpPr>
        <p:spPr>
          <a:xfrm>
            <a:off x="2868429" y="3714682"/>
            <a:ext cx="2471700" cy="1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10" type="dt"/>
          </p:nvPr>
        </p:nvSpPr>
        <p:spPr>
          <a:xfrm>
            <a:off x="6367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629841" y="2535239"/>
            <a:ext cx="7939200" cy="84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39;p22"/>
          <p:cNvGrpSpPr/>
          <p:nvPr/>
        </p:nvGrpSpPr>
        <p:grpSpPr>
          <a:xfrm>
            <a:off x="923702" y="3020941"/>
            <a:ext cx="775092" cy="174782"/>
            <a:chOff x="1326382" y="4041646"/>
            <a:chExt cx="2597494" cy="653145"/>
          </a:xfrm>
        </p:grpSpPr>
        <p:sp>
          <p:nvSpPr>
            <p:cNvPr id="140" name="Google Shape;140;p22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22"/>
          <p:cNvSpPr txBox="1"/>
          <p:nvPr>
            <p:ph idx="4" type="body"/>
          </p:nvPr>
        </p:nvSpPr>
        <p:spPr>
          <a:xfrm>
            <a:off x="958283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5" type="body"/>
          </p:nvPr>
        </p:nvSpPr>
        <p:spPr>
          <a:xfrm>
            <a:off x="1850721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2"/>
          <p:cNvSpPr txBox="1"/>
          <p:nvPr>
            <p:ph type="title"/>
          </p:nvPr>
        </p:nvSpPr>
        <p:spPr>
          <a:xfrm>
            <a:off x="630238" y="600075"/>
            <a:ext cx="62469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Imeline Infographic" showMasterSp="0">
  <p:cSld name="1_Title and TImeline Infographic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991750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2" type="body"/>
          </p:nvPr>
        </p:nvSpPr>
        <p:spPr>
          <a:xfrm>
            <a:off x="991750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3" type="body"/>
          </p:nvPr>
        </p:nvSpPr>
        <p:spPr>
          <a:xfrm>
            <a:off x="991750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4" type="body"/>
          </p:nvPr>
        </p:nvSpPr>
        <p:spPr>
          <a:xfrm>
            <a:off x="244048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5" type="body"/>
          </p:nvPr>
        </p:nvSpPr>
        <p:spPr>
          <a:xfrm>
            <a:off x="244048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idx="6" type="body"/>
          </p:nvPr>
        </p:nvSpPr>
        <p:spPr>
          <a:xfrm>
            <a:off x="244048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7" type="body"/>
          </p:nvPr>
        </p:nvSpPr>
        <p:spPr>
          <a:xfrm>
            <a:off x="389229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3"/>
          <p:cNvSpPr txBox="1"/>
          <p:nvPr>
            <p:ph idx="8" type="body"/>
          </p:nvPr>
        </p:nvSpPr>
        <p:spPr>
          <a:xfrm>
            <a:off x="389229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3"/>
          <p:cNvSpPr txBox="1"/>
          <p:nvPr>
            <p:ph idx="9" type="body"/>
          </p:nvPr>
        </p:nvSpPr>
        <p:spPr>
          <a:xfrm>
            <a:off x="389229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23"/>
          <p:cNvSpPr txBox="1"/>
          <p:nvPr>
            <p:ph idx="13" type="body"/>
          </p:nvPr>
        </p:nvSpPr>
        <p:spPr>
          <a:xfrm>
            <a:off x="5326899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23"/>
          <p:cNvSpPr txBox="1"/>
          <p:nvPr>
            <p:ph idx="14" type="body"/>
          </p:nvPr>
        </p:nvSpPr>
        <p:spPr>
          <a:xfrm>
            <a:off x="5326899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23"/>
          <p:cNvSpPr txBox="1"/>
          <p:nvPr>
            <p:ph idx="15" type="body"/>
          </p:nvPr>
        </p:nvSpPr>
        <p:spPr>
          <a:xfrm>
            <a:off x="5326899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3"/>
          <p:cNvSpPr txBox="1"/>
          <p:nvPr>
            <p:ph idx="16" type="body"/>
          </p:nvPr>
        </p:nvSpPr>
        <p:spPr>
          <a:xfrm>
            <a:off x="6735161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23"/>
          <p:cNvSpPr txBox="1"/>
          <p:nvPr>
            <p:ph idx="17" type="body"/>
          </p:nvPr>
        </p:nvSpPr>
        <p:spPr>
          <a:xfrm>
            <a:off x="6735161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18" type="body"/>
          </p:nvPr>
        </p:nvSpPr>
        <p:spPr>
          <a:xfrm>
            <a:off x="6735161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23"/>
          <p:cNvSpPr txBox="1"/>
          <p:nvPr>
            <p:ph idx="19" type="body"/>
          </p:nvPr>
        </p:nvSpPr>
        <p:spPr>
          <a:xfrm>
            <a:off x="904066" y="3531649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20" type="body"/>
          </p:nvPr>
        </p:nvSpPr>
        <p:spPr>
          <a:xfrm>
            <a:off x="2352802" y="3531649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3"/>
          <p:cNvSpPr txBox="1"/>
          <p:nvPr>
            <p:ph idx="21" type="body"/>
          </p:nvPr>
        </p:nvSpPr>
        <p:spPr>
          <a:xfrm>
            <a:off x="3829621" y="3531648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22" type="body"/>
          </p:nvPr>
        </p:nvSpPr>
        <p:spPr>
          <a:xfrm>
            <a:off x="5306440" y="3531648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23"/>
          <p:cNvSpPr txBox="1"/>
          <p:nvPr>
            <p:ph idx="23" type="body"/>
          </p:nvPr>
        </p:nvSpPr>
        <p:spPr>
          <a:xfrm>
            <a:off x="6755176" y="3531647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73" name="Google Shape;17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3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">
  <p:cSld name="1_Title and Doughnut Char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4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ne Chart">
  <p:cSld name="1_Title and Line Char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630238" y="1600199"/>
            <a:ext cx="3182100" cy="3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25"/>
          <p:cNvSpPr txBox="1"/>
          <p:nvPr>
            <p:ph idx="2" type="body"/>
          </p:nvPr>
        </p:nvSpPr>
        <p:spPr>
          <a:xfrm>
            <a:off x="5306779" y="3059187"/>
            <a:ext cx="671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25"/>
          <p:cNvSpPr txBox="1"/>
          <p:nvPr>
            <p:ph idx="3" type="body"/>
          </p:nvPr>
        </p:nvSpPr>
        <p:spPr>
          <a:xfrm>
            <a:off x="6894111" y="3052728"/>
            <a:ext cx="6717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Google Shape;192;p25"/>
          <p:cNvSpPr txBox="1"/>
          <p:nvPr>
            <p:ph idx="4" type="body"/>
          </p:nvPr>
        </p:nvSpPr>
        <p:spPr>
          <a:xfrm>
            <a:off x="5306778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25"/>
          <p:cNvSpPr txBox="1"/>
          <p:nvPr>
            <p:ph idx="5" type="body"/>
          </p:nvPr>
        </p:nvSpPr>
        <p:spPr>
          <a:xfrm>
            <a:off x="5299344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p25"/>
          <p:cNvSpPr txBox="1"/>
          <p:nvPr>
            <p:ph idx="6" type="body"/>
          </p:nvPr>
        </p:nvSpPr>
        <p:spPr>
          <a:xfrm>
            <a:off x="6890089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25"/>
          <p:cNvSpPr txBox="1"/>
          <p:nvPr>
            <p:ph idx="7" type="body"/>
          </p:nvPr>
        </p:nvSpPr>
        <p:spPr>
          <a:xfrm>
            <a:off x="6882655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25"/>
          <p:cNvSpPr/>
          <p:nvPr>
            <p:ph idx="8" type="chart"/>
          </p:nvPr>
        </p:nvSpPr>
        <p:spPr>
          <a:xfrm>
            <a:off x="5295900" y="1600200"/>
            <a:ext cx="32259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p25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5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2" name="Google Shape;2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 2">
  <p:cSld name="1_Title and Doughnut Chart 2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05" name="Google Shape;205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2286696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26"/>
          <p:cNvSpPr txBox="1"/>
          <p:nvPr>
            <p:ph idx="2" type="body"/>
          </p:nvPr>
        </p:nvSpPr>
        <p:spPr>
          <a:xfrm>
            <a:off x="2286696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26"/>
          <p:cNvSpPr txBox="1"/>
          <p:nvPr>
            <p:ph idx="3" type="body"/>
          </p:nvPr>
        </p:nvSpPr>
        <p:spPr>
          <a:xfrm>
            <a:off x="4973335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" name="Google Shape;212;p26"/>
          <p:cNvSpPr txBox="1"/>
          <p:nvPr>
            <p:ph idx="4" type="body"/>
          </p:nvPr>
        </p:nvSpPr>
        <p:spPr>
          <a:xfrm>
            <a:off x="4973335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13" name="Google Shape;21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6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8" name="Google Shape;21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hic">
  <p:cSld name="1_Title and Infograhic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21" name="Google Shape;221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263041" y="2104600"/>
            <a:ext cx="8304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" name="Google Shape;225;p27"/>
          <p:cNvSpPr txBox="1"/>
          <p:nvPr>
            <p:ph idx="2" type="body"/>
          </p:nvPr>
        </p:nvSpPr>
        <p:spPr>
          <a:xfrm>
            <a:off x="2470356" y="3778988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Google Shape;226;p27"/>
          <p:cNvSpPr txBox="1"/>
          <p:nvPr>
            <p:ph idx="3" type="body"/>
          </p:nvPr>
        </p:nvSpPr>
        <p:spPr>
          <a:xfrm>
            <a:off x="3530790" y="2108961"/>
            <a:ext cx="8244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Google Shape;227;p27"/>
          <p:cNvSpPr txBox="1"/>
          <p:nvPr>
            <p:ph idx="4" type="body"/>
          </p:nvPr>
        </p:nvSpPr>
        <p:spPr>
          <a:xfrm>
            <a:off x="4729642" y="3771033"/>
            <a:ext cx="745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8" name="Google Shape;228;p27"/>
          <p:cNvSpPr txBox="1"/>
          <p:nvPr>
            <p:ph idx="5" type="body"/>
          </p:nvPr>
        </p:nvSpPr>
        <p:spPr>
          <a:xfrm>
            <a:off x="5904099" y="2107682"/>
            <a:ext cx="758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9" name="Google Shape;229;p27"/>
          <p:cNvSpPr txBox="1"/>
          <p:nvPr>
            <p:ph idx="6" type="body"/>
          </p:nvPr>
        </p:nvSpPr>
        <p:spPr>
          <a:xfrm>
            <a:off x="7023857" y="3762859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Google Shape;230;p27"/>
          <p:cNvSpPr txBox="1"/>
          <p:nvPr>
            <p:ph idx="7" type="body"/>
          </p:nvPr>
        </p:nvSpPr>
        <p:spPr>
          <a:xfrm>
            <a:off x="2156171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1" name="Google Shape;231;p27"/>
          <p:cNvSpPr txBox="1"/>
          <p:nvPr>
            <p:ph idx="8" type="body"/>
          </p:nvPr>
        </p:nvSpPr>
        <p:spPr>
          <a:xfrm>
            <a:off x="2156171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Google Shape;232;p27"/>
          <p:cNvSpPr txBox="1"/>
          <p:nvPr>
            <p:ph idx="9" type="body"/>
          </p:nvPr>
        </p:nvSpPr>
        <p:spPr>
          <a:xfrm>
            <a:off x="4513908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Google Shape;233;p27"/>
          <p:cNvSpPr txBox="1"/>
          <p:nvPr>
            <p:ph idx="13" type="body"/>
          </p:nvPr>
        </p:nvSpPr>
        <p:spPr>
          <a:xfrm>
            <a:off x="4513908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Google Shape;234;p27"/>
          <p:cNvSpPr txBox="1"/>
          <p:nvPr>
            <p:ph idx="14" type="body"/>
          </p:nvPr>
        </p:nvSpPr>
        <p:spPr>
          <a:xfrm>
            <a:off x="6720777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Google Shape;235;p27"/>
          <p:cNvSpPr txBox="1"/>
          <p:nvPr>
            <p:ph idx="15" type="body"/>
          </p:nvPr>
        </p:nvSpPr>
        <p:spPr>
          <a:xfrm>
            <a:off x="6720777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" name="Google Shape;236;p27"/>
          <p:cNvSpPr txBox="1"/>
          <p:nvPr>
            <p:ph idx="16" type="body"/>
          </p:nvPr>
        </p:nvSpPr>
        <p:spPr>
          <a:xfrm>
            <a:off x="995265" y="3791876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27"/>
          <p:cNvSpPr txBox="1"/>
          <p:nvPr>
            <p:ph idx="17" type="body"/>
          </p:nvPr>
        </p:nvSpPr>
        <p:spPr>
          <a:xfrm>
            <a:off x="995265" y="405754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Google Shape;238;p27"/>
          <p:cNvSpPr txBox="1"/>
          <p:nvPr>
            <p:ph idx="18" type="body"/>
          </p:nvPr>
        </p:nvSpPr>
        <p:spPr>
          <a:xfrm>
            <a:off x="3326285" y="377969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27"/>
          <p:cNvSpPr txBox="1"/>
          <p:nvPr>
            <p:ph idx="19" type="body"/>
          </p:nvPr>
        </p:nvSpPr>
        <p:spPr>
          <a:xfrm>
            <a:off x="3326285" y="404535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27"/>
          <p:cNvSpPr txBox="1"/>
          <p:nvPr>
            <p:ph idx="20" type="body"/>
          </p:nvPr>
        </p:nvSpPr>
        <p:spPr>
          <a:xfrm>
            <a:off x="5599996" y="375897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Google Shape;241;p27"/>
          <p:cNvSpPr txBox="1"/>
          <p:nvPr>
            <p:ph idx="21" type="body"/>
          </p:nvPr>
        </p:nvSpPr>
        <p:spPr>
          <a:xfrm>
            <a:off x="5599996" y="4024639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42" name="Google Shape;24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7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7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46" name="Google Shape;24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2">
  <p:cSld name="1_Title and Infographic 2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49" name="Google Shape;249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:\Users\diyajoseph\Desktop\New folder (3)\Infographics-01-01.png" id="250" name="Google Shape;25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630238" y="1347788"/>
            <a:ext cx="3182100" cy="27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Google Shape;252;p28"/>
          <p:cNvSpPr txBox="1"/>
          <p:nvPr>
            <p:ph idx="2" type="body"/>
          </p:nvPr>
        </p:nvSpPr>
        <p:spPr>
          <a:xfrm>
            <a:off x="6433953" y="172210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Google Shape;253;p28"/>
          <p:cNvSpPr txBox="1"/>
          <p:nvPr>
            <p:ph idx="3" type="body"/>
          </p:nvPr>
        </p:nvSpPr>
        <p:spPr>
          <a:xfrm>
            <a:off x="6433953" y="198777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" name="Google Shape;254;p28"/>
          <p:cNvSpPr txBox="1"/>
          <p:nvPr>
            <p:ph idx="4" type="body"/>
          </p:nvPr>
        </p:nvSpPr>
        <p:spPr>
          <a:xfrm>
            <a:off x="4628562" y="3026158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5" name="Google Shape;255;p28"/>
          <p:cNvSpPr txBox="1"/>
          <p:nvPr>
            <p:ph idx="5" type="body"/>
          </p:nvPr>
        </p:nvSpPr>
        <p:spPr>
          <a:xfrm>
            <a:off x="7003447" y="278373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6" name="Google Shape;256;p28"/>
          <p:cNvSpPr txBox="1"/>
          <p:nvPr>
            <p:ph idx="6" type="body"/>
          </p:nvPr>
        </p:nvSpPr>
        <p:spPr>
          <a:xfrm>
            <a:off x="7009593" y="3303767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7" name="Google Shape;257;p28"/>
          <p:cNvSpPr txBox="1"/>
          <p:nvPr>
            <p:ph idx="7" type="body"/>
          </p:nvPr>
        </p:nvSpPr>
        <p:spPr>
          <a:xfrm>
            <a:off x="7009593" y="356943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8" name="Google Shape;258;p28"/>
          <p:cNvSpPr txBox="1"/>
          <p:nvPr>
            <p:ph idx="8" type="body"/>
          </p:nvPr>
        </p:nvSpPr>
        <p:spPr>
          <a:xfrm>
            <a:off x="6433953" y="403431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9" name="Google Shape;259;p28"/>
          <p:cNvSpPr txBox="1"/>
          <p:nvPr>
            <p:ph idx="9" type="body"/>
          </p:nvPr>
        </p:nvSpPr>
        <p:spPr>
          <a:xfrm>
            <a:off x="6433953" y="429997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0" name="Google Shape;260;p28"/>
          <p:cNvSpPr txBox="1"/>
          <p:nvPr>
            <p:ph idx="13" type="body"/>
          </p:nvPr>
        </p:nvSpPr>
        <p:spPr>
          <a:xfrm>
            <a:off x="7001132" y="252495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1" name="Google Shape;261;p2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3">
  <p:cSld name="1_Title and Infographic 3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5" name="Google Shape;265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29"/>
          <p:cNvSpPr txBox="1"/>
          <p:nvPr>
            <p:ph idx="1" type="body"/>
          </p:nvPr>
        </p:nvSpPr>
        <p:spPr>
          <a:xfrm>
            <a:off x="2184783" y="1316876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7" name="Google Shape;267;p29"/>
          <p:cNvSpPr txBox="1"/>
          <p:nvPr>
            <p:ph idx="2" type="body"/>
          </p:nvPr>
        </p:nvSpPr>
        <p:spPr>
          <a:xfrm>
            <a:off x="2184783" y="1496505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8" name="Google Shape;268;p29"/>
          <p:cNvSpPr txBox="1"/>
          <p:nvPr>
            <p:ph idx="3" type="body"/>
          </p:nvPr>
        </p:nvSpPr>
        <p:spPr>
          <a:xfrm>
            <a:off x="2184783" y="1708544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9" name="Google Shape;269;p29"/>
          <p:cNvSpPr txBox="1"/>
          <p:nvPr>
            <p:ph idx="4" type="body"/>
          </p:nvPr>
        </p:nvSpPr>
        <p:spPr>
          <a:xfrm>
            <a:off x="1648313" y="216053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" name="Google Shape;270;p29"/>
          <p:cNvSpPr txBox="1"/>
          <p:nvPr>
            <p:ph idx="5" type="body"/>
          </p:nvPr>
        </p:nvSpPr>
        <p:spPr>
          <a:xfrm>
            <a:off x="1648313" y="234016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" name="Google Shape;271;p29"/>
          <p:cNvSpPr txBox="1"/>
          <p:nvPr>
            <p:ph idx="6" type="body"/>
          </p:nvPr>
        </p:nvSpPr>
        <p:spPr>
          <a:xfrm>
            <a:off x="1648313" y="255220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2" name="Google Shape;272;p29"/>
          <p:cNvSpPr txBox="1"/>
          <p:nvPr>
            <p:ph idx="7" type="body"/>
          </p:nvPr>
        </p:nvSpPr>
        <p:spPr>
          <a:xfrm>
            <a:off x="1670695" y="3113991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3" name="Google Shape;273;p29"/>
          <p:cNvSpPr txBox="1"/>
          <p:nvPr>
            <p:ph idx="8" type="body"/>
          </p:nvPr>
        </p:nvSpPr>
        <p:spPr>
          <a:xfrm>
            <a:off x="1670695" y="3293620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4" name="Google Shape;274;p29"/>
          <p:cNvSpPr txBox="1"/>
          <p:nvPr>
            <p:ph idx="9" type="body"/>
          </p:nvPr>
        </p:nvSpPr>
        <p:spPr>
          <a:xfrm>
            <a:off x="1670695" y="3505659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5" name="Google Shape;275;p29"/>
          <p:cNvSpPr txBox="1"/>
          <p:nvPr>
            <p:ph idx="13" type="body"/>
          </p:nvPr>
        </p:nvSpPr>
        <p:spPr>
          <a:xfrm>
            <a:off x="2154251" y="3833167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6" name="Google Shape;276;p29"/>
          <p:cNvSpPr txBox="1"/>
          <p:nvPr>
            <p:ph idx="14" type="body"/>
          </p:nvPr>
        </p:nvSpPr>
        <p:spPr>
          <a:xfrm>
            <a:off x="2154251" y="4012796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29"/>
          <p:cNvSpPr txBox="1"/>
          <p:nvPr>
            <p:ph idx="15" type="body"/>
          </p:nvPr>
        </p:nvSpPr>
        <p:spPr>
          <a:xfrm>
            <a:off x="2154251" y="4224835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" name="Google Shape;278;p29"/>
          <p:cNvSpPr txBox="1"/>
          <p:nvPr>
            <p:ph idx="16" type="body"/>
          </p:nvPr>
        </p:nvSpPr>
        <p:spPr>
          <a:xfrm>
            <a:off x="5711844" y="127468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9" name="Google Shape;279;p29"/>
          <p:cNvSpPr txBox="1"/>
          <p:nvPr>
            <p:ph idx="17" type="body"/>
          </p:nvPr>
        </p:nvSpPr>
        <p:spPr>
          <a:xfrm>
            <a:off x="5711844" y="145431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0" name="Google Shape;280;p29"/>
          <p:cNvSpPr txBox="1"/>
          <p:nvPr>
            <p:ph idx="18" type="body"/>
          </p:nvPr>
        </p:nvSpPr>
        <p:spPr>
          <a:xfrm>
            <a:off x="5711844" y="166635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" name="Google Shape;281;p29"/>
          <p:cNvSpPr txBox="1"/>
          <p:nvPr>
            <p:ph idx="19" type="body"/>
          </p:nvPr>
        </p:nvSpPr>
        <p:spPr>
          <a:xfrm>
            <a:off x="6247590" y="2081713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2" name="Google Shape;282;p29"/>
          <p:cNvSpPr txBox="1"/>
          <p:nvPr>
            <p:ph idx="20" type="body"/>
          </p:nvPr>
        </p:nvSpPr>
        <p:spPr>
          <a:xfrm>
            <a:off x="6247590" y="2261342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3" name="Google Shape;283;p29"/>
          <p:cNvSpPr txBox="1"/>
          <p:nvPr>
            <p:ph idx="21" type="body"/>
          </p:nvPr>
        </p:nvSpPr>
        <p:spPr>
          <a:xfrm>
            <a:off x="6247590" y="2473381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4" name="Google Shape;284;p29"/>
          <p:cNvSpPr txBox="1"/>
          <p:nvPr>
            <p:ph idx="22" type="body"/>
          </p:nvPr>
        </p:nvSpPr>
        <p:spPr>
          <a:xfrm>
            <a:off x="6247590" y="3009669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" name="Google Shape;285;p29"/>
          <p:cNvSpPr txBox="1"/>
          <p:nvPr>
            <p:ph idx="23" type="body"/>
          </p:nvPr>
        </p:nvSpPr>
        <p:spPr>
          <a:xfrm>
            <a:off x="6247590" y="3189298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6" name="Google Shape;286;p29"/>
          <p:cNvSpPr txBox="1"/>
          <p:nvPr>
            <p:ph idx="24" type="body"/>
          </p:nvPr>
        </p:nvSpPr>
        <p:spPr>
          <a:xfrm>
            <a:off x="6247590" y="3401337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7" name="Google Shape;287;p29"/>
          <p:cNvSpPr txBox="1"/>
          <p:nvPr>
            <p:ph idx="25" type="body"/>
          </p:nvPr>
        </p:nvSpPr>
        <p:spPr>
          <a:xfrm>
            <a:off x="5911033" y="3827718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8" name="Google Shape;288;p29"/>
          <p:cNvSpPr txBox="1"/>
          <p:nvPr>
            <p:ph idx="26" type="body"/>
          </p:nvPr>
        </p:nvSpPr>
        <p:spPr>
          <a:xfrm>
            <a:off x="5911033" y="4007347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9" name="Google Shape;289;p29"/>
          <p:cNvSpPr txBox="1"/>
          <p:nvPr>
            <p:ph idx="27" type="body"/>
          </p:nvPr>
        </p:nvSpPr>
        <p:spPr>
          <a:xfrm>
            <a:off x="5911033" y="4219386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90" name="Google Shape;290;p29"/>
          <p:cNvGrpSpPr/>
          <p:nvPr/>
        </p:nvGrpSpPr>
        <p:grpSpPr>
          <a:xfrm>
            <a:off x="3064031" y="1322489"/>
            <a:ext cx="3130144" cy="3130144"/>
            <a:chOff x="1725851" y="197234"/>
            <a:chExt cx="4799362" cy="4799363"/>
          </a:xfrm>
        </p:grpSpPr>
        <p:sp>
          <p:nvSpPr>
            <p:cNvPr id="291" name="Google Shape;291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3500000" name="adj1"/>
                <a:gd fmla="val 162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0800000" name="adj1"/>
                <a:gd fmla="val 13500000" name="adj2"/>
                <a:gd fmla="val 3430" name="adj3"/>
              </a:avLst>
            </a:prstGeom>
            <a:solidFill>
              <a:srgbClr val="9D9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8100000" name="adj1"/>
                <a:gd fmla="val 10800000" name="adj2"/>
                <a:gd fmla="val 3430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5400000" name="adj1"/>
                <a:gd fmla="val 8100000" name="adj2"/>
                <a:gd fmla="val 3430" name="adj3"/>
              </a:avLst>
            </a:prstGeom>
            <a:solidFill>
              <a:srgbClr val="B4B4B4"/>
            </a:solidFill>
            <a:ln cap="flat" cmpd="sng" w="9525">
              <a:solidFill>
                <a:srgbClr val="A8A8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2700000" name="adj1"/>
                <a:gd fmla="val 54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0" name="adj1"/>
                <a:gd fmla="val 27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8900000" name="adj1"/>
                <a:gd fmla="val 0" name="adj2"/>
                <a:gd fmla="val 3430" name="adj3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6200000" name="adj1"/>
                <a:gd fmla="val 189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3128723" y="1600108"/>
              <a:ext cx="1993614" cy="1993614"/>
            </a:xfrm>
            <a:custGeom>
              <a:rect b="b" l="l" r="r" t="t"/>
              <a:pathLst>
                <a:path extrusionOk="0" h="1993614" w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cap="flat" cmpd="sng" w="50800">
              <a:solidFill>
                <a:srgbClr val="4C4C4C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07175" lIns="307175" spcFirstLastPara="1" rIns="307175" wrap="square" tIns="307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3657379" y="19723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5023178" y="762966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CCCC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558891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5023177" y="3494562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9D9D9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3657379" y="406029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2291582" y="34945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A8A8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172585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2291581" y="76296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8" name="Google Shape;30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9"/>
          <p:cNvSpPr txBox="1"/>
          <p:nvPr>
            <p:ph idx="28" type="body"/>
          </p:nvPr>
        </p:nvSpPr>
        <p:spPr>
          <a:xfrm>
            <a:off x="4052675" y="2723156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7" name="Google Shape;317;p29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9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19" name="Google Shape;319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Custom Layout">
  <p:cSld name="10_Custom Layout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22" name="Google Shape;322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30"/>
          <p:cNvSpPr txBox="1"/>
          <p:nvPr>
            <p:ph idx="1" type="body"/>
          </p:nvPr>
        </p:nvSpPr>
        <p:spPr>
          <a:xfrm>
            <a:off x="630238" y="1455738"/>
            <a:ext cx="29337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4" name="Google Shape;324;p30"/>
          <p:cNvSpPr/>
          <p:nvPr>
            <p:ph idx="2" type="chart"/>
          </p:nvPr>
        </p:nvSpPr>
        <p:spPr>
          <a:xfrm>
            <a:off x="3676650" y="1466850"/>
            <a:ext cx="4845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5" name="Google Shape;325;p3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7" name="Google Shape;32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picture and caption">
  <p:cSld name="Title, picture and caption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1"/>
          <p:cNvSpPr/>
          <p:nvPr>
            <p:ph idx="2" type="pic"/>
          </p:nvPr>
        </p:nvSpPr>
        <p:spPr>
          <a:xfrm>
            <a:off x="4136817" y="1681163"/>
            <a:ext cx="45354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1" name="Google Shape;331;p31"/>
          <p:cNvSpPr txBox="1"/>
          <p:nvPr>
            <p:ph idx="1" type="body"/>
          </p:nvPr>
        </p:nvSpPr>
        <p:spPr>
          <a:xfrm>
            <a:off x="648274" y="1681163"/>
            <a:ext cx="31401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2" name="Google Shape;332;p3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4" name="Google Shape;33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1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>
  <p:cSld name="Title and Conten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2"/>
          <p:cNvSpPr txBox="1"/>
          <p:nvPr>
            <p:ph type="title"/>
          </p:nvPr>
        </p:nvSpPr>
        <p:spPr>
          <a:xfrm>
            <a:off x="629841" y="616199"/>
            <a:ext cx="3612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32"/>
          <p:cNvSpPr/>
          <p:nvPr/>
        </p:nvSpPr>
        <p:spPr>
          <a:xfrm>
            <a:off x="591700" y="1822542"/>
            <a:ext cx="18366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2"/>
          <p:cNvSpPr/>
          <p:nvPr/>
        </p:nvSpPr>
        <p:spPr>
          <a:xfrm>
            <a:off x="2586608" y="1819788"/>
            <a:ext cx="18183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2"/>
          <p:cNvSpPr/>
          <p:nvPr/>
        </p:nvSpPr>
        <p:spPr>
          <a:xfrm>
            <a:off x="6603923" y="1808792"/>
            <a:ext cx="18684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2"/>
          <p:cNvSpPr/>
          <p:nvPr/>
        </p:nvSpPr>
        <p:spPr>
          <a:xfrm>
            <a:off x="4604246" y="1819788"/>
            <a:ext cx="18429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2"/>
          <p:cNvSpPr/>
          <p:nvPr/>
        </p:nvSpPr>
        <p:spPr>
          <a:xfrm>
            <a:off x="673283" y="1950244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2"/>
          <p:cNvSpPr/>
          <p:nvPr/>
        </p:nvSpPr>
        <p:spPr>
          <a:xfrm>
            <a:off x="6777923" y="1956818"/>
            <a:ext cx="263400" cy="2634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2"/>
          <p:cNvSpPr/>
          <p:nvPr/>
        </p:nvSpPr>
        <p:spPr>
          <a:xfrm>
            <a:off x="4719917" y="1957683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392" y="2035413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2"/>
          <p:cNvSpPr/>
          <p:nvPr/>
        </p:nvSpPr>
        <p:spPr>
          <a:xfrm>
            <a:off x="2681861" y="1946687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63970" y="2028697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60032" y="2040628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2026" y="2044245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2"/>
          <p:cNvSpPr txBox="1"/>
          <p:nvPr>
            <p:ph idx="1" type="body"/>
          </p:nvPr>
        </p:nvSpPr>
        <p:spPr>
          <a:xfrm>
            <a:off x="772836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2" name="Google Shape;352;p32"/>
          <p:cNvSpPr txBox="1"/>
          <p:nvPr>
            <p:ph idx="2" type="body"/>
          </p:nvPr>
        </p:nvSpPr>
        <p:spPr>
          <a:xfrm>
            <a:off x="2752107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3" name="Google Shape;353;p32"/>
          <p:cNvSpPr txBox="1"/>
          <p:nvPr>
            <p:ph idx="3" type="body"/>
          </p:nvPr>
        </p:nvSpPr>
        <p:spPr>
          <a:xfrm>
            <a:off x="4782484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4" name="Google Shape;354;p32"/>
          <p:cNvSpPr txBox="1"/>
          <p:nvPr>
            <p:ph idx="4" type="body"/>
          </p:nvPr>
        </p:nvSpPr>
        <p:spPr>
          <a:xfrm>
            <a:off x="6844575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5" name="Google Shape;355;p32"/>
          <p:cNvSpPr txBox="1"/>
          <p:nvPr>
            <p:ph idx="5" type="body"/>
          </p:nvPr>
        </p:nvSpPr>
        <p:spPr>
          <a:xfrm>
            <a:off x="766677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6" name="Google Shape;356;p32"/>
          <p:cNvSpPr txBox="1"/>
          <p:nvPr>
            <p:ph idx="6" type="body"/>
          </p:nvPr>
        </p:nvSpPr>
        <p:spPr>
          <a:xfrm>
            <a:off x="2752106" y="2633878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7" name="Google Shape;357;p32"/>
          <p:cNvSpPr txBox="1"/>
          <p:nvPr>
            <p:ph idx="7" type="body"/>
          </p:nvPr>
        </p:nvSpPr>
        <p:spPr>
          <a:xfrm>
            <a:off x="4782484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8" name="Google Shape;358;p32"/>
          <p:cNvSpPr txBox="1"/>
          <p:nvPr>
            <p:ph idx="8" type="body"/>
          </p:nvPr>
        </p:nvSpPr>
        <p:spPr>
          <a:xfrm>
            <a:off x="6843084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9" name="Google Shape;359;p32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32"/>
          <p:cNvSpPr txBox="1"/>
          <p:nvPr>
            <p:ph idx="11" type="ftr"/>
          </p:nvPr>
        </p:nvSpPr>
        <p:spPr>
          <a:xfrm>
            <a:off x="3038475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1" name="Google Shape;361;p32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2" name="Google Shape;36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2"/>
          <p:cNvSpPr/>
          <p:nvPr/>
        </p:nvSpPr>
        <p:spPr>
          <a:xfrm>
            <a:off x="591700" y="1822543"/>
            <a:ext cx="18834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2"/>
          <p:cNvSpPr/>
          <p:nvPr/>
        </p:nvSpPr>
        <p:spPr>
          <a:xfrm>
            <a:off x="2611322" y="1819789"/>
            <a:ext cx="18645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2"/>
          <p:cNvSpPr/>
          <p:nvPr/>
        </p:nvSpPr>
        <p:spPr>
          <a:xfrm>
            <a:off x="6653351" y="1808793"/>
            <a:ext cx="19161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2"/>
          <p:cNvSpPr/>
          <p:nvPr/>
        </p:nvSpPr>
        <p:spPr>
          <a:xfrm>
            <a:off x="4604247" y="1819789"/>
            <a:ext cx="18900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2"/>
          <p:cNvSpPr/>
          <p:nvPr/>
        </p:nvSpPr>
        <p:spPr>
          <a:xfrm>
            <a:off x="673283" y="1950244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2"/>
          <p:cNvSpPr/>
          <p:nvPr/>
        </p:nvSpPr>
        <p:spPr>
          <a:xfrm>
            <a:off x="6777923" y="1956818"/>
            <a:ext cx="270000" cy="27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2"/>
          <p:cNvSpPr/>
          <p:nvPr/>
        </p:nvSpPr>
        <p:spPr>
          <a:xfrm>
            <a:off x="4719917" y="1957683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392" y="2035413"/>
            <a:ext cx="105782" cy="96876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2"/>
          <p:cNvSpPr/>
          <p:nvPr/>
        </p:nvSpPr>
        <p:spPr>
          <a:xfrm>
            <a:off x="2681861" y="1946687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88684" y="2028697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60032" y="2040628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2026" y="2044245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144">
          <p15:clr>
            <a:srgbClr val="FBAE40"/>
          </p15:clr>
        </p15:guide>
        <p15:guide id="3" orient="horz" pos="2335">
          <p15:clr>
            <a:srgbClr val="FBAE40"/>
          </p15:clr>
        </p15:guide>
        <p15:guide id="4" pos="1587">
          <p15:clr>
            <a:srgbClr val="FBAE40"/>
          </p15:clr>
        </p15:guide>
        <p15:guide id="5" pos="1655">
          <p15:clr>
            <a:srgbClr val="FBAE40"/>
          </p15:clr>
        </p15:guide>
        <p15:guide id="6" pos="2835">
          <p15:clr>
            <a:srgbClr val="FBAE40"/>
          </p15:clr>
        </p15:guide>
        <p15:guide id="7" pos="2931">
          <p15:clr>
            <a:srgbClr val="FBAE40"/>
          </p15:clr>
        </p15:guide>
        <p15:guide id="8" pos="4122">
          <p15:clr>
            <a:srgbClr val="FBAE40"/>
          </p15:clr>
        </p15:guide>
        <p15:guide id="9" pos="4190">
          <p15:clr>
            <a:srgbClr val="FBAE40"/>
          </p15:clr>
        </p15:guide>
        <p15:guide id="10" orient="horz" pos="1399">
          <p15:clr>
            <a:srgbClr val="FBAE40"/>
          </p15:clr>
        </p15:guide>
        <p15:guide id="11" orient="horz" pos="1229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vider">
  <p:cSld name="1_Divider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9" name="Google Shape;379;p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1" name="Google Shape;381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3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3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3 picture with caption" showMasterSp="0">
  <p:cSld name="Title and 3 picture with caption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4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4"/>
          <p:cNvSpPr txBox="1"/>
          <p:nvPr>
            <p:ph type="title"/>
          </p:nvPr>
        </p:nvSpPr>
        <p:spPr>
          <a:xfrm>
            <a:off x="629841" y="600075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4"/>
          <p:cNvSpPr/>
          <p:nvPr>
            <p:ph idx="2" type="pic"/>
          </p:nvPr>
        </p:nvSpPr>
        <p:spPr>
          <a:xfrm>
            <a:off x="1445363" y="1382268"/>
            <a:ext cx="16680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0" name="Google Shape;390;p34"/>
          <p:cNvSpPr/>
          <p:nvPr>
            <p:ph idx="3" type="pic"/>
          </p:nvPr>
        </p:nvSpPr>
        <p:spPr>
          <a:xfrm>
            <a:off x="3744984" y="1382268"/>
            <a:ext cx="16539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1" name="Google Shape;391;p34"/>
          <p:cNvSpPr/>
          <p:nvPr>
            <p:ph idx="4" type="pic"/>
          </p:nvPr>
        </p:nvSpPr>
        <p:spPr>
          <a:xfrm>
            <a:off x="6055443" y="1382268"/>
            <a:ext cx="16539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2" name="Google Shape;392;p34"/>
          <p:cNvSpPr txBox="1"/>
          <p:nvPr>
            <p:ph idx="1" type="body"/>
          </p:nvPr>
        </p:nvSpPr>
        <p:spPr>
          <a:xfrm>
            <a:off x="1439466" y="3519224"/>
            <a:ext cx="16740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3" name="Google Shape;393;p34"/>
          <p:cNvSpPr txBox="1"/>
          <p:nvPr>
            <p:ph idx="5" type="body"/>
          </p:nvPr>
        </p:nvSpPr>
        <p:spPr>
          <a:xfrm>
            <a:off x="3744985" y="3519224"/>
            <a:ext cx="1653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4" name="Google Shape;394;p34"/>
          <p:cNvSpPr txBox="1"/>
          <p:nvPr>
            <p:ph idx="6" type="body"/>
          </p:nvPr>
        </p:nvSpPr>
        <p:spPr>
          <a:xfrm>
            <a:off x="6050503" y="3519223"/>
            <a:ext cx="1653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5" name="Google Shape;395;p34"/>
          <p:cNvSpPr txBox="1"/>
          <p:nvPr>
            <p:ph idx="7" type="body"/>
          </p:nvPr>
        </p:nvSpPr>
        <p:spPr>
          <a:xfrm>
            <a:off x="1439863" y="3862520"/>
            <a:ext cx="1674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6" name="Google Shape;396;p34"/>
          <p:cNvSpPr txBox="1"/>
          <p:nvPr>
            <p:ph idx="8" type="body"/>
          </p:nvPr>
        </p:nvSpPr>
        <p:spPr>
          <a:xfrm>
            <a:off x="3735388" y="3862520"/>
            <a:ext cx="1674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7" name="Google Shape;397;p34"/>
          <p:cNvSpPr txBox="1"/>
          <p:nvPr>
            <p:ph idx="9" type="body"/>
          </p:nvPr>
        </p:nvSpPr>
        <p:spPr>
          <a:xfrm>
            <a:off x="6050502" y="3862520"/>
            <a:ext cx="1659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8" name="Google Shape;398;p3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0" name="Google Shape;40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210">
          <p15:clr>
            <a:srgbClr val="FBAE40"/>
          </p15:clr>
        </p15:guide>
        <p15:guide id="2" orient="horz" pos="2391">
          <p15:clr>
            <a:srgbClr val="FBAE40"/>
          </p15:clr>
        </p15:guide>
        <p15:guide id="3" orient="horz" pos="2096">
          <p15:clr>
            <a:srgbClr val="FBAE40"/>
          </p15:clr>
        </p15:guide>
        <p15:guide id="4" orient="horz" pos="378">
          <p15:clr>
            <a:srgbClr val="FBAE40"/>
          </p15:clr>
        </p15:guide>
        <p15:guide id="5" pos="907">
          <p15:clr>
            <a:srgbClr val="FBAE40"/>
          </p15:clr>
        </p15:guide>
        <p15:guide id="6" orient="horz" pos="872">
          <p15:clr>
            <a:srgbClr val="FBAE40"/>
          </p15:clr>
        </p15:guide>
        <p15:guide id="7" pos="1961">
          <p15:clr>
            <a:srgbClr val="FBAE40"/>
          </p15:clr>
        </p15:guide>
        <p15:guide id="8" pos="2353">
          <p15:clr>
            <a:srgbClr val="FBAE40"/>
          </p15:clr>
        </p15:guide>
        <p15:guide id="9" pos="3407">
          <p15:clr>
            <a:srgbClr val="FBAE40"/>
          </p15:clr>
        </p15:guide>
        <p15:guide id="10" pos="3810">
          <p15:clr>
            <a:srgbClr val="FBAE40"/>
          </p15:clr>
        </p15:guide>
        <p15:guide id="11" pos="4853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2 pictures" showMasterSp="0">
  <p:cSld name="Title and 2 pictures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5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5"/>
          <p:cNvSpPr txBox="1"/>
          <p:nvPr>
            <p:ph type="title"/>
          </p:nvPr>
        </p:nvSpPr>
        <p:spPr>
          <a:xfrm>
            <a:off x="642473" y="546498"/>
            <a:ext cx="5902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35"/>
          <p:cNvSpPr/>
          <p:nvPr/>
        </p:nvSpPr>
        <p:spPr>
          <a:xfrm>
            <a:off x="4599929" y="1870236"/>
            <a:ext cx="3921900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5"/>
          <p:cNvSpPr/>
          <p:nvPr>
            <p:ph idx="2" type="pic"/>
          </p:nvPr>
        </p:nvSpPr>
        <p:spPr>
          <a:xfrm>
            <a:off x="4599929" y="1868092"/>
            <a:ext cx="3921900" cy="23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6" name="Google Shape;406;p35"/>
          <p:cNvSpPr/>
          <p:nvPr>
            <p:ph idx="3" type="pic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7" name="Google Shape;407;p35"/>
          <p:cNvSpPr txBox="1"/>
          <p:nvPr>
            <p:ph idx="1" type="body"/>
          </p:nvPr>
        </p:nvSpPr>
        <p:spPr>
          <a:xfrm>
            <a:off x="629841" y="3145632"/>
            <a:ext cx="33432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8" name="Google Shape;408;p35"/>
          <p:cNvSpPr txBox="1"/>
          <p:nvPr>
            <p:ph idx="4" type="body"/>
          </p:nvPr>
        </p:nvSpPr>
        <p:spPr>
          <a:xfrm>
            <a:off x="635000" y="3515616"/>
            <a:ext cx="33432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10"/>
              <a:buFont typeface="Arial"/>
              <a:buNone/>
              <a:defRPr b="0" i="0" sz="131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9" name="Google Shape;409;p35"/>
          <p:cNvSpPr txBox="1"/>
          <p:nvPr>
            <p:ph idx="10" type="dt"/>
          </p:nvPr>
        </p:nvSpPr>
        <p:spPr>
          <a:xfrm>
            <a:off x="642473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35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1" name="Google Shape;41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5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5"/>
          <p:cNvSpPr/>
          <p:nvPr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178">
          <p15:clr>
            <a:srgbClr val="FBAE40"/>
          </p15:clr>
        </p15:guide>
        <p15:guide id="3" orient="horz" pos="1671">
          <p15:clr>
            <a:srgbClr val="FBAE40"/>
          </p15:clr>
        </p15:guide>
        <p15:guide id="4" orient="horz" pos="1977">
          <p15:clr>
            <a:srgbClr val="FBAE40"/>
          </p15:clr>
        </p15:guide>
        <p15:guide id="5" orient="horz" pos="2930">
          <p15:clr>
            <a:srgbClr val="FBAE40"/>
          </p15:clr>
        </p15:guide>
        <p15:guide id="6" orient="horz" pos="2641">
          <p15:clr>
            <a:srgbClr val="FBAE40"/>
          </p15:clr>
        </p15:guide>
        <p15:guide id="7" pos="289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Icons and Content">
  <p:cSld name="Title, Icons and Content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7869" y="98885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869" y="146904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869" y="1948824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869" y="2427167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7868" y="2907797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6"/>
          <p:cNvSpPr txBox="1"/>
          <p:nvPr>
            <p:ph idx="1" type="body"/>
          </p:nvPr>
        </p:nvSpPr>
        <p:spPr>
          <a:xfrm>
            <a:off x="878243" y="1572506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2" name="Google Shape;422;p36"/>
          <p:cNvSpPr txBox="1"/>
          <p:nvPr>
            <p:ph idx="2" type="body"/>
          </p:nvPr>
        </p:nvSpPr>
        <p:spPr>
          <a:xfrm>
            <a:off x="878243" y="1088140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3" name="Google Shape;423;p36"/>
          <p:cNvSpPr txBox="1"/>
          <p:nvPr>
            <p:ph idx="3" type="body"/>
          </p:nvPr>
        </p:nvSpPr>
        <p:spPr>
          <a:xfrm>
            <a:off x="878243" y="2046971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4" name="Google Shape;424;p36"/>
          <p:cNvSpPr txBox="1"/>
          <p:nvPr>
            <p:ph idx="4" type="body"/>
          </p:nvPr>
        </p:nvSpPr>
        <p:spPr>
          <a:xfrm>
            <a:off x="878243" y="2528954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5" name="Google Shape;425;p36"/>
          <p:cNvSpPr txBox="1"/>
          <p:nvPr>
            <p:ph idx="5" type="body"/>
          </p:nvPr>
        </p:nvSpPr>
        <p:spPr>
          <a:xfrm>
            <a:off x="878243" y="3005394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6" name="Google Shape;426;p36"/>
          <p:cNvSpPr txBox="1"/>
          <p:nvPr>
            <p:ph idx="6" type="body"/>
          </p:nvPr>
        </p:nvSpPr>
        <p:spPr>
          <a:xfrm>
            <a:off x="4359486" y="1572507"/>
            <a:ext cx="24135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7" name="Google Shape;427;p36"/>
          <p:cNvSpPr txBox="1"/>
          <p:nvPr>
            <p:ph idx="7" type="body"/>
          </p:nvPr>
        </p:nvSpPr>
        <p:spPr>
          <a:xfrm>
            <a:off x="4359486" y="1088140"/>
            <a:ext cx="24135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8" name="Google Shape;428;p36"/>
          <p:cNvSpPr txBox="1"/>
          <p:nvPr>
            <p:ph idx="8" type="body"/>
          </p:nvPr>
        </p:nvSpPr>
        <p:spPr>
          <a:xfrm>
            <a:off x="4359486" y="2046971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9" name="Google Shape;429;p36"/>
          <p:cNvSpPr txBox="1"/>
          <p:nvPr>
            <p:ph idx="9" type="body"/>
          </p:nvPr>
        </p:nvSpPr>
        <p:spPr>
          <a:xfrm>
            <a:off x="4359486" y="2528954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0" name="Google Shape;430;p36"/>
          <p:cNvSpPr txBox="1"/>
          <p:nvPr>
            <p:ph idx="13" type="body"/>
          </p:nvPr>
        </p:nvSpPr>
        <p:spPr>
          <a:xfrm>
            <a:off x="4359486" y="3005394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1" name="Google Shape;431;p3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3" name="Google Shape;433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427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427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427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0427" y="243555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0426" y="291618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74155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74154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874153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74153" y="2434706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874153" y="2914489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6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6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45" name="Google Shape;445;p3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878">
          <p15:clr>
            <a:srgbClr val="FBAE40"/>
          </p15:clr>
        </p15:guide>
        <p15:guide id="2" pos="397">
          <p15:clr>
            <a:srgbClr val="FBAE40"/>
          </p15:clr>
        </p15:guide>
        <p15:guide id="3" orient="horz" pos="378">
          <p15:clr>
            <a:srgbClr val="FBAE40"/>
          </p15:clr>
        </p15:guide>
        <p15:guide id="4" orient="horz" pos="923">
          <p15:clr>
            <a:srgbClr val="FBAE40"/>
          </p15:clr>
        </p15:guide>
        <p15:guide id="5" pos="1638">
          <p15:clr>
            <a:srgbClr val="FBAE40"/>
          </p15:clr>
        </p15:guide>
        <p15:guide id="6" pos="3578">
          <p15:clr>
            <a:srgbClr val="FBAE40"/>
          </p15:clr>
        </p15:guide>
        <p15:guide id="7" orient="horz" pos="1393">
          <p15:clr>
            <a:srgbClr val="FBAE40"/>
          </p15:clr>
        </p15:guide>
        <p15:guide id="8" pos="1877">
          <p15:clr>
            <a:srgbClr val="FBAE40"/>
          </p15:clr>
        </p15:guide>
        <p15:guide id="9" pos="1928">
          <p15:clr>
            <a:srgbClr val="FBAE40"/>
          </p15:clr>
        </p15:guide>
        <p15:guide id="10" pos="383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Section Header" showMasterSp="0">
  <p:cSld name="5_Section Header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7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7"/>
          <p:cNvSpPr/>
          <p:nvPr/>
        </p:nvSpPr>
        <p:spPr>
          <a:xfrm>
            <a:off x="629841" y="2556933"/>
            <a:ext cx="7891800" cy="826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9" name="Google Shape;449;p37"/>
          <p:cNvGrpSpPr/>
          <p:nvPr/>
        </p:nvGrpSpPr>
        <p:grpSpPr>
          <a:xfrm>
            <a:off x="994825" y="3020941"/>
            <a:ext cx="775092" cy="174782"/>
            <a:chOff x="1326382" y="4041646"/>
            <a:chExt cx="2597494" cy="653145"/>
          </a:xfrm>
        </p:grpSpPr>
        <p:sp>
          <p:nvSpPr>
            <p:cNvPr id="450" name="Google Shape;450;p37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p37"/>
          <p:cNvSpPr txBox="1"/>
          <p:nvPr>
            <p:ph idx="1" type="body"/>
          </p:nvPr>
        </p:nvSpPr>
        <p:spPr>
          <a:xfrm>
            <a:off x="1029406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6" name="Google Shape;456;p37"/>
          <p:cNvSpPr txBox="1"/>
          <p:nvPr>
            <p:ph idx="2" type="body"/>
          </p:nvPr>
        </p:nvSpPr>
        <p:spPr>
          <a:xfrm>
            <a:off x="1921844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7" name="Google Shape;457;p37"/>
          <p:cNvSpPr txBox="1"/>
          <p:nvPr>
            <p:ph idx="3" type="body"/>
          </p:nvPr>
        </p:nvSpPr>
        <p:spPr>
          <a:xfrm>
            <a:off x="2868429" y="3714682"/>
            <a:ext cx="2471700" cy="1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8" name="Google Shape;458;p37"/>
          <p:cNvSpPr txBox="1"/>
          <p:nvPr>
            <p:ph idx="10" type="dt"/>
          </p:nvPr>
        </p:nvSpPr>
        <p:spPr>
          <a:xfrm>
            <a:off x="6367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37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0" name="Google Shape;460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7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7"/>
          <p:cNvSpPr/>
          <p:nvPr/>
        </p:nvSpPr>
        <p:spPr>
          <a:xfrm>
            <a:off x="629841" y="2535239"/>
            <a:ext cx="7939200" cy="84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3" name="Google Shape;463;p37"/>
          <p:cNvGrpSpPr/>
          <p:nvPr/>
        </p:nvGrpSpPr>
        <p:grpSpPr>
          <a:xfrm>
            <a:off x="923702" y="3020941"/>
            <a:ext cx="775092" cy="174782"/>
            <a:chOff x="1326382" y="4041646"/>
            <a:chExt cx="2597494" cy="653145"/>
          </a:xfrm>
        </p:grpSpPr>
        <p:sp>
          <p:nvSpPr>
            <p:cNvPr id="464" name="Google Shape;464;p37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9" name="Google Shape;469;p37"/>
          <p:cNvSpPr txBox="1"/>
          <p:nvPr>
            <p:ph idx="4" type="body"/>
          </p:nvPr>
        </p:nvSpPr>
        <p:spPr>
          <a:xfrm>
            <a:off x="958283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0" name="Google Shape;470;p37"/>
          <p:cNvSpPr txBox="1"/>
          <p:nvPr>
            <p:ph idx="5" type="body"/>
          </p:nvPr>
        </p:nvSpPr>
        <p:spPr>
          <a:xfrm>
            <a:off x="1850721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1" name="Google Shape;471;p37"/>
          <p:cNvSpPr txBox="1"/>
          <p:nvPr>
            <p:ph type="title"/>
          </p:nvPr>
        </p:nvSpPr>
        <p:spPr>
          <a:xfrm>
            <a:off x="630238" y="600075"/>
            <a:ext cx="62469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2" name="Google Shape;47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Imeline Infographic" showMasterSp="0">
  <p:cSld name="Title and TImeline Infographic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3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6" name="Google Shape;476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8"/>
          <p:cNvSpPr txBox="1"/>
          <p:nvPr>
            <p:ph idx="1" type="body"/>
          </p:nvPr>
        </p:nvSpPr>
        <p:spPr>
          <a:xfrm>
            <a:off x="991750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8" name="Google Shape;478;p38"/>
          <p:cNvSpPr txBox="1"/>
          <p:nvPr>
            <p:ph idx="2" type="body"/>
          </p:nvPr>
        </p:nvSpPr>
        <p:spPr>
          <a:xfrm>
            <a:off x="991750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9" name="Google Shape;479;p38"/>
          <p:cNvSpPr txBox="1"/>
          <p:nvPr>
            <p:ph idx="3" type="body"/>
          </p:nvPr>
        </p:nvSpPr>
        <p:spPr>
          <a:xfrm>
            <a:off x="991750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0" name="Google Shape;480;p38"/>
          <p:cNvSpPr txBox="1"/>
          <p:nvPr>
            <p:ph idx="4" type="body"/>
          </p:nvPr>
        </p:nvSpPr>
        <p:spPr>
          <a:xfrm>
            <a:off x="244048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1" name="Google Shape;481;p38"/>
          <p:cNvSpPr txBox="1"/>
          <p:nvPr>
            <p:ph idx="5" type="body"/>
          </p:nvPr>
        </p:nvSpPr>
        <p:spPr>
          <a:xfrm>
            <a:off x="244048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2" name="Google Shape;482;p38"/>
          <p:cNvSpPr txBox="1"/>
          <p:nvPr>
            <p:ph idx="6" type="body"/>
          </p:nvPr>
        </p:nvSpPr>
        <p:spPr>
          <a:xfrm>
            <a:off x="244048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3" name="Google Shape;483;p38"/>
          <p:cNvSpPr txBox="1"/>
          <p:nvPr>
            <p:ph idx="7" type="body"/>
          </p:nvPr>
        </p:nvSpPr>
        <p:spPr>
          <a:xfrm>
            <a:off x="389229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4" name="Google Shape;484;p38"/>
          <p:cNvSpPr txBox="1"/>
          <p:nvPr>
            <p:ph idx="8" type="body"/>
          </p:nvPr>
        </p:nvSpPr>
        <p:spPr>
          <a:xfrm>
            <a:off x="389229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5" name="Google Shape;485;p38"/>
          <p:cNvSpPr txBox="1"/>
          <p:nvPr>
            <p:ph idx="9" type="body"/>
          </p:nvPr>
        </p:nvSpPr>
        <p:spPr>
          <a:xfrm>
            <a:off x="389229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6" name="Google Shape;486;p38"/>
          <p:cNvSpPr txBox="1"/>
          <p:nvPr>
            <p:ph idx="13" type="body"/>
          </p:nvPr>
        </p:nvSpPr>
        <p:spPr>
          <a:xfrm>
            <a:off x="5326899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7" name="Google Shape;487;p38"/>
          <p:cNvSpPr txBox="1"/>
          <p:nvPr>
            <p:ph idx="14" type="body"/>
          </p:nvPr>
        </p:nvSpPr>
        <p:spPr>
          <a:xfrm>
            <a:off x="5326899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8" name="Google Shape;488;p38"/>
          <p:cNvSpPr txBox="1"/>
          <p:nvPr>
            <p:ph idx="15" type="body"/>
          </p:nvPr>
        </p:nvSpPr>
        <p:spPr>
          <a:xfrm>
            <a:off x="5326899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9" name="Google Shape;489;p38"/>
          <p:cNvSpPr txBox="1"/>
          <p:nvPr>
            <p:ph idx="16" type="body"/>
          </p:nvPr>
        </p:nvSpPr>
        <p:spPr>
          <a:xfrm>
            <a:off x="6735161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0" name="Google Shape;490;p38"/>
          <p:cNvSpPr txBox="1"/>
          <p:nvPr>
            <p:ph idx="17" type="body"/>
          </p:nvPr>
        </p:nvSpPr>
        <p:spPr>
          <a:xfrm>
            <a:off x="6735161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1" name="Google Shape;491;p38"/>
          <p:cNvSpPr txBox="1"/>
          <p:nvPr>
            <p:ph idx="18" type="body"/>
          </p:nvPr>
        </p:nvSpPr>
        <p:spPr>
          <a:xfrm>
            <a:off x="6735161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2" name="Google Shape;492;p38"/>
          <p:cNvSpPr txBox="1"/>
          <p:nvPr>
            <p:ph idx="19" type="body"/>
          </p:nvPr>
        </p:nvSpPr>
        <p:spPr>
          <a:xfrm>
            <a:off x="904066" y="3531649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3" name="Google Shape;493;p38"/>
          <p:cNvSpPr txBox="1"/>
          <p:nvPr>
            <p:ph idx="20" type="body"/>
          </p:nvPr>
        </p:nvSpPr>
        <p:spPr>
          <a:xfrm>
            <a:off x="2352802" y="3531649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4" name="Google Shape;494;p38"/>
          <p:cNvSpPr txBox="1"/>
          <p:nvPr>
            <p:ph idx="21" type="body"/>
          </p:nvPr>
        </p:nvSpPr>
        <p:spPr>
          <a:xfrm>
            <a:off x="3829621" y="3531648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5" name="Google Shape;495;p38"/>
          <p:cNvSpPr txBox="1"/>
          <p:nvPr>
            <p:ph idx="22" type="body"/>
          </p:nvPr>
        </p:nvSpPr>
        <p:spPr>
          <a:xfrm>
            <a:off x="5306440" y="3531648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6" name="Google Shape;496;p38"/>
          <p:cNvSpPr txBox="1"/>
          <p:nvPr>
            <p:ph idx="23" type="body"/>
          </p:nvPr>
        </p:nvSpPr>
        <p:spPr>
          <a:xfrm>
            <a:off x="6755176" y="3531647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97" name="Google Shape;497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8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00" name="Google Shape;50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">
  <p:cSld name="Title and Doughnut Chart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39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9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06" name="Google Shape;50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ne Chart">
  <p:cSld name="Title and Line Chart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4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40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40"/>
          <p:cNvSpPr txBox="1"/>
          <p:nvPr>
            <p:ph idx="1" type="body"/>
          </p:nvPr>
        </p:nvSpPr>
        <p:spPr>
          <a:xfrm>
            <a:off x="630238" y="1600199"/>
            <a:ext cx="3182100" cy="3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4" name="Google Shape;514;p40"/>
          <p:cNvSpPr txBox="1"/>
          <p:nvPr>
            <p:ph idx="2" type="body"/>
          </p:nvPr>
        </p:nvSpPr>
        <p:spPr>
          <a:xfrm>
            <a:off x="5306779" y="3059187"/>
            <a:ext cx="671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5" name="Google Shape;515;p40"/>
          <p:cNvSpPr txBox="1"/>
          <p:nvPr>
            <p:ph idx="3" type="body"/>
          </p:nvPr>
        </p:nvSpPr>
        <p:spPr>
          <a:xfrm>
            <a:off x="6894111" y="3052728"/>
            <a:ext cx="6717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6" name="Google Shape;516;p40"/>
          <p:cNvSpPr txBox="1"/>
          <p:nvPr>
            <p:ph idx="4" type="body"/>
          </p:nvPr>
        </p:nvSpPr>
        <p:spPr>
          <a:xfrm>
            <a:off x="5306778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7" name="Google Shape;517;p40"/>
          <p:cNvSpPr txBox="1"/>
          <p:nvPr>
            <p:ph idx="5" type="body"/>
          </p:nvPr>
        </p:nvSpPr>
        <p:spPr>
          <a:xfrm>
            <a:off x="5299344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8" name="Google Shape;518;p40"/>
          <p:cNvSpPr txBox="1"/>
          <p:nvPr>
            <p:ph idx="6" type="body"/>
          </p:nvPr>
        </p:nvSpPr>
        <p:spPr>
          <a:xfrm>
            <a:off x="6890089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9" name="Google Shape;519;p40"/>
          <p:cNvSpPr txBox="1"/>
          <p:nvPr>
            <p:ph idx="7" type="body"/>
          </p:nvPr>
        </p:nvSpPr>
        <p:spPr>
          <a:xfrm>
            <a:off x="6882655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0" name="Google Shape;520;p40"/>
          <p:cNvSpPr/>
          <p:nvPr>
            <p:ph idx="8" type="chart"/>
          </p:nvPr>
        </p:nvSpPr>
        <p:spPr>
          <a:xfrm>
            <a:off x="5295900" y="1600200"/>
            <a:ext cx="32259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1" name="Google Shape;521;p40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4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26" name="Google Shape;52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 2">
  <p:cSld name="Title and Doughnut Chart 2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4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0" name="Google Shape;530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41"/>
          <p:cNvSpPr txBox="1"/>
          <p:nvPr>
            <p:ph idx="1" type="body"/>
          </p:nvPr>
        </p:nvSpPr>
        <p:spPr>
          <a:xfrm>
            <a:off x="2286696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4" name="Google Shape;534;p41"/>
          <p:cNvSpPr txBox="1"/>
          <p:nvPr>
            <p:ph idx="2" type="body"/>
          </p:nvPr>
        </p:nvSpPr>
        <p:spPr>
          <a:xfrm>
            <a:off x="2286696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5" name="Google Shape;535;p41"/>
          <p:cNvSpPr txBox="1"/>
          <p:nvPr>
            <p:ph idx="3" type="body"/>
          </p:nvPr>
        </p:nvSpPr>
        <p:spPr>
          <a:xfrm>
            <a:off x="4973335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6" name="Google Shape;536;p41"/>
          <p:cNvSpPr txBox="1"/>
          <p:nvPr>
            <p:ph idx="4" type="body"/>
          </p:nvPr>
        </p:nvSpPr>
        <p:spPr>
          <a:xfrm>
            <a:off x="4973335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37" name="Google Shape;53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1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41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42" name="Google Shape;542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hic">
  <p:cSld name="Title and Infograhic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5" name="Google Shape;545;p4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6" name="Google Shape;546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42"/>
          <p:cNvSpPr txBox="1"/>
          <p:nvPr>
            <p:ph idx="1" type="body"/>
          </p:nvPr>
        </p:nvSpPr>
        <p:spPr>
          <a:xfrm>
            <a:off x="1263041" y="2104600"/>
            <a:ext cx="8304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9" name="Google Shape;549;p42"/>
          <p:cNvSpPr txBox="1"/>
          <p:nvPr>
            <p:ph idx="2" type="body"/>
          </p:nvPr>
        </p:nvSpPr>
        <p:spPr>
          <a:xfrm>
            <a:off x="2470356" y="3778988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0" name="Google Shape;550;p42"/>
          <p:cNvSpPr txBox="1"/>
          <p:nvPr>
            <p:ph idx="3" type="body"/>
          </p:nvPr>
        </p:nvSpPr>
        <p:spPr>
          <a:xfrm>
            <a:off x="3530790" y="2108961"/>
            <a:ext cx="8244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1" name="Google Shape;551;p42"/>
          <p:cNvSpPr txBox="1"/>
          <p:nvPr>
            <p:ph idx="4" type="body"/>
          </p:nvPr>
        </p:nvSpPr>
        <p:spPr>
          <a:xfrm>
            <a:off x="4729642" y="3771033"/>
            <a:ext cx="745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2" name="Google Shape;552;p42"/>
          <p:cNvSpPr txBox="1"/>
          <p:nvPr>
            <p:ph idx="5" type="body"/>
          </p:nvPr>
        </p:nvSpPr>
        <p:spPr>
          <a:xfrm>
            <a:off x="5904099" y="2107682"/>
            <a:ext cx="758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3" name="Google Shape;553;p42"/>
          <p:cNvSpPr txBox="1"/>
          <p:nvPr>
            <p:ph idx="6" type="body"/>
          </p:nvPr>
        </p:nvSpPr>
        <p:spPr>
          <a:xfrm>
            <a:off x="7023857" y="3762859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4" name="Google Shape;554;p42"/>
          <p:cNvSpPr txBox="1"/>
          <p:nvPr>
            <p:ph idx="7" type="body"/>
          </p:nvPr>
        </p:nvSpPr>
        <p:spPr>
          <a:xfrm>
            <a:off x="2156171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5" name="Google Shape;555;p42"/>
          <p:cNvSpPr txBox="1"/>
          <p:nvPr>
            <p:ph idx="8" type="body"/>
          </p:nvPr>
        </p:nvSpPr>
        <p:spPr>
          <a:xfrm>
            <a:off x="2156171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6" name="Google Shape;556;p42"/>
          <p:cNvSpPr txBox="1"/>
          <p:nvPr>
            <p:ph idx="9" type="body"/>
          </p:nvPr>
        </p:nvSpPr>
        <p:spPr>
          <a:xfrm>
            <a:off x="4513908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7" name="Google Shape;557;p42"/>
          <p:cNvSpPr txBox="1"/>
          <p:nvPr>
            <p:ph idx="13" type="body"/>
          </p:nvPr>
        </p:nvSpPr>
        <p:spPr>
          <a:xfrm>
            <a:off x="4513908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8" name="Google Shape;558;p42"/>
          <p:cNvSpPr txBox="1"/>
          <p:nvPr>
            <p:ph idx="14" type="body"/>
          </p:nvPr>
        </p:nvSpPr>
        <p:spPr>
          <a:xfrm>
            <a:off x="6720777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9" name="Google Shape;559;p42"/>
          <p:cNvSpPr txBox="1"/>
          <p:nvPr>
            <p:ph idx="15" type="body"/>
          </p:nvPr>
        </p:nvSpPr>
        <p:spPr>
          <a:xfrm>
            <a:off x="6720777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0" name="Google Shape;560;p42"/>
          <p:cNvSpPr txBox="1"/>
          <p:nvPr>
            <p:ph idx="16" type="body"/>
          </p:nvPr>
        </p:nvSpPr>
        <p:spPr>
          <a:xfrm>
            <a:off x="995265" y="3791876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1" name="Google Shape;561;p42"/>
          <p:cNvSpPr txBox="1"/>
          <p:nvPr>
            <p:ph idx="17" type="body"/>
          </p:nvPr>
        </p:nvSpPr>
        <p:spPr>
          <a:xfrm>
            <a:off x="995265" y="405754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2" name="Google Shape;562;p42"/>
          <p:cNvSpPr txBox="1"/>
          <p:nvPr>
            <p:ph idx="18" type="body"/>
          </p:nvPr>
        </p:nvSpPr>
        <p:spPr>
          <a:xfrm>
            <a:off x="3326285" y="377969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3" name="Google Shape;563;p42"/>
          <p:cNvSpPr txBox="1"/>
          <p:nvPr>
            <p:ph idx="19" type="body"/>
          </p:nvPr>
        </p:nvSpPr>
        <p:spPr>
          <a:xfrm>
            <a:off x="3326285" y="404535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4" name="Google Shape;564;p42"/>
          <p:cNvSpPr txBox="1"/>
          <p:nvPr>
            <p:ph idx="20" type="body"/>
          </p:nvPr>
        </p:nvSpPr>
        <p:spPr>
          <a:xfrm>
            <a:off x="5599996" y="375897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5" name="Google Shape;565;p42"/>
          <p:cNvSpPr txBox="1"/>
          <p:nvPr>
            <p:ph idx="21" type="body"/>
          </p:nvPr>
        </p:nvSpPr>
        <p:spPr>
          <a:xfrm>
            <a:off x="5599996" y="4024639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66" name="Google Shape;566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42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2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70" name="Google Shape;57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2">
  <p:cSld name="Title and Infographic 2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4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:\Users\diyajoseph\Desktop\New folder (3)\Infographics-01-01.png" id="574" name="Google Shape;574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43"/>
          <p:cNvSpPr txBox="1"/>
          <p:nvPr>
            <p:ph idx="1" type="body"/>
          </p:nvPr>
        </p:nvSpPr>
        <p:spPr>
          <a:xfrm>
            <a:off x="630238" y="1347788"/>
            <a:ext cx="3182100" cy="27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6" name="Google Shape;576;p43"/>
          <p:cNvSpPr txBox="1"/>
          <p:nvPr>
            <p:ph idx="2" type="body"/>
          </p:nvPr>
        </p:nvSpPr>
        <p:spPr>
          <a:xfrm>
            <a:off x="6433953" y="172210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7" name="Google Shape;577;p43"/>
          <p:cNvSpPr txBox="1"/>
          <p:nvPr>
            <p:ph idx="3" type="body"/>
          </p:nvPr>
        </p:nvSpPr>
        <p:spPr>
          <a:xfrm>
            <a:off x="6433953" y="198777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8" name="Google Shape;578;p43"/>
          <p:cNvSpPr txBox="1"/>
          <p:nvPr>
            <p:ph idx="4" type="body"/>
          </p:nvPr>
        </p:nvSpPr>
        <p:spPr>
          <a:xfrm>
            <a:off x="4628562" y="3026158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9" name="Google Shape;579;p43"/>
          <p:cNvSpPr txBox="1"/>
          <p:nvPr>
            <p:ph idx="5" type="body"/>
          </p:nvPr>
        </p:nvSpPr>
        <p:spPr>
          <a:xfrm>
            <a:off x="7003447" y="278373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0" name="Google Shape;580;p43"/>
          <p:cNvSpPr txBox="1"/>
          <p:nvPr>
            <p:ph idx="6" type="body"/>
          </p:nvPr>
        </p:nvSpPr>
        <p:spPr>
          <a:xfrm>
            <a:off x="7009593" y="3303767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1" name="Google Shape;581;p43"/>
          <p:cNvSpPr txBox="1"/>
          <p:nvPr>
            <p:ph idx="7" type="body"/>
          </p:nvPr>
        </p:nvSpPr>
        <p:spPr>
          <a:xfrm>
            <a:off x="7009593" y="356943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2" name="Google Shape;582;p43"/>
          <p:cNvSpPr txBox="1"/>
          <p:nvPr>
            <p:ph idx="8" type="body"/>
          </p:nvPr>
        </p:nvSpPr>
        <p:spPr>
          <a:xfrm>
            <a:off x="6433953" y="403431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3" name="Google Shape;583;p43"/>
          <p:cNvSpPr txBox="1"/>
          <p:nvPr>
            <p:ph idx="9" type="body"/>
          </p:nvPr>
        </p:nvSpPr>
        <p:spPr>
          <a:xfrm>
            <a:off x="6433953" y="429997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4" name="Google Shape;584;p43"/>
          <p:cNvSpPr txBox="1"/>
          <p:nvPr>
            <p:ph idx="13" type="body"/>
          </p:nvPr>
        </p:nvSpPr>
        <p:spPr>
          <a:xfrm>
            <a:off x="7001132" y="252495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5" name="Google Shape;585;p43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6" name="Google Shape;58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3">
  <p:cSld name="Title and Infographic 3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4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0" name="Google Shape;590;p44"/>
          <p:cNvSpPr txBox="1"/>
          <p:nvPr>
            <p:ph idx="1" type="body"/>
          </p:nvPr>
        </p:nvSpPr>
        <p:spPr>
          <a:xfrm>
            <a:off x="2184783" y="1316876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1" name="Google Shape;591;p44"/>
          <p:cNvSpPr txBox="1"/>
          <p:nvPr>
            <p:ph idx="2" type="body"/>
          </p:nvPr>
        </p:nvSpPr>
        <p:spPr>
          <a:xfrm>
            <a:off x="2184783" y="1496505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2" name="Google Shape;592;p44"/>
          <p:cNvSpPr txBox="1"/>
          <p:nvPr>
            <p:ph idx="3" type="body"/>
          </p:nvPr>
        </p:nvSpPr>
        <p:spPr>
          <a:xfrm>
            <a:off x="2184783" y="1708544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3" name="Google Shape;593;p44"/>
          <p:cNvSpPr txBox="1"/>
          <p:nvPr>
            <p:ph idx="4" type="body"/>
          </p:nvPr>
        </p:nvSpPr>
        <p:spPr>
          <a:xfrm>
            <a:off x="1648313" y="216053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4" name="Google Shape;594;p44"/>
          <p:cNvSpPr txBox="1"/>
          <p:nvPr>
            <p:ph idx="5" type="body"/>
          </p:nvPr>
        </p:nvSpPr>
        <p:spPr>
          <a:xfrm>
            <a:off x="1648313" y="234016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5" name="Google Shape;595;p44"/>
          <p:cNvSpPr txBox="1"/>
          <p:nvPr>
            <p:ph idx="6" type="body"/>
          </p:nvPr>
        </p:nvSpPr>
        <p:spPr>
          <a:xfrm>
            <a:off x="1648313" y="255220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6" name="Google Shape;596;p44"/>
          <p:cNvSpPr txBox="1"/>
          <p:nvPr>
            <p:ph idx="7" type="body"/>
          </p:nvPr>
        </p:nvSpPr>
        <p:spPr>
          <a:xfrm>
            <a:off x="1670695" y="3113991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7" name="Google Shape;597;p44"/>
          <p:cNvSpPr txBox="1"/>
          <p:nvPr>
            <p:ph idx="8" type="body"/>
          </p:nvPr>
        </p:nvSpPr>
        <p:spPr>
          <a:xfrm>
            <a:off x="1670695" y="3293620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8" name="Google Shape;598;p44"/>
          <p:cNvSpPr txBox="1"/>
          <p:nvPr>
            <p:ph idx="9" type="body"/>
          </p:nvPr>
        </p:nvSpPr>
        <p:spPr>
          <a:xfrm>
            <a:off x="1670695" y="3505659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9" name="Google Shape;599;p44"/>
          <p:cNvSpPr txBox="1"/>
          <p:nvPr>
            <p:ph idx="13" type="body"/>
          </p:nvPr>
        </p:nvSpPr>
        <p:spPr>
          <a:xfrm>
            <a:off x="2154251" y="3833167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0" name="Google Shape;600;p44"/>
          <p:cNvSpPr txBox="1"/>
          <p:nvPr>
            <p:ph idx="14" type="body"/>
          </p:nvPr>
        </p:nvSpPr>
        <p:spPr>
          <a:xfrm>
            <a:off x="2154251" y="4012796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1" name="Google Shape;601;p44"/>
          <p:cNvSpPr txBox="1"/>
          <p:nvPr>
            <p:ph idx="15" type="body"/>
          </p:nvPr>
        </p:nvSpPr>
        <p:spPr>
          <a:xfrm>
            <a:off x="2154251" y="4224835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2" name="Google Shape;602;p44"/>
          <p:cNvSpPr txBox="1"/>
          <p:nvPr>
            <p:ph idx="16" type="body"/>
          </p:nvPr>
        </p:nvSpPr>
        <p:spPr>
          <a:xfrm>
            <a:off x="5711844" y="127468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3" name="Google Shape;603;p44"/>
          <p:cNvSpPr txBox="1"/>
          <p:nvPr>
            <p:ph idx="17" type="body"/>
          </p:nvPr>
        </p:nvSpPr>
        <p:spPr>
          <a:xfrm>
            <a:off x="5711844" y="145431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4" name="Google Shape;604;p44"/>
          <p:cNvSpPr txBox="1"/>
          <p:nvPr>
            <p:ph idx="18" type="body"/>
          </p:nvPr>
        </p:nvSpPr>
        <p:spPr>
          <a:xfrm>
            <a:off x="5711844" y="166635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5" name="Google Shape;605;p44"/>
          <p:cNvSpPr txBox="1"/>
          <p:nvPr>
            <p:ph idx="19" type="body"/>
          </p:nvPr>
        </p:nvSpPr>
        <p:spPr>
          <a:xfrm>
            <a:off x="6247590" y="2081713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6" name="Google Shape;606;p44"/>
          <p:cNvSpPr txBox="1"/>
          <p:nvPr>
            <p:ph idx="20" type="body"/>
          </p:nvPr>
        </p:nvSpPr>
        <p:spPr>
          <a:xfrm>
            <a:off x="6247590" y="2261342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7" name="Google Shape;607;p44"/>
          <p:cNvSpPr txBox="1"/>
          <p:nvPr>
            <p:ph idx="21" type="body"/>
          </p:nvPr>
        </p:nvSpPr>
        <p:spPr>
          <a:xfrm>
            <a:off x="6247590" y="2473381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8" name="Google Shape;608;p44"/>
          <p:cNvSpPr txBox="1"/>
          <p:nvPr>
            <p:ph idx="22" type="body"/>
          </p:nvPr>
        </p:nvSpPr>
        <p:spPr>
          <a:xfrm>
            <a:off x="6247590" y="3009669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9" name="Google Shape;609;p44"/>
          <p:cNvSpPr txBox="1"/>
          <p:nvPr>
            <p:ph idx="23" type="body"/>
          </p:nvPr>
        </p:nvSpPr>
        <p:spPr>
          <a:xfrm>
            <a:off x="6247590" y="3189298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0" name="Google Shape;610;p44"/>
          <p:cNvSpPr txBox="1"/>
          <p:nvPr>
            <p:ph idx="24" type="body"/>
          </p:nvPr>
        </p:nvSpPr>
        <p:spPr>
          <a:xfrm>
            <a:off x="6247590" y="3401337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1" name="Google Shape;611;p44"/>
          <p:cNvSpPr txBox="1"/>
          <p:nvPr>
            <p:ph idx="25" type="body"/>
          </p:nvPr>
        </p:nvSpPr>
        <p:spPr>
          <a:xfrm>
            <a:off x="5911033" y="3827718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2" name="Google Shape;612;p44"/>
          <p:cNvSpPr txBox="1"/>
          <p:nvPr>
            <p:ph idx="26" type="body"/>
          </p:nvPr>
        </p:nvSpPr>
        <p:spPr>
          <a:xfrm>
            <a:off x="5911033" y="4007347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3" name="Google Shape;613;p44"/>
          <p:cNvSpPr txBox="1"/>
          <p:nvPr>
            <p:ph idx="27" type="body"/>
          </p:nvPr>
        </p:nvSpPr>
        <p:spPr>
          <a:xfrm>
            <a:off x="5911033" y="4219386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614" name="Google Shape;614;p44"/>
          <p:cNvGrpSpPr/>
          <p:nvPr/>
        </p:nvGrpSpPr>
        <p:grpSpPr>
          <a:xfrm>
            <a:off x="3064031" y="1322489"/>
            <a:ext cx="3130144" cy="3130144"/>
            <a:chOff x="1725851" y="197234"/>
            <a:chExt cx="4799362" cy="4799363"/>
          </a:xfrm>
        </p:grpSpPr>
        <p:sp>
          <p:nvSpPr>
            <p:cNvPr id="615" name="Google Shape;615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3500000" name="adj1"/>
                <a:gd fmla="val 162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0800000" name="adj1"/>
                <a:gd fmla="val 13500000" name="adj2"/>
                <a:gd fmla="val 3430" name="adj3"/>
              </a:avLst>
            </a:prstGeom>
            <a:solidFill>
              <a:srgbClr val="9D9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8100000" name="adj1"/>
                <a:gd fmla="val 10800000" name="adj2"/>
                <a:gd fmla="val 3430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5400000" name="adj1"/>
                <a:gd fmla="val 8100000" name="adj2"/>
                <a:gd fmla="val 3430" name="adj3"/>
              </a:avLst>
            </a:prstGeom>
            <a:solidFill>
              <a:srgbClr val="B4B4B4"/>
            </a:solidFill>
            <a:ln cap="flat" cmpd="sng" w="9525">
              <a:solidFill>
                <a:srgbClr val="A8A8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2700000" name="adj1"/>
                <a:gd fmla="val 54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0" name="adj1"/>
                <a:gd fmla="val 27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8900000" name="adj1"/>
                <a:gd fmla="val 0" name="adj2"/>
                <a:gd fmla="val 3430" name="adj3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6200000" name="adj1"/>
                <a:gd fmla="val 189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3128723" y="1600108"/>
              <a:ext cx="1993614" cy="1993614"/>
            </a:xfrm>
            <a:custGeom>
              <a:rect b="b" l="l" r="r" t="t"/>
              <a:pathLst>
                <a:path extrusionOk="0" h="1993614" w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cap="flat" cmpd="sng" w="50800">
              <a:solidFill>
                <a:srgbClr val="4C4C4C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07175" lIns="307175" spcFirstLastPara="1" rIns="307175" wrap="square" tIns="307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3657379" y="19723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5023178" y="762966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CCCC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558891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5023177" y="3494562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9D9D9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3657379" y="406029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2291582" y="34945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A8A8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172585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2291581" y="76296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32" name="Google Shape;63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4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44"/>
          <p:cNvSpPr txBox="1"/>
          <p:nvPr>
            <p:ph idx="28" type="body"/>
          </p:nvPr>
        </p:nvSpPr>
        <p:spPr>
          <a:xfrm>
            <a:off x="4052675" y="2723156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1" name="Google Shape;641;p44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44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43" name="Google Shape;643;p4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Custom Layout">
  <p:cSld name="9_Custom Layout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p4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7" name="Google Shape;647;p45"/>
          <p:cNvSpPr txBox="1"/>
          <p:nvPr>
            <p:ph idx="1" type="body"/>
          </p:nvPr>
        </p:nvSpPr>
        <p:spPr>
          <a:xfrm>
            <a:off x="630238" y="1455738"/>
            <a:ext cx="29337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8" name="Google Shape;648;p45"/>
          <p:cNvSpPr/>
          <p:nvPr>
            <p:ph idx="2" type="chart"/>
          </p:nvPr>
        </p:nvSpPr>
        <p:spPr>
          <a:xfrm>
            <a:off x="3676650" y="1466850"/>
            <a:ext cx="4845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9" name="Google Shape;649;p4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45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51" name="Google Shape;651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3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30238" y="544498"/>
            <a:ext cx="61968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29762" y="209484"/>
            <a:ext cx="814046" cy="21721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6.png"/><Relationship Id="rId4" Type="http://schemas.openxmlformats.org/officeDocument/2006/relationships/image" Target="../media/image38.png"/><Relationship Id="rId5" Type="http://schemas.openxmlformats.org/officeDocument/2006/relationships/image" Target="../media/image3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6.png"/><Relationship Id="rId4" Type="http://schemas.openxmlformats.org/officeDocument/2006/relationships/image" Target="../media/image38.png"/><Relationship Id="rId5" Type="http://schemas.openxmlformats.org/officeDocument/2006/relationships/image" Target="../media/image3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5.jp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6.png"/><Relationship Id="rId4" Type="http://schemas.openxmlformats.org/officeDocument/2006/relationships/image" Target="../media/image38.png"/><Relationship Id="rId5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6.png"/><Relationship Id="rId4" Type="http://schemas.openxmlformats.org/officeDocument/2006/relationships/image" Target="../media/image38.png"/><Relationship Id="rId5" Type="http://schemas.openxmlformats.org/officeDocument/2006/relationships/image" Target="../media/image3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6.png"/><Relationship Id="rId4" Type="http://schemas.openxmlformats.org/officeDocument/2006/relationships/image" Target="../media/image38.png"/><Relationship Id="rId5" Type="http://schemas.openxmlformats.org/officeDocument/2006/relationships/image" Target="../media/image3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6.png"/><Relationship Id="rId4" Type="http://schemas.openxmlformats.org/officeDocument/2006/relationships/image" Target="../media/image38.png"/><Relationship Id="rId5" Type="http://schemas.openxmlformats.org/officeDocument/2006/relationships/image" Target="../media/image3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6.png"/><Relationship Id="rId4" Type="http://schemas.openxmlformats.org/officeDocument/2006/relationships/image" Target="../media/image38.png"/><Relationship Id="rId5" Type="http://schemas.openxmlformats.org/officeDocument/2006/relationships/image" Target="../media/image3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6.png"/><Relationship Id="rId4" Type="http://schemas.openxmlformats.org/officeDocument/2006/relationships/image" Target="../media/image38.png"/><Relationship Id="rId5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6"/>
          <p:cNvSpPr txBox="1"/>
          <p:nvPr/>
        </p:nvSpPr>
        <p:spPr>
          <a:xfrm>
            <a:off x="555037" y="2114911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Foundations of Programming Program</a:t>
            </a:r>
            <a:endParaRPr b="0" i="0" sz="4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57" name="Google Shape;65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70" y="0"/>
            <a:ext cx="1356541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46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1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9" name="Google Shape;659;p46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13/09/19</a:t>
            </a:r>
            <a:endParaRPr/>
          </a:p>
        </p:txBody>
      </p:sp>
      <p:sp>
        <p:nvSpPr>
          <p:cNvPr id="660" name="Google Shape;660;p46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55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55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3" name="Google Shape;793;p55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94" name="Google Shape;794;p55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95" name="Google Shape;795;p55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6" name="Google Shape;796;p5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5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55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55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0" name="Google Shape;800;p55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13/09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1" name="Google Shape;801;p55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2" name="Google Shape;802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55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lass A{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A(int x){ System.out.println(x);}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A(){ return 0;}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constructors are there in the above class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" sz="1600"/>
              <a:t>1</a:t>
            </a:r>
            <a:endParaRPr i="0" sz="16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56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56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0" name="Google Shape;810;p56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811" name="Google Shape;811;p56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812" name="Google Shape;812;p56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3" name="Google Shape;813;p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56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56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7" name="Google Shape;817;p56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13/09/19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8" name="Google Shape;818;p56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9" name="Google Shape;819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56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A{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A(int x){ System.out.println(x);}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A(){ return 0;}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constructors are there in the above class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AutoNum type="arabicPeriod"/>
            </a:pPr>
            <a:r>
              <a:rPr b="1" lang="en" sz="1600">
                <a:solidFill>
                  <a:srgbClr val="FF0000"/>
                </a:solidFill>
              </a:rPr>
              <a:t>1</a:t>
            </a:r>
            <a:endParaRPr b="1" i="0" sz="1600" u="none" cap="none" strike="noStrike">
              <a:solidFill>
                <a:srgbClr val="FF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57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13/09/19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6" name="Google Shape;826;p57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7" name="Google Shape;827;p57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Takeaway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57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Programming</a:t>
            </a:r>
            <a:endParaRPr/>
          </a:p>
        </p:txBody>
      </p:sp>
      <p:sp>
        <p:nvSpPr>
          <p:cNvPr id="829" name="Google Shape;829;p57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57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57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57"/>
          <p:cNvSpPr txBox="1"/>
          <p:nvPr/>
        </p:nvSpPr>
        <p:spPr>
          <a:xfrm>
            <a:off x="1126962" y="18123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57"/>
          <p:cNvSpPr txBox="1"/>
          <p:nvPr/>
        </p:nvSpPr>
        <p:spPr>
          <a:xfrm>
            <a:off x="638175" y="21171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57"/>
          <p:cNvSpPr txBox="1"/>
          <p:nvPr/>
        </p:nvSpPr>
        <p:spPr>
          <a:xfrm>
            <a:off x="1126962" y="21171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Exception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58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13/09/19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0" name="Google Shape;840;p58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1" name="Google Shape;841;p58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Class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58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58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Classes and Objects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58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Programming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59"/>
          <p:cNvSpPr txBox="1"/>
          <p:nvPr/>
        </p:nvSpPr>
        <p:spPr>
          <a:xfrm>
            <a:off x="555037" y="2114911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b="0" i="0" sz="4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50" name="Google Shape;85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70" y="0"/>
            <a:ext cx="1356541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59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1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2" name="Google Shape;852;p59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13/09</a:t>
            </a:r>
            <a:r>
              <a:rPr lang="en"/>
              <a:t>/19</a:t>
            </a:r>
            <a:endParaRPr/>
          </a:p>
        </p:txBody>
      </p:sp>
      <p:sp>
        <p:nvSpPr>
          <p:cNvPr id="853" name="Google Shape;853;p59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4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691" l="0" r="0" t="7699"/>
          <a:stretch/>
        </p:blipFill>
        <p:spPr>
          <a:xfrm>
            <a:off x="0" y="-1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47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3F"/>
              </a:buClr>
              <a:buSzPts val="900"/>
              <a:buFont typeface="Proxima Nova"/>
              <a:buNone/>
            </a:pPr>
            <a:fld id="{00000000-1234-1234-1234-123412341234}" type="slidenum">
              <a:rPr lang="en" sz="90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7" name="Google Shape;66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172" y="0"/>
            <a:ext cx="3259768" cy="4041774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47"/>
          <p:cNvSpPr txBox="1"/>
          <p:nvPr/>
        </p:nvSpPr>
        <p:spPr>
          <a:xfrm>
            <a:off x="733775" y="427271"/>
            <a:ext cx="3000900" cy="17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Course :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Foundations of Programming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Program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On :</a:t>
            </a:r>
            <a:r>
              <a:rPr b="0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Classes and Objects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</a:t>
            </a: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Shubham Sharm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9" name="Google Shape;669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7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FFFFFF"/>
                </a:solidFill>
              </a:rPr>
              <a:t>13/09/19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8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48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7" name="Google Shape;677;p48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678" name="Google Shape;678;p48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679" name="Google Shape;679;p48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0" name="Google Shape;680;p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4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48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</a:t>
            </a: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4" name="Google Shape;684;p48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13/09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5" name="Google Shape;685;p48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6" name="Google Shape;686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48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which of the following situation will finally not be executed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statement encountered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finally after try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System.exit(0) encountered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System.gc() called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9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49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4" name="Google Shape;694;p49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695" name="Google Shape;695;p49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696" name="Google Shape;696;p49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7" name="Google Shape;697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49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49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</a:t>
            </a: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1" name="Google Shape;701;p49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13/09/19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2" name="Google Shape;702;p49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3" name="Google Shape;703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49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which of the following situation will finally not be executed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statement encountered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finally after try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System.exit(0) encountered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System.gc() called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0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50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1" name="Google Shape;711;p50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12" name="Google Shape;712;p50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13" name="Google Shape;713;p50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4" name="Google Shape;714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50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50"/>
          <p:cNvSpPr txBox="1"/>
          <p:nvPr/>
        </p:nvSpPr>
        <p:spPr>
          <a:xfrm>
            <a:off x="1704967" y="20709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</a:t>
            </a: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1 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8" name="Google Shape;718;p50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13/09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9" name="Google Shape;719;p50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0" name="Google Shape;720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50"/>
          <p:cNvSpPr txBox="1"/>
          <p:nvPr/>
        </p:nvSpPr>
        <p:spPr>
          <a:xfrm>
            <a:off x="1704975" y="1416863"/>
            <a:ext cx="63177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ArrayIndexOutOfBoundsException is 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An Error</a:t>
            </a:r>
            <a:endParaRPr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RuntimeException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Not a RuntimeException(Checked Exception)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Descendent of Object class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1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51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8" name="Google Shape;728;p51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29" name="Google Shape;729;p51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30" name="Google Shape;730;p51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1" name="Google Shape;731;p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51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51"/>
          <p:cNvSpPr txBox="1"/>
          <p:nvPr/>
        </p:nvSpPr>
        <p:spPr>
          <a:xfrm>
            <a:off x="1704967" y="20709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</a:t>
            </a: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1 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5" name="Google Shape;735;p51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13/09/19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6" name="Google Shape;736;p51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7" name="Google Shape;737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51"/>
          <p:cNvSpPr txBox="1"/>
          <p:nvPr/>
        </p:nvSpPr>
        <p:spPr>
          <a:xfrm>
            <a:off x="1704975" y="1416863"/>
            <a:ext cx="63177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ArrayIndexOutOfBoundsException is 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An Error</a:t>
            </a:r>
            <a:endParaRPr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RuntimeException</a:t>
            </a:r>
            <a:endParaRPr b="1" i="0" sz="1400" u="none" cap="none" strike="noStrike">
              <a:solidFill>
                <a:srgbClr val="FF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Not a RuntimeException(Checked Exception)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Descendent of Object class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2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4" name="Google Shape;744;p52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52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52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Classes and Objects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52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</a:t>
            </a:r>
            <a:r>
              <a:rPr lang="en"/>
              <a:t>Programming</a:t>
            </a:r>
            <a:endParaRPr/>
          </a:p>
        </p:txBody>
      </p:sp>
      <p:sp>
        <p:nvSpPr>
          <p:cNvPr id="748" name="Google Shape;748;p52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13/09/19</a:t>
            </a:r>
            <a:endParaRPr/>
          </a:p>
        </p:txBody>
      </p:sp>
      <p:sp>
        <p:nvSpPr>
          <p:cNvPr id="749" name="Google Shape;749;p52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52"/>
          <p:cNvSpPr txBox="1"/>
          <p:nvPr/>
        </p:nvSpPr>
        <p:spPr>
          <a:xfrm>
            <a:off x="1126962" y="18123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Four Pillars of OOP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52"/>
          <p:cNvSpPr txBox="1"/>
          <p:nvPr/>
        </p:nvSpPr>
        <p:spPr>
          <a:xfrm>
            <a:off x="638175" y="21171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52"/>
          <p:cNvSpPr txBox="1"/>
          <p:nvPr/>
        </p:nvSpPr>
        <p:spPr>
          <a:xfrm>
            <a:off x="1126962" y="21171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and Instance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3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53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9" name="Google Shape;759;p53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60" name="Google Shape;760;p53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61" name="Google Shape;761;p53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2" name="Google Shape;762;p5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5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53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53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6" name="Google Shape;766;p53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13/09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7" name="Google Shape;767;p53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8" name="Google Shape;768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53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class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lass A{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A(int i){  System.out.println(i); 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will throw a compile time error 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a_obj=new A(10);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 a_obj=new A();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a_obj=new A((int)2.5);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a_obj=new A(-3);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54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54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6" name="Google Shape;776;p54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77" name="Google Shape;777;p54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78" name="Google Shape;778;p54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9" name="Google Shape;779;p5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5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54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54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3" name="Google Shape;783;p54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13/09/19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4" name="Google Shape;784;p54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5" name="Google Shape;785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54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class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A{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A(int i){  System.out.println(i); 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will throw a compile time error 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a_obj=new A(10);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a_obj=new A();</a:t>
            </a:r>
            <a:endParaRPr b="1" i="0" sz="1400" u="none" cap="none" strike="noStrike">
              <a:solidFill>
                <a:srgbClr val="FF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a_obj=new A((int)2.5);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a_obj=new A(-3);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STER_UPGRAD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