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5"/>
    <p:sldMasterId id="214748369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1930B6-EA18-4FA1-9990-8CD0B9520FC8}">
  <a:tblStyle styleId="{4F1930B6-EA18-4FA1-9990-8CD0B9520F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1" name="Google Shape;771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453d4b06a08235f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g2453d4b06a08235f_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53d4b06a08235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g2453d4b06a08235f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453d4b06a08235f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2" name="Google Shape;822;g2453d4b06a08235f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3" name="Google Shape;853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3" name="Google Shape;863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485b8e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485b8eab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453d4b06a08235f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2453d4b06a08235f_6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485b8e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485b8eab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453d4b06a08235f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2453d4b06a08235f_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453d4b06a08235f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2453d4b06a08235f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g2453d4b06a08235f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453d4b06a08235f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453d4b06a08235f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10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1" Type="http://schemas.openxmlformats.org/officeDocument/2006/relationships/image" Target="../media/image37.png"/><Relationship Id="rId10" Type="http://schemas.openxmlformats.org/officeDocument/2006/relationships/image" Target="../media/image32.png"/><Relationship Id="rId12" Type="http://schemas.openxmlformats.org/officeDocument/2006/relationships/image" Target="../media/image12.png"/><Relationship Id="rId9" Type="http://schemas.openxmlformats.org/officeDocument/2006/relationships/image" Target="../media/image36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3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10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Program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6" name="Google Shape;776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7" name="Google Shape;777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compilation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x=1000_000;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b=1, c=2,d=2;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2" name="Google Shape;792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4" name="Google Shape;794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9" name="Google Shape;799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compilation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x=1000_000;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b=1, c=2,d=2;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9" name="Google Shape;809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0" name="Google Shape;810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1" name="Google Shape;811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2" name="Google Shape;812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57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byte b=64, what will be the output of following operation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c=(byte)((b|5)+((byte)3&amp;(byte)4));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80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6" name="Google Shape;826;p5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7" name="Google Shape;827;p5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28" name="Google Shape;828;p5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9" name="Google Shape;829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5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3" name="Google Shape;833;p5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5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byte b=64, what will be the output of following operation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c=(byte)((b|5)+((byte)3&amp;(byte)4));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80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3" name="Google Shape;843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45" name="Google Shape;845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and DataTypes(Contd.)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9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9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9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9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 - The Scanner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6" name="Google Shape;856;p60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60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60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0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0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1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6" name="Google Shape;8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61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8" name="Google Shape;868;p61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05/09</a:t>
            </a:r>
            <a:r>
              <a:rPr lang="en"/>
              <a:t>/19</a:t>
            </a:r>
            <a:endParaRPr/>
          </a:p>
        </p:txBody>
      </p:sp>
      <p:sp>
        <p:nvSpPr>
          <p:cNvPr id="869" name="Google Shape;869;p61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Operators in Java and User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05/09/19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 a compile time error(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code doesn’t have any other declarations)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x=_122_3_45;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x=25;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 y=5;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 a compile time error(assuming code doesn’t have any other declarations)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main(String[]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x=_122_3_45;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x=25;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y=5;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Widening refers to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Assigning a smaller data type to larger one</a:t>
            </a:r>
            <a:endParaRPr i="0" sz="1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a larger data type to smaller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method 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05/09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Widening refers to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Assigning a smaller data type to larger one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a larger data type to smaller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method 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and DataTypes(Contd.)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 - The Scanner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Conditions and 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53"/>
          <p:cNvSpPr txBox="1"/>
          <p:nvPr>
            <p:ph type="title"/>
          </p:nvPr>
        </p:nvSpPr>
        <p:spPr>
          <a:xfrm>
            <a:off x="316671" y="121975"/>
            <a:ext cx="701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Operators in Java</a:t>
            </a:r>
            <a:endParaRPr b="1"/>
          </a:p>
        </p:txBody>
      </p:sp>
      <p:graphicFrame>
        <p:nvGraphicFramePr>
          <p:cNvPr id="762" name="Google Shape;762;p53"/>
          <p:cNvGraphicFramePr/>
          <p:nvPr/>
        </p:nvGraphicFramePr>
        <p:xfrm>
          <a:off x="1392750" y="8763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{4F1930B6-EA18-4FA1-9990-8CD0B9520FC8}</a:tableStyleId>
              </a:tblPr>
              <a:tblGrid>
                <a:gridCol w="1515375"/>
                <a:gridCol w="1726475"/>
                <a:gridCol w="3302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 Type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Precedence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114300" marR="114300" marL="114300"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5425">
                <a:tc rowSpan="2"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Unary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postfix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++ 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prefix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++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--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+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,!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rowSpan="2"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Arithmetic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multiplicative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 / %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additive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 -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Shift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shift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&lt;&lt; &gt;&gt; &gt;&gt;&gt;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rowSpan="2"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Relational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comparison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&gt; &lt;= &gt;= instanceof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equality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 !=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Operators in Java</a:t>
            </a:r>
            <a:endParaRPr b="1"/>
          </a:p>
        </p:txBody>
      </p:sp>
      <p:graphicFrame>
        <p:nvGraphicFramePr>
          <p:cNvPr id="768" name="Google Shape;768;p54"/>
          <p:cNvGraphicFramePr/>
          <p:nvPr/>
        </p:nvGraphicFramePr>
        <p:xfrm>
          <a:off x="1368263" y="772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{4F1930B6-EA18-4FA1-9990-8CD0B9520FC8}</a:tableStyleId>
              </a:tblPr>
              <a:tblGrid>
                <a:gridCol w="1515375"/>
                <a:gridCol w="1726475"/>
                <a:gridCol w="3302175"/>
              </a:tblGrid>
              <a:tr h="315425">
                <a:tc rowSpan="3"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AND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exclusive OR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^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bitwise inclusive OR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rowSpan="2"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AND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&amp;&amp;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 vMerge="1"/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OR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||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Ternary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ternary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? :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lnSpc>
                          <a:spcPct val="17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 += -= *= /= %= &amp;= ^= |= &lt;&lt;= &gt;&gt;= &gt;&gt;&gt;=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