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611ade6214ba383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3" name="Google Shape;793;g611ade6214ba3838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b1bc3ab54b2d8df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0" name="Google Shape;810;g1b1bc3ab54b2d8df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7" name="Google Shape;827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5" name="Google Shape;845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5" name="Google Shape;855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266c0b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266c0be5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371d00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6371d005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266c0be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6266c0be55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371d005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6371d0059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453d4b06a0823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9" name="Google Shape;759;g2453d4b06a08235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371d005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6" name="Google Shape;776;g6371d00598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10" Type="http://schemas.openxmlformats.org/officeDocument/2006/relationships/image" Target="../media/image3.png"/><Relationship Id="rId9" Type="http://schemas.openxmlformats.org/officeDocument/2006/relationships/image" Target="../media/image18.png"/><Relationship Id="rId5" Type="http://schemas.openxmlformats.org/officeDocument/2006/relationships/image" Target="../media/image32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11" Type="http://schemas.openxmlformats.org/officeDocument/2006/relationships/image" Target="../media/image26.png"/><Relationship Id="rId10" Type="http://schemas.openxmlformats.org/officeDocument/2006/relationships/image" Target="../media/image28.png"/><Relationship Id="rId12" Type="http://schemas.openxmlformats.org/officeDocument/2006/relationships/image" Target="../media/image3.png"/><Relationship Id="rId9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10" Type="http://schemas.openxmlformats.org/officeDocument/2006/relationships/image" Target="../media/image3.png"/><Relationship Id="rId9" Type="http://schemas.openxmlformats.org/officeDocument/2006/relationships/image" Target="../media/image18.png"/><Relationship Id="rId5" Type="http://schemas.openxmlformats.org/officeDocument/2006/relationships/image" Target="../media/image32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19/09/19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5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7" name="Google Shape;797;p55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98" name="Google Shape;798;p55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99" name="Google Shape;799;p55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0" name="Google Shape;800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5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55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4" name="Google Shape;804;p55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19/09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5" name="Google Shape;805;p55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6" name="Google Shape;80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55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static block is executed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Everytime a class is instantiated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rgbClr val="FF0000"/>
                </a:solidFill>
              </a:rPr>
              <a:t>Only once when a class is loaded</a:t>
            </a:r>
            <a:endParaRPr b="1" i="0" sz="16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Everytime a method is called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Before every static method invokation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6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4" name="Google Shape;814;p56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15" name="Google Shape;815;p56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16" name="Google Shape;816;p56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7" name="Google Shape;817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5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56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1" name="Google Shape;821;p56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19/09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2" name="Google Shape;822;p56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3" name="Google Shape;82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6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A(int x){ System.out.println(x);}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A(){ return 0;}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constructors are there in the above class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rgbClr val="FF0000"/>
                </a:solidFill>
              </a:rPr>
              <a:t>1</a:t>
            </a:r>
            <a:endParaRPr b="1" i="0" sz="16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19/09/19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0" name="Google Shape;830;p5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1" name="Google Shape;831;p57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7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33" name="Google Shape;833;p57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7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7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57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7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57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 and Final keywords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7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57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Basics of 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7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57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other objects in a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19/09/19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8" name="Google Shape;848;p5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9" name="Google Shape;849;p5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5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5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 and Overriding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9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8" name="Google Shape;85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59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0" name="Google Shape;860;p5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19/09</a:t>
            </a:r>
            <a:r>
              <a:rPr lang="en"/>
              <a:t>/19</a:t>
            </a:r>
            <a:endParaRPr/>
          </a:p>
        </p:txBody>
      </p:sp>
      <p:sp>
        <p:nvSpPr>
          <p:cNvPr id="861" name="Google Shape;861;p5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 and Objects(Contd.)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19/09/19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79" name="Google Shape;679;p4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19/09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8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ascending order of restriction(most restricted at last) of access modifiers is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ublic,protected,default,private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public,default,protected,private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private ,default, protected, public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ublic,private,protected ,default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5" name="Google Shape;695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6" name="Google Shape;696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19/09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ascending order of restriction(most restricted at last) of access modifiers is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public,protected,default,private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public,default,protected,private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private ,default, protected, public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public,private,protected ,default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2" name="Google Shape;712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3" name="Google Shape;713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1704967" y="20709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19/09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0"/>
          <p:cNvSpPr txBox="1"/>
          <p:nvPr/>
        </p:nvSpPr>
        <p:spPr>
          <a:xfrm>
            <a:off x="1704975" y="1416863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 A{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A(){}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would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Throw a compiler error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Won’t throw a compile time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Throw a runtime error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 a ClassNotFoundException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9" name="Google Shape;729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30" name="Google Shape;730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1704967" y="20709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19/09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1"/>
          <p:cNvSpPr txBox="1"/>
          <p:nvPr/>
        </p:nvSpPr>
        <p:spPr>
          <a:xfrm>
            <a:off x="1704975" y="1416863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A(){}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would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Throw a compiler error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Won’t throw a compile time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Throw a runtime error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 a ClassNotFoundException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52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2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48" name="Google Shape;748;p52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19/09/19</a:t>
            </a:r>
            <a:endParaRPr/>
          </a:p>
        </p:txBody>
      </p:sp>
      <p:sp>
        <p:nvSpPr>
          <p:cNvPr id="749" name="Google Shape;749;p52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2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 and Final keywords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2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Basics of 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2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2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other objects in a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3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3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3" name="Google Shape;763;p53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64" name="Google Shape;764;p53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65" name="Google Shape;765;p53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6" name="Google Shape;766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3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3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53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19/09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1" name="Google Shape;771;p53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53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tatic keyword can be used to create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member common to all the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method accessible without instantiation of a class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constructor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4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4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0" name="Google Shape;780;p54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81" name="Google Shape;781;p54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82" name="Google Shape;782;p54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3" name="Google Shape;783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5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4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7" name="Google Shape;787;p54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19/09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8" name="Google Shape;788;p54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54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keyword can be used to create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data member common to all the objects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method accessible without instantiation of a class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constructor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