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3811df5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g63811df518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11ade6214ba383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0" name="Google Shape;810;g611ade6214ba3838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2485b8ea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g62485b8eab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5" name="Google Shape;845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266c0be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266c0be5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3811df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63811df5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266c0b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6266c0be5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3811df5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63811df51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453d4b06a0823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9" name="Google Shape;759;g2453d4b06a08235f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3811df5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6" name="Google Shape;776;g63811df51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10" Type="http://schemas.openxmlformats.org/officeDocument/2006/relationships/image" Target="../media/image1.png"/><Relationship Id="rId9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11" Type="http://schemas.openxmlformats.org/officeDocument/2006/relationships/image" Target="../media/image32.png"/><Relationship Id="rId10" Type="http://schemas.openxmlformats.org/officeDocument/2006/relationships/image" Target="../media/image34.png"/><Relationship Id="rId12" Type="http://schemas.openxmlformats.org/officeDocument/2006/relationships/image" Target="../media/image1.png"/><Relationship Id="rId9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10" Type="http://schemas.openxmlformats.org/officeDocument/2006/relationships/image" Target="../media/image1.png"/><Relationship Id="rId9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20/09/19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5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7" name="Google Shape;797;p55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98" name="Google Shape;798;p55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99" name="Google Shape;799;p55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0" name="Google Shape;800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5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5" name="Google Shape;805;p55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55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NOT true?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Local variables can be made static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/>
              <a:t>A class declared abstract cannot have objects</a:t>
            </a:r>
            <a:endParaRPr i="0" sz="16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class declared final cannot be a Parent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class can be public abstract final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56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815" name="Google Shape;815;p56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816" name="Google Shape;816;p56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7" name="Google Shape;817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6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1" name="Google Shape;821;p56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2" name="Google Shape;822;p56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6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NOT true?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Local variables can be made static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" sz="1600"/>
              <a:t>A class declared abstract cannot have objects</a:t>
            </a:r>
            <a:endParaRPr i="0" sz="16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class declared final cannot be a Parent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class can be public abstract final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7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0" name="Google Shape;830;p5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57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833" name="Google Shape;833;p57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extends keyword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7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57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7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7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7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7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of Inheritance and related 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7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7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and final keywords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20/09/19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8" name="Google Shape;848;p5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9" name="Google Shape;849;p5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Interfaces and Abstraction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9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8" name="Google Shape;85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59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0" name="Google Shape;860;p5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20/09</a:t>
            </a:r>
            <a:r>
              <a:rPr lang="en"/>
              <a:t>/19</a:t>
            </a:r>
            <a:endParaRPr/>
          </a:p>
        </p:txBody>
      </p:sp>
      <p:sp>
        <p:nvSpPr>
          <p:cNvPr id="861" name="Google Shape;861;p5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and Final,Inheritance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20/09/19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8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79" name="Google Shape;679;p48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8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keyword is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static data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Object class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Reference to currently calling object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5" name="Google Shape;695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6" name="Google Shape;696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1" name="Google Shape;701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keyword is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static data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Object class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Reference to currently calling object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12" name="Google Shape;712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0"/>
          <p:cNvSpPr txBox="1"/>
          <p:nvPr/>
        </p:nvSpPr>
        <p:spPr>
          <a:xfrm>
            <a:off x="1704967" y="20709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0"/>
          <p:cNvSpPr txBox="1"/>
          <p:nvPr/>
        </p:nvSpPr>
        <p:spPr>
          <a:xfrm>
            <a:off x="1704975" y="11882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{System.out.println(“Non-static block”);}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{System.out.println(“static block”);}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4 objects of class A were created.Then number of times each line will be printed is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“Non static block” 4 times and “static block” 1  time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“Non static block” 1 times and “static block” 1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“Non static block” 1 times and “static block” 4 times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“Non static block” 4 times and “static block” 4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9" name="Google Shape;729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0" name="Google Shape;730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1704967" y="20709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1"/>
          <p:cNvSpPr txBox="1"/>
          <p:nvPr/>
        </p:nvSpPr>
        <p:spPr>
          <a:xfrm>
            <a:off x="1704975" y="1188263"/>
            <a:ext cx="63177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{System.out.println(“Non-static block”);}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{System.out.println(“static block”);}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4 objects of class A were created.Then number of times each line will be printed is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“Non static block” 4 times and “static block” 1  time</a:t>
            </a:r>
            <a:endParaRPr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“Non static block” 1 times and “static block” 1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“Non static block” 1 times and “static block” 4 times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“Non static block” 4 times and “static block” 4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48" name="Google Shape;74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20/09/19</a:t>
            </a:r>
            <a:endParaRPr/>
          </a:p>
        </p:txBody>
      </p:sp>
      <p:sp>
        <p:nvSpPr>
          <p:cNvPr id="749" name="Google Shape;749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and Final keywords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638175" y="24219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1126962" y="24219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Basics of Inheritance : extends keyword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2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other objects in a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64" name="Google Shape;764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65" name="Google Shape;765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6" name="Google Shape;766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1" name="Google Shape;771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3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not supported in Java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Single Inheritance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Inheritance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4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4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54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81" name="Google Shape;781;p54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82" name="Google Shape;782;p54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4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7" name="Google Shape;787;p54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20/09/19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8" name="Google Shape;788;p54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4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not supported in Java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Inheritance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Single Inheritance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Inheritance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Inheritance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