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63811df5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1" name="Google Shape;791;g63811df518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616e7ae3c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9" name="Google Shape;809;g616e7ae3c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7" name="Google Shape;827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9" name="Google Shape;849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266c0b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266c0be5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16e7ae3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616e7ae3c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266c0be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6266c0be5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16e7ae3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616e7ae3c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453d4b06a0823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7" name="Google Shape;757;g2453d4b06a08235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616e7ae3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4" name="Google Shape;774;g616e7ae3cf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10" Type="http://schemas.openxmlformats.org/officeDocument/2006/relationships/image" Target="../media/image7.png"/><Relationship Id="rId9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1" Type="http://schemas.openxmlformats.org/officeDocument/2006/relationships/image" Target="../media/image27.png"/><Relationship Id="rId10" Type="http://schemas.openxmlformats.org/officeDocument/2006/relationships/image" Target="../media/image35.png"/><Relationship Id="rId12" Type="http://schemas.openxmlformats.org/officeDocument/2006/relationships/image" Target="../media/image7.png"/><Relationship Id="rId9" Type="http://schemas.openxmlformats.org/officeDocument/2006/relationships/image" Target="../media/image38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3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10" Type="http://schemas.openxmlformats.org/officeDocument/2006/relationships/image" Target="../media/image7.png"/><Relationship Id="rId9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24/09/19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5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5" name="Google Shape;795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96" name="Google Shape;796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97" name="Google Shape;797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8" name="Google Shape;798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24/09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3" name="Google Shape;803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5"/>
          <p:cNvSpPr txBox="1"/>
          <p:nvPr/>
        </p:nvSpPr>
        <p:spPr>
          <a:xfrm>
            <a:off x="3343375" y="14277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shown in snippet shown on the left?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Overloading in 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/>
              <a:t>Overriding in A</a:t>
            </a:r>
            <a:endParaRPr i="0" sz="16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Overloading in B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Overloading and overriding in B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55"/>
          <p:cNvSpPr txBox="1"/>
          <p:nvPr/>
        </p:nvSpPr>
        <p:spPr>
          <a:xfrm>
            <a:off x="322300" y="1571250"/>
            <a:ext cx="2891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A{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oid display(){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System.out.println(“Hey”);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B extends A{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display(String 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System.out.println(“Hi, ”+s);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6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3" name="Google Shape;813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14" name="Google Shape;814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15" name="Google Shape;815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6" name="Google Shape;816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0" name="Google Shape;820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24/09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1" name="Google Shape;821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2" name="Google Shape;82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56"/>
          <p:cNvSpPr txBox="1"/>
          <p:nvPr/>
        </p:nvSpPr>
        <p:spPr>
          <a:xfrm>
            <a:off x="3343375" y="14277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shown in snippet shown on the left?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Overloading in 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/>
              <a:t>Overriding in A</a:t>
            </a:r>
            <a:endParaRPr i="0" sz="16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Overloading in B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Overloading and overriding in B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56"/>
          <p:cNvSpPr txBox="1"/>
          <p:nvPr/>
        </p:nvSpPr>
        <p:spPr>
          <a:xfrm>
            <a:off x="322300" y="1571250"/>
            <a:ext cx="2891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display(){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System.out.println(“Hey”);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 extends A{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display(String 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System.out.println(“Hi, ”+s);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24/09/19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0" name="Google Shape;830;p5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57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7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33" name="Google Shape;833;p57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7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Overriding and overloading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7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57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24/09/19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2" name="Google Shape;842;p5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3" name="Google Shape;843;p5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5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5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9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2" name="Google Shape;85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59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4" name="Google Shape;854;p5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24/09</a:t>
            </a:r>
            <a:r>
              <a:rPr lang="en"/>
              <a:t>/19</a:t>
            </a:r>
            <a:endParaRPr/>
          </a:p>
        </p:txBody>
      </p:sp>
      <p:sp>
        <p:nvSpPr>
          <p:cNvPr id="855" name="Google Shape;855;p5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Polymorphism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24/09/19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79" name="Google Shape;679;p4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24/09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extends 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extends 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extends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type of inheritance is shown above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Hybrid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5" name="Google Shape;695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6" name="Google Shape;696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24/09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extends 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extends 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extends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type of inheritance is shown above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2" name="Google Shape;712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3" name="Google Shape;713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1704967" y="-173903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24/09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0"/>
          <p:cNvSpPr txBox="1"/>
          <p:nvPr/>
        </p:nvSpPr>
        <p:spPr>
          <a:xfrm>
            <a:off x="1704975" y="807263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 A{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display(){ System.out.println(“Hey”);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 B extends A{void display(){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System.out.println(“Hello”);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assignments would print “Hello” if a reference of A, a_obj is declared and a_obj.display() is called: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a_obj=new A();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a_obj=new B();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a_obj=new Object();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a_obj=new a_obj();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9" name="Google Shape;729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0" name="Google Shape;730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1704967" y="-173903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24/09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1"/>
          <p:cNvSpPr txBox="1"/>
          <p:nvPr/>
        </p:nvSpPr>
        <p:spPr>
          <a:xfrm>
            <a:off x="1704975" y="807263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display(){ System.out.println(“Hey”);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 extends A{void display(){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System.out.println(“Hello”);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assignments would print “Hello” if a reference of A, a_obj is declared and a_obj.display() is called: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a_obj=new A();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a_obj=new B();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a_obj=new Object();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a_obj=new a_obj();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2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48" name="Google Shape;748;p52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24/09/19</a:t>
            </a:r>
            <a:endParaRPr/>
          </a:p>
        </p:txBody>
      </p:sp>
      <p:sp>
        <p:nvSpPr>
          <p:cNvPr id="749" name="Google Shape;749;p52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2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Covariant return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2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Overloading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3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1" name="Google Shape;761;p53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62" name="Google Shape;762;p53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63" name="Google Shape;763;p53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4" name="Google Shape;764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3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8" name="Google Shape;768;p53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24/09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9" name="Google Shape;769;p53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0" name="Google Shape;770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53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an INCORRECT condition for overriding methods?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B overrides A(meaning A is in Parent class)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marked final cannot be overridden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marked static cannot be overridden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B can declare any number of unchecked exceptions,even if A doesn’t declare them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B cannot declare a narrower Exception than one declared by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4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8" name="Google Shape;778;p5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79" name="Google Shape;779;p5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80" name="Google Shape;780;p5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1" name="Google Shape;781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5" name="Google Shape;785;p5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24/09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6" name="Google Shape;786;p5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7" name="Google Shape;78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54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an INCORRECT condition for overriding methods?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B overrides A(meaning A is in Parent class)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marked final cannot be overridden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marked static cannot be overridden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B can declare any number of unchecked exceptions,even if A doesn’t declare them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 B cannot declare a narrower Exception than one declared by A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