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453d4b06a08235f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g2453d4b06a08235f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0" name="Google Shape;790;g2453d4b06a08235f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6266c0be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6266c0be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453d4b06a0823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3" name="Google Shape;803;g2453d4b06a08235f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629cba58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0" name="Google Shape;820;g629cba5849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53d4b06a08235f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7" name="Google Shape;837;g2453d4b06a08235f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629cba58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4" name="Google Shape;854;g629cba5849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2485b8e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1" name="Google Shape;871;g62485b8eab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5" name="Google Shape;885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5" name="Google Shape;895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266c0be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266c0be5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29cba58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629cba584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266c0be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6266c0be55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29cba58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629cba584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629cba584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629cba5849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629cba584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8" name="Google Shape;758;g629cba5849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5" name="Google Shape;775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10" Type="http://schemas.openxmlformats.org/officeDocument/2006/relationships/image" Target="../media/image3.png"/><Relationship Id="rId9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34.png"/><Relationship Id="rId8" Type="http://schemas.openxmlformats.org/officeDocument/2006/relationships/image" Target="../media/image2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1" Type="http://schemas.openxmlformats.org/officeDocument/2006/relationships/image" Target="../media/image29.png"/><Relationship Id="rId10" Type="http://schemas.openxmlformats.org/officeDocument/2006/relationships/image" Target="../media/image31.png"/><Relationship Id="rId12" Type="http://schemas.openxmlformats.org/officeDocument/2006/relationships/image" Target="../media/image3.png"/><Relationship Id="rId9" Type="http://schemas.openxmlformats.org/officeDocument/2006/relationships/image" Target="../media/image32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10" Type="http://schemas.openxmlformats.org/officeDocument/2006/relationships/image" Target="../media/image3.png"/><Relationship Id="rId9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34.png"/><Relationship Id="rId8" Type="http://schemas.openxmlformats.org/officeDocument/2006/relationships/image" Target="../media/image2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7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Program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11/09/19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55"/>
          <p:cNvSpPr txBox="1"/>
          <p:nvPr>
            <p:ph type="title"/>
          </p:nvPr>
        </p:nvSpPr>
        <p:spPr>
          <a:xfrm>
            <a:off x="316671" y="121975"/>
            <a:ext cx="7015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Math methods </a:t>
            </a:r>
            <a:r>
              <a:rPr b="1" lang="en"/>
              <a:t>in Java</a:t>
            </a:r>
            <a:endParaRPr b="1"/>
          </a:p>
        </p:txBody>
      </p:sp>
      <p:pic>
        <p:nvPicPr>
          <p:cNvPr id="794" name="Google Shape;7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733075"/>
            <a:ext cx="5849754" cy="433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 methods in Java</a:t>
            </a:r>
            <a:endParaRPr b="1"/>
          </a:p>
        </p:txBody>
      </p:sp>
      <p:pic>
        <p:nvPicPr>
          <p:cNvPr id="800" name="Google Shape;8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604" y="698775"/>
            <a:ext cx="4786623" cy="444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57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7" name="Google Shape;807;p57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08" name="Google Shape;808;p57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09" name="Google Shape;809;p57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0" name="Google Shape;810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57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7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4" name="Google Shape;814;p57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5" name="Google Shape;815;p57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6" name="Google Shape;816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57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report an exception by a method, which is not handled by the method itself we use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throws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5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4" name="Google Shape;824;p58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25" name="Google Shape;825;p58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26" name="Google Shape;826;p58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7" name="Google Shape;827;p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5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58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1" name="Google Shape;831;p58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2" name="Google Shape;832;p58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58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report an exception by a method, which is not handled by the method itself we use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5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1" name="Google Shape;841;p5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42" name="Google Shape;842;p5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43" name="Google Shape;843;p5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4" name="Google Shape;844;p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5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5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8" name="Google Shape;848;p5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9" name="Google Shape;849;p5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array declaration is illegal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int[] arr[];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int[5] arr;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int[][] arr[];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 arr={10,5,16,19};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0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6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8" name="Google Shape;858;p6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59" name="Google Shape;859;p6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60" name="Google Shape;860;p6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1" name="Google Shape;861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6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60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5" name="Google Shape;865;p6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6" name="Google Shape;866;p6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7" name="Google Shape;867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60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array declaration is illegal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int[] arr[];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int[5] arr;</a:t>
            </a:r>
            <a:endParaRPr b="1" sz="1400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int[][] arr[];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 arr={10,5,16,19};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11/09/19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4" name="Google Shape;874;p61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5" name="Google Shape;875;p61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61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877" name="Google Shape;877;p61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61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1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61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1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61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11/09/19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8" name="Google Shape;888;p6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9" name="Google Shape;889;p62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62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62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 and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62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3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8" name="Google Shape;89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63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0" name="Google Shape;900;p63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11/09</a:t>
            </a:r>
            <a:r>
              <a:rPr lang="en"/>
              <a:t>/19</a:t>
            </a:r>
            <a:endParaRPr/>
          </a:p>
        </p:txBody>
      </p:sp>
      <p:sp>
        <p:nvSpPr>
          <p:cNvPr id="901" name="Google Shape;901;p63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String,Arrays and 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11/09/19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7" name="Google Shape;677;p48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78" name="Google Shape;678;p48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79" name="Google Shape;679;p48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8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a class MainClass with only following method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ublic static void main(String x){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would lead to a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Exception 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Neither Compilation nor Runtime Error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output(but code will run fine)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5" name="Google Shape;695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6" name="Google Shape;696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a class MainClass with only following method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 x){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would lead to a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Runtime Exception 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Neither Compilation nor Runtime Error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output(but code will run fine)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12" name="Google Shape;712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3" name="Google Shape;713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1704967" y="-113453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0"/>
          <p:cNvSpPr txBox="1"/>
          <p:nvPr/>
        </p:nvSpPr>
        <p:spPr>
          <a:xfrm>
            <a:off x="1704975" y="917725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method body will change value of Employee reference in caller method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 : public static void changeEmployee(Employee e){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 //???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e=null;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e=new Employee();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Any setter method that would change anything in employee object referred by 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setter method that would change anything in employee object referred by 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9" name="Google Shape;729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30" name="Google Shape;730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1704967" y="-113453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1"/>
          <p:cNvSpPr txBox="1"/>
          <p:nvPr/>
        </p:nvSpPr>
        <p:spPr>
          <a:xfrm>
            <a:off x="1704975" y="917725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method body will change value of Employee reference in caller method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 : public static void changeEmployee(Employee e){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 //???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e=null;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e=new Employee();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Any setter method that would change anything in employee object referred by e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getter method that would access anything in employee object referred by 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5" name="Google Shape;745;p52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46" name="Google Shape;746;p52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47" name="Google Shape;747;p52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4" name="Google Shape;75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52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objects created by following lines of code are: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str1=”A”;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str2=str1;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str3=new String(“B”);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str4=str1.concat(“K”).concat(“A”);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3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3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2" name="Google Shape;762;p53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63" name="Google Shape;763;p53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64" name="Google Shape;764;p53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5" name="Google Shape;765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3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3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9" name="Google Shape;769;p53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53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1" name="Google Shape;77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3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objects created by following lines of code are: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str1=”A”;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str2=str1;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str3=new String(“B”);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str4=str1.concat(“K”).concat(“A”);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4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8" name="Google Shape;778;p54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4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4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Strings and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4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82" name="Google Shape;782;p5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11/09/19</a:t>
            </a:r>
            <a:endParaRPr/>
          </a:p>
        </p:txBody>
      </p:sp>
      <p:sp>
        <p:nvSpPr>
          <p:cNvPr id="783" name="Google Shape;783;p54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54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54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4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Inbuilt Functions and Basic File I/O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