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2485b8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g62485b8e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62485b8ea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5" name="Google Shape;775;g62485b8eab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62485b8ea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5" name="Google Shape;785;g62485b8eab_0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2485b8e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3" name="Google Shape;663;g62485b8ea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52115a6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3" name="Google Shape;673;g652115a6b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5423a67f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6" name="Google Shape;686;g65423a67fb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c4065b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2" name="Google Shape;702;g65c4065bbe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62485b8e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8" name="Google Shape;718;g62485b8eab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6fa82dbae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3" name="Google Shape;733;g6fa82dbae9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73f3538d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9" name="Google Shape;749;g73f3538d8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6fa82dba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5" name="Google Shape;765;g6fa82dbae9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10" Type="http://schemas.openxmlformats.org/officeDocument/2006/relationships/image" Target="../media/image10.png"/><Relationship Id="rId9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Relationship Id="rId7" Type="http://schemas.openxmlformats.org/officeDocument/2006/relationships/image" Target="../media/image16.png"/><Relationship Id="rId8" Type="http://schemas.openxmlformats.org/officeDocument/2006/relationships/image" Target="../media/image2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23.png"/><Relationship Id="rId4" Type="http://schemas.openxmlformats.org/officeDocument/2006/relationships/image" Target="../media/image31.png"/><Relationship Id="rId11" Type="http://schemas.openxmlformats.org/officeDocument/2006/relationships/image" Target="../media/image28.png"/><Relationship Id="rId10" Type="http://schemas.openxmlformats.org/officeDocument/2006/relationships/image" Target="../media/image35.png"/><Relationship Id="rId12" Type="http://schemas.openxmlformats.org/officeDocument/2006/relationships/image" Target="../media/image10.png"/><Relationship Id="rId9" Type="http://schemas.openxmlformats.org/officeDocument/2006/relationships/image" Target="../media/image36.png"/><Relationship Id="rId5" Type="http://schemas.openxmlformats.org/officeDocument/2006/relationships/image" Target="../media/image32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Relationship Id="rId8" Type="http://schemas.openxmlformats.org/officeDocument/2006/relationships/image" Target="../media/image3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10" Type="http://schemas.openxmlformats.org/officeDocument/2006/relationships/image" Target="../media/image10.png"/><Relationship Id="rId9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Relationship Id="rId7" Type="http://schemas.openxmlformats.org/officeDocument/2006/relationships/image" Target="../media/image16.png"/><Relationship Id="rId8" Type="http://schemas.openxmlformats.org/officeDocument/2006/relationships/image" Target="../media/image26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2_Divi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630238" y="544498"/>
            <a:ext cx="5990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, Infographics and Caption">
  <p:cSld name="2_2 Line Title, Infographics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Line Title and Content">
  <p:cSld name="1_2 Line 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2_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 and Content">
  <p:cSld name="2_2 Line Title and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2 Line Title, Infographics and Caption">
  <p:cSld name="3_2 Line Title, Infographics and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6_Section 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22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126" name="Google Shape;126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22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140" name="Google Shape;140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22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1_Title and TImeline Infographic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1_Title and Doughnut Char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1_Title and Line Char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5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1_Title and Doughnut Chart 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1_Title and Infograhic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27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7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7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27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1_Title and Infographic 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250" name="Google Shape;25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28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28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28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28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2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1_Title and Infographic 3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29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29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29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29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29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29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29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29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29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29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29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29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29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29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29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29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29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29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29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29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90" name="Google Shape;290;p29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291" name="Google Shape;291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8" name="Google Shape;30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2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9" name="Google Shape;319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10_Custom Layou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30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3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7" name="Google Shape;32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picture and caption">
  <p:cSld name="Title, picture and caption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/>
          <p:nvPr>
            <p:ph idx="2" type="pic"/>
          </p:nvPr>
        </p:nvSpPr>
        <p:spPr>
          <a:xfrm>
            <a:off x="4136817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648274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 txBox="1"/>
          <p:nvPr>
            <p:ph type="title"/>
          </p:nvPr>
        </p:nvSpPr>
        <p:spPr>
          <a:xfrm>
            <a:off x="629841" y="616199"/>
            <a:ext cx="361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2"/>
          <p:cNvSpPr/>
          <p:nvPr/>
        </p:nvSpPr>
        <p:spPr>
          <a:xfrm>
            <a:off x="591700" y="1822542"/>
            <a:ext cx="18366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2586608" y="1819788"/>
            <a:ext cx="18183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6603923" y="1808792"/>
            <a:ext cx="18684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4604246" y="1819788"/>
            <a:ext cx="18429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673283" y="1950244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6777923" y="1956818"/>
            <a:ext cx="263400" cy="2634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4719917" y="1957683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/>
          <p:nvPr/>
        </p:nvSpPr>
        <p:spPr>
          <a:xfrm>
            <a:off x="2681861" y="1946687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772836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32"/>
          <p:cNvSpPr txBox="1"/>
          <p:nvPr>
            <p:ph idx="2" type="body"/>
          </p:nvPr>
        </p:nvSpPr>
        <p:spPr>
          <a:xfrm>
            <a:off x="2752107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32"/>
          <p:cNvSpPr txBox="1"/>
          <p:nvPr>
            <p:ph idx="3" type="body"/>
          </p:nvPr>
        </p:nvSpPr>
        <p:spPr>
          <a:xfrm>
            <a:off x="4782484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32"/>
          <p:cNvSpPr txBox="1"/>
          <p:nvPr>
            <p:ph idx="4" type="body"/>
          </p:nvPr>
        </p:nvSpPr>
        <p:spPr>
          <a:xfrm>
            <a:off x="6844575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32"/>
          <p:cNvSpPr txBox="1"/>
          <p:nvPr>
            <p:ph idx="5" type="body"/>
          </p:nvPr>
        </p:nvSpPr>
        <p:spPr>
          <a:xfrm>
            <a:off x="766677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32"/>
          <p:cNvSpPr txBox="1"/>
          <p:nvPr>
            <p:ph idx="6" type="body"/>
          </p:nvPr>
        </p:nvSpPr>
        <p:spPr>
          <a:xfrm>
            <a:off x="2752106" y="2633878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32"/>
          <p:cNvSpPr txBox="1"/>
          <p:nvPr>
            <p:ph idx="7" type="body"/>
          </p:nvPr>
        </p:nvSpPr>
        <p:spPr>
          <a:xfrm>
            <a:off x="47824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8" name="Google Shape;358;p32"/>
          <p:cNvSpPr txBox="1"/>
          <p:nvPr>
            <p:ph idx="8" type="body"/>
          </p:nvPr>
        </p:nvSpPr>
        <p:spPr>
          <a:xfrm>
            <a:off x="68430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3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2"/>
          <p:cNvSpPr txBox="1"/>
          <p:nvPr>
            <p:ph idx="11" type="ftr"/>
          </p:nvPr>
        </p:nvSpPr>
        <p:spPr>
          <a:xfrm>
            <a:off x="3038475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3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591700" y="1822543"/>
            <a:ext cx="18834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2611322" y="1819789"/>
            <a:ext cx="18645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653351" y="1808793"/>
            <a:ext cx="19161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2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1_Divider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3 picture with caption" showMasterSp="0">
  <p:cSld name="Title and 3 picture with captio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4"/>
          <p:cNvSpPr txBox="1"/>
          <p:nvPr>
            <p:ph type="title"/>
          </p:nvPr>
        </p:nvSpPr>
        <p:spPr>
          <a:xfrm>
            <a:off x="629841" y="600075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4"/>
          <p:cNvSpPr/>
          <p:nvPr>
            <p:ph idx="2" type="pic"/>
          </p:nvPr>
        </p:nvSpPr>
        <p:spPr>
          <a:xfrm>
            <a:off x="1445363" y="1382268"/>
            <a:ext cx="16680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34"/>
          <p:cNvSpPr/>
          <p:nvPr>
            <p:ph idx="3" type="pic"/>
          </p:nvPr>
        </p:nvSpPr>
        <p:spPr>
          <a:xfrm>
            <a:off x="3744984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34"/>
          <p:cNvSpPr/>
          <p:nvPr>
            <p:ph idx="4" type="pic"/>
          </p:nvPr>
        </p:nvSpPr>
        <p:spPr>
          <a:xfrm>
            <a:off x="6055443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2" name="Google Shape;392;p34"/>
          <p:cNvSpPr txBox="1"/>
          <p:nvPr>
            <p:ph idx="1" type="body"/>
          </p:nvPr>
        </p:nvSpPr>
        <p:spPr>
          <a:xfrm>
            <a:off x="1439466" y="3519224"/>
            <a:ext cx="1674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34"/>
          <p:cNvSpPr txBox="1"/>
          <p:nvPr>
            <p:ph idx="5" type="body"/>
          </p:nvPr>
        </p:nvSpPr>
        <p:spPr>
          <a:xfrm>
            <a:off x="3744985" y="3519224"/>
            <a:ext cx="1653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34"/>
          <p:cNvSpPr txBox="1"/>
          <p:nvPr>
            <p:ph idx="6" type="body"/>
          </p:nvPr>
        </p:nvSpPr>
        <p:spPr>
          <a:xfrm>
            <a:off x="6050503" y="3519223"/>
            <a:ext cx="165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Google Shape;395;p34"/>
          <p:cNvSpPr txBox="1"/>
          <p:nvPr>
            <p:ph idx="7" type="body"/>
          </p:nvPr>
        </p:nvSpPr>
        <p:spPr>
          <a:xfrm>
            <a:off x="1439863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Google Shape;396;p34"/>
          <p:cNvSpPr txBox="1"/>
          <p:nvPr>
            <p:ph idx="8" type="body"/>
          </p:nvPr>
        </p:nvSpPr>
        <p:spPr>
          <a:xfrm>
            <a:off x="3735388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7" name="Google Shape;397;p34"/>
          <p:cNvSpPr txBox="1"/>
          <p:nvPr>
            <p:ph idx="9" type="body"/>
          </p:nvPr>
        </p:nvSpPr>
        <p:spPr>
          <a:xfrm>
            <a:off x="6050502" y="3862520"/>
            <a:ext cx="1659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Google Shape;398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pictures" showMasterSp="0">
  <p:cSld name="Title and 2 picture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5"/>
          <p:cNvSpPr txBox="1"/>
          <p:nvPr>
            <p:ph type="title"/>
          </p:nvPr>
        </p:nvSpPr>
        <p:spPr>
          <a:xfrm>
            <a:off x="642473" y="546498"/>
            <a:ext cx="590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5"/>
          <p:cNvSpPr/>
          <p:nvPr/>
        </p:nvSpPr>
        <p:spPr>
          <a:xfrm>
            <a:off x="4599929" y="1870236"/>
            <a:ext cx="39219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/>
          <p:nvPr>
            <p:ph idx="2" type="pic"/>
          </p:nvPr>
        </p:nvSpPr>
        <p:spPr>
          <a:xfrm>
            <a:off x="4599929" y="1868092"/>
            <a:ext cx="39219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Google Shape;406;p35"/>
          <p:cNvSpPr/>
          <p:nvPr>
            <p:ph idx="3" type="pic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629841" y="3145632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p35"/>
          <p:cNvSpPr txBox="1"/>
          <p:nvPr>
            <p:ph idx="4" type="body"/>
          </p:nvPr>
        </p:nvSpPr>
        <p:spPr>
          <a:xfrm>
            <a:off x="635000" y="3515616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b="0" i="0" sz="131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9" name="Google Shape;409;p35"/>
          <p:cNvSpPr txBox="1"/>
          <p:nvPr>
            <p:ph idx="10" type="dt"/>
          </p:nvPr>
        </p:nvSpPr>
        <p:spPr>
          <a:xfrm>
            <a:off x="642473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5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Icons and Content">
  <p:cSld name="Title, Icons and Conten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878243" y="1572506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36"/>
          <p:cNvSpPr txBox="1"/>
          <p:nvPr>
            <p:ph idx="2" type="body"/>
          </p:nvPr>
        </p:nvSpPr>
        <p:spPr>
          <a:xfrm>
            <a:off x="878243" y="1088140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36"/>
          <p:cNvSpPr txBox="1"/>
          <p:nvPr>
            <p:ph idx="3" type="body"/>
          </p:nvPr>
        </p:nvSpPr>
        <p:spPr>
          <a:xfrm>
            <a:off x="878243" y="2046971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Google Shape;424;p36"/>
          <p:cNvSpPr txBox="1"/>
          <p:nvPr>
            <p:ph idx="4" type="body"/>
          </p:nvPr>
        </p:nvSpPr>
        <p:spPr>
          <a:xfrm>
            <a:off x="878243" y="252895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36"/>
          <p:cNvSpPr txBox="1"/>
          <p:nvPr>
            <p:ph idx="5" type="body"/>
          </p:nvPr>
        </p:nvSpPr>
        <p:spPr>
          <a:xfrm>
            <a:off x="878243" y="300539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36"/>
          <p:cNvSpPr txBox="1"/>
          <p:nvPr>
            <p:ph idx="6" type="body"/>
          </p:nvPr>
        </p:nvSpPr>
        <p:spPr>
          <a:xfrm>
            <a:off x="4359486" y="1572507"/>
            <a:ext cx="2413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p36"/>
          <p:cNvSpPr txBox="1"/>
          <p:nvPr>
            <p:ph idx="7" type="body"/>
          </p:nvPr>
        </p:nvSpPr>
        <p:spPr>
          <a:xfrm>
            <a:off x="4359486" y="1088140"/>
            <a:ext cx="2413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36"/>
          <p:cNvSpPr txBox="1"/>
          <p:nvPr>
            <p:ph idx="8" type="body"/>
          </p:nvPr>
        </p:nvSpPr>
        <p:spPr>
          <a:xfrm>
            <a:off x="4359486" y="2046971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36"/>
          <p:cNvSpPr txBox="1"/>
          <p:nvPr>
            <p:ph idx="9" type="body"/>
          </p:nvPr>
        </p:nvSpPr>
        <p:spPr>
          <a:xfrm>
            <a:off x="4359486" y="252895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36"/>
          <p:cNvSpPr txBox="1"/>
          <p:nvPr>
            <p:ph idx="13" type="body"/>
          </p:nvPr>
        </p:nvSpPr>
        <p:spPr>
          <a:xfrm>
            <a:off x="4359486" y="300539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1" name="Google Shape;431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3" name="Google Shape;43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5" name="Google Shape;445;p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5_Section Header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37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450" name="Google Shape;450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7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6" name="Google Shape;456;p37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7" name="Google Shape;457;p37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Google Shape;458;p37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37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464" name="Google Shape;464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37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0" name="Google Shape;470;p37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Google Shape;471;p37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2" name="Google Shape;4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Title and TImeline Infographic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8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8" name="Google Shape;478;p38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38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38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1" name="Google Shape;481;p38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2" name="Google Shape;482;p38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3" name="Google Shape;483;p38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4" name="Google Shape;484;p38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5" name="Google Shape;485;p38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6" name="Google Shape;486;p38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7" name="Google Shape;487;p38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8" name="Google Shape;488;p38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9" name="Google Shape;489;p38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0" name="Google Shape;490;p38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1" name="Google Shape;491;p38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2" name="Google Shape;492;p38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38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4" name="Google Shape;494;p38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38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6" name="Google Shape;496;p38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7" name="Google Shape;49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0" name="Google Shape;5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Title and Doughnut Char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6" name="Google Shape;50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Title and Line Chart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0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40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40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6" name="Google Shape;516;p40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7" name="Google Shape;517;p40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8" name="Google Shape;518;p40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40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Google Shape;520;p40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1" name="Google Shape;521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6" name="Google Shape;5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Title and Doughnut Chart 2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1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4" name="Google Shape;534;p41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41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6" name="Google Shape;536;p41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7" name="Google Shape;5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2" name="Google Shape;54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Title and Infograhic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2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9" name="Google Shape;549;p42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0" name="Google Shape;550;p42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1" name="Google Shape;551;p42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2" name="Google Shape;552;p42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3" name="Google Shape;553;p42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4" name="Google Shape;554;p42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5" name="Google Shape;555;p42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6" name="Google Shape;556;p42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42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42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9" name="Google Shape;559;p42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0" name="Google Shape;560;p42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42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2" name="Google Shape;562;p42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Google Shape;563;p42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4" name="Google Shape;564;p42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5" name="Google Shape;565;p42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66" name="Google Shape;56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2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2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0" name="Google Shape;57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Title and Infographic 2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574" name="Google Shape;57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3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6" name="Google Shape;576;p43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7" name="Google Shape;577;p43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8" name="Google Shape;578;p43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9" name="Google Shape;579;p43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0" name="Google Shape;580;p43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1" name="Google Shape;581;p43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4" name="Google Shape;584;p43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5" name="Google Shape;585;p4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Title and Infographic 3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44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1" name="Google Shape;591;p44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2" name="Google Shape;592;p44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3" name="Google Shape;593;p44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4" name="Google Shape;594;p44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5" name="Google Shape;595;p44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6" name="Google Shape;596;p44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7" name="Google Shape;597;p44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8" name="Google Shape;598;p44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9" name="Google Shape;599;p44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0" name="Google Shape;600;p44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1" name="Google Shape;601;p44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3" name="Google Shape;603;p44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4" name="Google Shape;604;p44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5" name="Google Shape;605;p44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6" name="Google Shape;606;p44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7" name="Google Shape;607;p44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8" name="Google Shape;608;p44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9" name="Google Shape;609;p44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0" name="Google Shape;610;p44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1" name="Google Shape;611;p44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2" name="Google Shape;612;p44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14" name="Google Shape;614;p44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615" name="Google Shape;615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2" name="Google Shape;63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4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1" name="Google Shape;641;p4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3" name="Google Shape;643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Google Shape;647;p45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8" name="Google Shape;648;p45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9" name="Google Shape;649;p4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1" name="Google Shape;65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0238" y="544498"/>
            <a:ext cx="6196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jp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Relationship Id="rId5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Relationship Id="rId5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Relationship Id="rId5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Relationship Id="rId5" Type="http://schemas.openxmlformats.org/officeDocument/2006/relationships/image" Target="../media/image3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6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 Course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7" name="Google Shape;65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6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9" name="Google Shape;659;p46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06/11/19</a:t>
            </a:r>
            <a:endParaRPr/>
          </a:p>
        </p:txBody>
      </p:sp>
      <p:sp>
        <p:nvSpPr>
          <p:cNvPr id="660" name="Google Shape;660;p46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5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06/11/19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8" name="Google Shape;778;p55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9" name="Google Shape;779;p55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Class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55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55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Greedy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55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6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8" name="Google Shape;78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56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0" name="Google Shape;790;p56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06/11</a:t>
            </a:r>
            <a:r>
              <a:rPr lang="en"/>
              <a:t>/19</a:t>
            </a:r>
            <a:endParaRPr/>
          </a:p>
        </p:txBody>
      </p:sp>
      <p:sp>
        <p:nvSpPr>
          <p:cNvPr id="791" name="Google Shape;791;p56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91" l="0" r="0" t="7699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7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900"/>
              <a:buFont typeface="Proxima Nova"/>
              <a:buNone/>
            </a:pPr>
            <a:fld id="{00000000-1234-1234-1234-123412341234}" type="slidenum">
              <a:rPr lang="e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7" name="Google Shape;66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72" y="0"/>
            <a:ext cx="3259768" cy="40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7"/>
          <p:cNvSpPr txBox="1"/>
          <p:nvPr/>
        </p:nvSpPr>
        <p:spPr>
          <a:xfrm>
            <a:off x="733775" y="427271"/>
            <a:ext cx="30009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Program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Greedy Algorithms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Shubham Sharm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9" name="Google Shape;66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7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FFFFFF"/>
                </a:solidFill>
              </a:rPr>
              <a:t>06/11/19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6" name="Google Shape;676;p48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 Class  . . . 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48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678" name="Google Shape;678;p48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06/11</a:t>
            </a:r>
            <a:r>
              <a:rPr lang="en"/>
              <a:t>/19</a:t>
            </a:r>
            <a:endParaRPr/>
          </a:p>
        </p:txBody>
      </p:sp>
      <p:sp>
        <p:nvSpPr>
          <p:cNvPr id="679" name="Google Shape;679;p48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48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 Sort - Implementation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8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8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8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Sort - Implementation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9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9" name="Google Shape;689;p49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690" name="Google Shape;690;p49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691" name="Google Shape;691;p49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2" name="Google Shape;692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49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49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6" name="Google Shape;696;p49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06/11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7" name="Google Shape;697;p49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8" name="Google Shape;698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49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Given a sorted array, then which one would perform better?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Quick Sort with first element as pivot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Bubble Sort without flag variable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Merge Sort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sort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0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5" name="Google Shape;705;p50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06" name="Google Shape;706;p50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07" name="Google Shape;707;p50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8" name="Google Shape;708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50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50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</a:t>
            </a:r>
            <a:r>
              <a:rPr lang="en" sz="3600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2" name="Google Shape;712;p50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06/11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3" name="Google Shape;713;p50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4" name="Google Shape;714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50"/>
          <p:cNvSpPr txBox="1"/>
          <p:nvPr/>
        </p:nvSpPr>
        <p:spPr>
          <a:xfrm>
            <a:off x="1704975" y="1468085"/>
            <a:ext cx="5731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Given a sorted array, then which one would perform better?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Quick Sort with first element as pivot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Bubble Sort without flag variable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Merge Sort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sort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1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1" name="Google Shape;721;p51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51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51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Greedy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51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</a:t>
            </a:r>
            <a:r>
              <a:rPr lang="en"/>
              <a:t>Programming</a:t>
            </a:r>
            <a:endParaRPr/>
          </a:p>
        </p:txBody>
      </p:sp>
      <p:sp>
        <p:nvSpPr>
          <p:cNvPr id="725" name="Google Shape;725;p51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06/11/19</a:t>
            </a:r>
            <a:endParaRPr/>
          </a:p>
        </p:txBody>
      </p:sp>
      <p:sp>
        <p:nvSpPr>
          <p:cNvPr id="726" name="Google Shape;726;p51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51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51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Interval Partitioning / Job Scheduling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51"/>
          <p:cNvSpPr txBox="1"/>
          <p:nvPr/>
        </p:nvSpPr>
        <p:spPr>
          <a:xfrm>
            <a:off x="638175" y="21171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51"/>
          <p:cNvSpPr txBox="1"/>
          <p:nvPr/>
        </p:nvSpPr>
        <p:spPr>
          <a:xfrm>
            <a:off x="1126962" y="21171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 of Correctness of Job Scheduling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6" name="Google Shape;736;p52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37" name="Google Shape;737;p52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38" name="Google Shape;738;p52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9" name="Google Shape;739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52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52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3" name="Google Shape;743;p52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06/11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4" name="Google Shape;744;p52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5" name="Google Shape;745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52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Which of the following is not a characteristic of Greedy Algorithms?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May not reach to a global optimum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sighted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Is always correct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None of the above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3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2" name="Google Shape;752;p53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53" name="Google Shape;753;p53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54" name="Google Shape;754;p53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5" name="Google Shape;755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53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53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9" name="Google Shape;759;p53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06/11/19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0" name="Google Shape;760;p53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1" name="Google Shape;76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53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Which of the following is not a characteristic of Greedy Algorithms?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May not reach to a global optimum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sighted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always correct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None of the above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4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8" name="Google Shape;768;p54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Takeaways. . 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54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770" name="Google Shape;770;p5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06/11</a:t>
            </a:r>
            <a:r>
              <a:rPr lang="en"/>
              <a:t>/19</a:t>
            </a:r>
            <a:endParaRPr/>
          </a:p>
        </p:txBody>
      </p:sp>
      <p:sp>
        <p:nvSpPr>
          <p:cNvPr id="771" name="Google Shape;771;p54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Greedy Algorithm for Interval Partitioning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54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