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485b8ea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485b8ea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485b8ea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485b8ea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485b8ea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485b8ea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485b8e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2485b8eab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485b8ea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62485b8eab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485b8e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62485b8eab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485b8ea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62485b8eab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485b8eab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62485b8ea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62485b8eab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485b8eab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62485b8e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62485b8eab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485b8ea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485b8ea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485b8ea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485b8ea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485b8ea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485b8ea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485b8ea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485b8ea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Stack </a:t>
            </a:r>
            <a:r>
              <a:rPr b="0" i="0" lang="en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Progra</a:t>
            </a: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04/09/19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Variables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3235375" y="1030725"/>
            <a:ext cx="2443800" cy="17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512350" y="2829225"/>
            <a:ext cx="2443800" cy="17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(inside a class)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5958400" y="2829225"/>
            <a:ext cx="2443800" cy="17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(instances of class)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3751650" y="1624725"/>
            <a:ext cx="1640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(inside a method or a block)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Java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37866"/>
            <a:ext cx="66675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Java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7235" l="0" r="0" t="0"/>
          <a:stretch/>
        </p:blipFill>
        <p:spPr>
          <a:xfrm>
            <a:off x="1700800" y="1146774"/>
            <a:ext cx="6191250" cy="3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139975" y="741375"/>
            <a:ext cx="89253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 sz="2000"/>
              <a:t>ALL FOLLOW THE RULE ---&gt; Range = -2</a:t>
            </a:r>
            <a:r>
              <a:rPr b="1" baseline="30000" lang="en" sz="2000"/>
              <a:t>(bits-1)</a:t>
            </a:r>
            <a:r>
              <a:rPr b="1" lang="en" sz="2000"/>
              <a:t> to </a:t>
            </a:r>
            <a:r>
              <a:rPr b="1" lang="en" sz="2000">
                <a:solidFill>
                  <a:schemeClr val="dk1"/>
                </a:solidFill>
              </a:rPr>
              <a:t>2</a:t>
            </a:r>
            <a:r>
              <a:rPr b="1" baseline="30000" lang="en" sz="2000">
                <a:solidFill>
                  <a:schemeClr val="dk1"/>
                </a:solidFill>
              </a:rPr>
              <a:t>(bits-1)</a:t>
            </a:r>
            <a:r>
              <a:rPr b="1" lang="en" sz="2000">
                <a:solidFill>
                  <a:schemeClr val="dk1"/>
                </a:solidFill>
              </a:rPr>
              <a:t>-1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</a:t>
            </a:r>
            <a:r>
              <a:rPr b="1" lang="en" sz="2000"/>
              <a:t>EXCEPT CHAR ----&gt; Range = 0 to 2</a:t>
            </a:r>
            <a:r>
              <a:rPr b="1" baseline="30000" lang="en" sz="2000"/>
              <a:t>bits</a:t>
            </a:r>
            <a:r>
              <a:rPr b="1" lang="en" sz="2000"/>
              <a:t> -1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207" name="Google Shape;207;p3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04/09/19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boolean is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bits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bit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Dependent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224" name="Google Shape;224;p3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04/09/19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boolean is 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bits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bit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VM Dependent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241" name="Google Shape;241;p3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04/09/19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give a Loss of Precision Error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String s=null;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d=2.330;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258" name="Google Shape;258;p3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04/09/19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give a Loss of Precision Error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String s=null;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 d=2.330;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2;</a:t>
            </a:r>
            <a:endParaRPr i="0" sz="1400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 txBox="1"/>
          <p:nvPr>
            <p:ph idx="11" type="ftr"/>
          </p:nvPr>
        </p:nvSpPr>
        <p:spPr>
          <a:xfrm>
            <a:off x="3028950" y="4767275"/>
            <a:ext cx="404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Development Program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Java?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 of Java and Testing of installation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Basic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 of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638175" y="2726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1126962" y="2726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and Data Types used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>
            <p:ph idx="11" type="ftr"/>
          </p:nvPr>
        </p:nvSpPr>
        <p:spPr>
          <a:xfrm>
            <a:off x="3028950" y="4767275"/>
            <a:ext cx="404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Development Program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04/09/19</a:t>
            </a:r>
            <a:endParaRPr/>
          </a:p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Backend Development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Java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04/09/19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Java?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Development Program</a:t>
            </a:r>
            <a:endParaRPr/>
          </a:p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04/09/19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 of Java and Testing of installation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Basic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 of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38175" y="2726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126962" y="2726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and Data Types used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16671" y="121975"/>
            <a:ext cx="701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Java? - Features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37250" y="1082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142" name="Google Shape;142;p22"/>
          <p:cNvSpPr txBox="1"/>
          <p:nvPr/>
        </p:nvSpPr>
        <p:spPr>
          <a:xfrm>
            <a:off x="316675" y="907200"/>
            <a:ext cx="81987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General Purpose Programming Language(Domain Independent)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Object Oriented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Developed by James Gosling (Sun Microsystems)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Platform Independent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Architecture Neutral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Robust(Compile Time or Runtime Error Checking)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Multithreaded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Interpreted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316671" y="121975"/>
            <a:ext cx="701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Java? - Features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37250" y="1082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151" name="Google Shape;151;p23"/>
          <p:cNvSpPr txBox="1"/>
          <p:nvPr/>
        </p:nvSpPr>
        <p:spPr>
          <a:xfrm>
            <a:off x="316675" y="907200"/>
            <a:ext cx="81987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Statically typed (Compile time type checking and fixed types)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Strongly typed (Type is important during conversion)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Automatic Memory Management (No Pointers )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70788" y="1624650"/>
            <a:ext cx="5265600" cy="26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Step 1: Download JDK</a:t>
            </a:r>
            <a:endParaRPr b="1"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Step 2: Install JDK</a:t>
            </a:r>
            <a:endParaRPr b="1"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Include JDK's "</a:t>
            </a: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Directory in the </a:t>
            </a: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b="1" sz="20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Verify the JDK Installation</a:t>
            </a:r>
            <a:endParaRPr b="1"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6672" y="121975"/>
            <a:ext cx="64563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Java and Testing Installation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6672" y="121975"/>
            <a:ext cx="6921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Development Kit(JDK)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90275"/>
            <a:ext cx="5895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6672" y="121975"/>
            <a:ext cx="62934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a Java Program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33075"/>
            <a:ext cx="6448848" cy="4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30238" y="1001500"/>
            <a:ext cx="5265600" cy="26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Rules for declaring identifiers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Identifiers must start with a letter, a currency character ($), or a connecting character such as the underscore (_).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Identifiers cannot start with a digit!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After the first character, identifiers can contain any combination of letters, currency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characters, connecting characters, or numbers.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 practice, there is no limit to the number of characters an identifier can contain</a:t>
            </a:r>
            <a:endParaRPr b="1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16672" y="121975"/>
            <a:ext cx="66192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Data Types in Java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466550" y="683175"/>
            <a:ext cx="6702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800"/>
              <a:t>“</a:t>
            </a:r>
            <a:r>
              <a:rPr b="1" i="1" lang="en" sz="1800"/>
              <a:t>Variables are holders of bits with a designated type”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