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bb8f0bb52a9517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g1bb8f0bb52a9517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bb8f0bb52a9517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g1bb8f0bb52a9517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bb8f0bb52a9517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g1bb8f0bb52a9517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bb8f0bb52a9517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3" name="Google Shape;753;g1bb8f0bb52a9517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0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11" Type="http://schemas.openxmlformats.org/officeDocument/2006/relationships/image" Target="../media/image32.png"/><Relationship Id="rId10" Type="http://schemas.openxmlformats.org/officeDocument/2006/relationships/image" Target="../media/image34.png"/><Relationship Id="rId12" Type="http://schemas.openxmlformats.org/officeDocument/2006/relationships/image" Target="../media/image5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0" Type="http://schemas.openxmlformats.org/officeDocument/2006/relationships/image" Target="../media/image5.png"/><Relationship Id="rId9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9" name="Google Shape;789;p5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93" name="Google Shape;793;p5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Dynamic Programming based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9" name="Google Shape;7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5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5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</a:t>
            </a:r>
            <a:r>
              <a:rPr lang="en"/>
              <a:t>/19</a:t>
            </a:r>
            <a:endParaRPr/>
          </a:p>
        </p:txBody>
      </p:sp>
      <p:sp>
        <p:nvSpPr>
          <p:cNvPr id="802" name="Google Shape;802;p5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Programming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27/11/19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7905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12031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0/1 and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Greedy Solution for Fractional Knapsack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4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691" name="Google Shape;691;p4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27/11/19</a:t>
            </a:r>
            <a:endParaRPr/>
          </a:p>
        </p:txBody>
      </p:sp>
      <p:sp>
        <p:nvSpPr>
          <p:cNvPr id="692" name="Google Shape;692;p49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/>
        </p:nvSpPr>
        <p:spPr>
          <a:xfrm>
            <a:off x="7905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12031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Overlapping Subproblems and Optimal Substructure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790575" y="2269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1203162" y="2269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Tabulation and Memoization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790575" y="2650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203162" y="2650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Coin Exchange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790575" y="3031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1203162" y="3031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in Coin Exchange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09" name="Google Shape;709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0" name="Google Shape;710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27/11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0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Top Down approach?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Tabulation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Memoization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5" name="Google Shape;725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6" name="Google Shape;726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27/11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Top Down approach?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Tabulation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Memoization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0" name="Google Shape;740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1" name="Google Shape;741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2" name="Google Shape;742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3" name="Google Shape;74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27/11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If a problem can be solved by combining optimal solutions to non-overlapping problems, the strategy is called _____________</a:t>
            </a:r>
            <a:endParaRPr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6" name="Google Shape;756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57" name="Google Shape;757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58" name="Google Shape;758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27/11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3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If a problem can be solved by combining optimal solutions to non-overlapping problems, the strategy is called _____________</a:t>
            </a:r>
            <a:endParaRPr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4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2" name="Google Shape;772;p54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4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74" name="Google Shape;774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27/11</a:t>
            </a:r>
            <a:r>
              <a:rPr lang="en"/>
              <a:t>/19</a:t>
            </a:r>
            <a:endParaRPr/>
          </a:p>
        </p:txBody>
      </p:sp>
      <p:sp>
        <p:nvSpPr>
          <p:cNvPr id="775" name="Google Shape;775;p54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4"/>
          <p:cNvSpPr txBox="1"/>
          <p:nvPr/>
        </p:nvSpPr>
        <p:spPr>
          <a:xfrm>
            <a:off x="790575" y="1888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4"/>
          <p:cNvSpPr txBox="1"/>
          <p:nvPr/>
        </p:nvSpPr>
        <p:spPr>
          <a:xfrm>
            <a:off x="1203162" y="1888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Overlapping Subproblems and Optimal Substructure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4"/>
          <p:cNvSpPr txBox="1"/>
          <p:nvPr/>
        </p:nvSpPr>
        <p:spPr>
          <a:xfrm>
            <a:off x="790575" y="2269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1203162" y="2269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Tabulation and Memoization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790575" y="2650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4"/>
          <p:cNvSpPr txBox="1"/>
          <p:nvPr/>
        </p:nvSpPr>
        <p:spPr>
          <a:xfrm>
            <a:off x="1203162" y="2650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Coin Exchange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4"/>
          <p:cNvSpPr txBox="1"/>
          <p:nvPr/>
        </p:nvSpPr>
        <p:spPr>
          <a:xfrm>
            <a:off x="790575" y="3031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4"/>
          <p:cNvSpPr txBox="1"/>
          <p:nvPr/>
        </p:nvSpPr>
        <p:spPr>
          <a:xfrm>
            <a:off x="1203162" y="3031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in Coin Exchange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