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1" r:id="rId4"/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62485b8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62485b8e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485b8e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3" name="Google Shape;663;g62485b8ea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52115a6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g652115a6b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2485b8e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6" name="Google Shape;686;g62485b8e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6fa82dba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1" name="Google Shape;701;g6fa82dbae9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b0bec8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7" name="Google Shape;717;g6b0bec8f19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fa82dba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3" name="Google Shape;733;g6fa82dbae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62485b8ea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3" name="Google Shape;743;g62485b8eab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2485b8eab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3" name="Google Shape;753;g62485b8eab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0" Type="http://schemas.openxmlformats.org/officeDocument/2006/relationships/image" Target="../media/image4.png"/><Relationship Id="rId9" Type="http://schemas.openxmlformats.org/officeDocument/2006/relationships/image" Target="../media/image38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2" Type="http://schemas.openxmlformats.org/officeDocument/2006/relationships/image" Target="../media/image4.png"/><Relationship Id="rId9" Type="http://schemas.openxmlformats.org/officeDocument/2006/relationships/image" Target="../media/image30.png"/><Relationship Id="rId5" Type="http://schemas.openxmlformats.org/officeDocument/2006/relationships/image" Target="../media/image36.png"/><Relationship Id="rId6" Type="http://schemas.openxmlformats.org/officeDocument/2006/relationships/image" Target="../media/image26.png"/><Relationship Id="rId7" Type="http://schemas.openxmlformats.org/officeDocument/2006/relationships/image" Target="../media/image35.png"/><Relationship Id="rId8" Type="http://schemas.openxmlformats.org/officeDocument/2006/relationships/image" Target="../media/image3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10" Type="http://schemas.openxmlformats.org/officeDocument/2006/relationships/image" Target="../media/image4.png"/><Relationship Id="rId9" Type="http://schemas.openxmlformats.org/officeDocument/2006/relationships/image" Target="../media/image38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2_Divi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>
  <p:cSld name="Divi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630238" y="544498"/>
            <a:ext cx="59907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, Infographics and Caption">
  <p:cSld name="2_2 Line Title, Infographics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7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2 Line Title and Content">
  <p:cSld name="1_2 Line 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2_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1400"/>
              <a:buFont typeface="Proxima Nova"/>
              <a:buNone/>
              <a:defRPr>
                <a:solidFill>
                  <a:srgbClr val="E72D40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40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922" y="571887"/>
            <a:ext cx="2057401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2 Line Title and Content">
  <p:cSld name="2_2 Line Title and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2 Line Title, Infographics and Caption">
  <p:cSld name="3_2 Line Title, Infographics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-1" y="600076"/>
            <a:ext cx="9144000" cy="45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-3" y="-20049"/>
            <a:ext cx="9144000" cy="51435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-2" y="-12112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10220734" y="-3856910"/>
            <a:ext cx="9144000" cy="5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213848" y="3489722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847" y="2234762"/>
            <a:ext cx="5373513" cy="1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642167" y="610235"/>
            <a:ext cx="54933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b="0" i="0" sz="3600" u="none" cap="none" strike="noStrike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11718595" y="3690308"/>
            <a:ext cx="870" cy="1071"/>
          </a:xfrm>
          <a:custGeom>
            <a:rect b="b" l="l" r="r" t="t"/>
            <a:pathLst>
              <a:path extrusionOk="0" h="1071" w="87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731">
          <p15:clr>
            <a:srgbClr val="FBAE40"/>
          </p15:clr>
        </p15:guide>
        <p15:guide id="3" orient="horz" pos="21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6_Section 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2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126" name="Google Shape;126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2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140" name="Google Shape;140;p22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13"/>
                <a:buFont typeface="Calibri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22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1_Title and TImeline Infographic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1_Title and Doughnut Char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1_Title and Line Char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5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25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1_Title and Doughnut Char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26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1_Title and Infograhic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27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27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27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4" name="Google Shape;234;p27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7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27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7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1_Title and Infographic 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250" name="Google Shape;25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28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28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28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9" name="Google Shape;259;p28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1_Title and Infographic 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29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0" name="Google Shape;270;p29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29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2" name="Google Shape;272;p29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29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29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29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29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90" name="Google Shape;290;p29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291" name="Google Shape;291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10_Custom Layou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3"/>
              <a:buFont typeface="Calibri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picture and caption">
  <p:cSld name="Title, picture and ca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>
            <p:ph idx="2" type="pic"/>
          </p:nvPr>
        </p:nvSpPr>
        <p:spPr>
          <a:xfrm>
            <a:off x="4136817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648274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629841" y="616199"/>
            <a:ext cx="36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2"/>
          <p:cNvSpPr/>
          <p:nvPr/>
        </p:nvSpPr>
        <p:spPr>
          <a:xfrm>
            <a:off x="591700" y="1822542"/>
            <a:ext cx="18366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2586608" y="1819788"/>
            <a:ext cx="18183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/>
          <p:nvPr/>
        </p:nvSpPr>
        <p:spPr>
          <a:xfrm>
            <a:off x="6603923" y="1808792"/>
            <a:ext cx="18684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2"/>
          <p:cNvSpPr/>
          <p:nvPr/>
        </p:nvSpPr>
        <p:spPr>
          <a:xfrm>
            <a:off x="4604246" y="1819788"/>
            <a:ext cx="1842900" cy="1842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673283" y="1950244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6777923" y="1956818"/>
            <a:ext cx="263400" cy="2634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4719917" y="1957683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681861" y="1946687"/>
            <a:ext cx="263400" cy="2634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63970" y="2028697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3152" cy="9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3152" cy="9446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idx="1" type="body"/>
          </p:nvPr>
        </p:nvSpPr>
        <p:spPr>
          <a:xfrm>
            <a:off x="772836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2" name="Google Shape;352;p32"/>
          <p:cNvSpPr txBox="1"/>
          <p:nvPr>
            <p:ph idx="2" type="body"/>
          </p:nvPr>
        </p:nvSpPr>
        <p:spPr>
          <a:xfrm>
            <a:off x="2752107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32"/>
          <p:cNvSpPr txBox="1"/>
          <p:nvPr>
            <p:ph idx="3" type="body"/>
          </p:nvPr>
        </p:nvSpPr>
        <p:spPr>
          <a:xfrm>
            <a:off x="4782484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32"/>
          <p:cNvSpPr txBox="1"/>
          <p:nvPr>
            <p:ph idx="4" type="body"/>
          </p:nvPr>
        </p:nvSpPr>
        <p:spPr>
          <a:xfrm>
            <a:off x="6844575" y="2352226"/>
            <a:ext cx="14955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32"/>
          <p:cNvSpPr txBox="1"/>
          <p:nvPr>
            <p:ph idx="5" type="body"/>
          </p:nvPr>
        </p:nvSpPr>
        <p:spPr>
          <a:xfrm>
            <a:off x="766677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6" type="body"/>
          </p:nvPr>
        </p:nvSpPr>
        <p:spPr>
          <a:xfrm>
            <a:off x="2752106" y="2633878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7" name="Google Shape;357;p32"/>
          <p:cNvSpPr txBox="1"/>
          <p:nvPr>
            <p:ph idx="7" type="body"/>
          </p:nvPr>
        </p:nvSpPr>
        <p:spPr>
          <a:xfrm>
            <a:off x="47824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8" type="body"/>
          </p:nvPr>
        </p:nvSpPr>
        <p:spPr>
          <a:xfrm>
            <a:off x="6843084" y="2633826"/>
            <a:ext cx="1495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30"/>
              <a:buFont typeface="Arial"/>
              <a:buNone/>
              <a:defRPr b="0" i="0" sz="83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32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11" type="ftr"/>
          </p:nvPr>
        </p:nvSpPr>
        <p:spPr>
          <a:xfrm>
            <a:off x="3038475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2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591700" y="1822543"/>
            <a:ext cx="18834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2611322" y="1819789"/>
            <a:ext cx="18645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653351" y="1808793"/>
            <a:ext cx="19161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392" y="2035413"/>
            <a:ext cx="105782" cy="9687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8684" y="2028697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60032" y="2040628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2026" y="2044245"/>
            <a:ext cx="105782" cy="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44">
          <p15:clr>
            <a:srgbClr val="FBAE40"/>
          </p15:clr>
        </p15:guide>
        <p15:guide id="3" orient="horz" pos="2335">
          <p15:clr>
            <a:srgbClr val="FBAE40"/>
          </p15:clr>
        </p15:guide>
        <p15:guide id="4" pos="1587">
          <p15:clr>
            <a:srgbClr val="FBAE40"/>
          </p15:clr>
        </p15:guide>
        <p15:guide id="5" pos="1655">
          <p15:clr>
            <a:srgbClr val="FBAE40"/>
          </p15:clr>
        </p15:guide>
        <p15:guide id="6" pos="2835">
          <p15:clr>
            <a:srgbClr val="FBAE40"/>
          </p15:clr>
        </p15:guide>
        <p15:guide id="7" pos="2931">
          <p15:clr>
            <a:srgbClr val="FBAE40"/>
          </p15:clr>
        </p15:guide>
        <p15:guide id="8" pos="4122">
          <p15:clr>
            <a:srgbClr val="FBAE40"/>
          </p15:clr>
        </p15:guide>
        <p15:guide id="9" pos="4190">
          <p15:clr>
            <a:srgbClr val="FBAE40"/>
          </p15:clr>
        </p15:guide>
        <p15:guide id="10" orient="horz" pos="1399">
          <p15:clr>
            <a:srgbClr val="FBAE40"/>
          </p15:clr>
        </p15:guide>
        <p15:guide id="11" orient="horz" pos="12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vider">
  <p:cSld name="1_Divid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546100"/>
            <a:ext cx="3259768" cy="403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971550" y="1260629"/>
            <a:ext cx="2553000" cy="15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3 picture with caption" showMasterSp="0">
  <p:cSld name="Title and 3 picture with captio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4"/>
          <p:cNvSpPr txBox="1"/>
          <p:nvPr>
            <p:ph type="title"/>
          </p:nvPr>
        </p:nvSpPr>
        <p:spPr>
          <a:xfrm>
            <a:off x="629841" y="600075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/>
          <p:nvPr>
            <p:ph idx="2" type="pic"/>
          </p:nvPr>
        </p:nvSpPr>
        <p:spPr>
          <a:xfrm>
            <a:off x="1445363" y="1382268"/>
            <a:ext cx="16680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34"/>
          <p:cNvSpPr/>
          <p:nvPr>
            <p:ph idx="3" type="pic"/>
          </p:nvPr>
        </p:nvSpPr>
        <p:spPr>
          <a:xfrm>
            <a:off x="3744984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34"/>
          <p:cNvSpPr/>
          <p:nvPr>
            <p:ph idx="4" type="pic"/>
          </p:nvPr>
        </p:nvSpPr>
        <p:spPr>
          <a:xfrm>
            <a:off x="6055443" y="1382268"/>
            <a:ext cx="1653900" cy="1946700"/>
          </a:xfrm>
          <a:prstGeom prst="rect">
            <a:avLst/>
          </a:prstGeom>
          <a:noFill/>
          <a:ln>
            <a:noFill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1439466" y="3519224"/>
            <a:ext cx="1674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34"/>
          <p:cNvSpPr txBox="1"/>
          <p:nvPr>
            <p:ph idx="5" type="body"/>
          </p:nvPr>
        </p:nvSpPr>
        <p:spPr>
          <a:xfrm>
            <a:off x="3744985" y="3519224"/>
            <a:ext cx="16539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34"/>
          <p:cNvSpPr txBox="1"/>
          <p:nvPr>
            <p:ph idx="6" type="body"/>
          </p:nvPr>
        </p:nvSpPr>
        <p:spPr>
          <a:xfrm>
            <a:off x="6050503" y="3519223"/>
            <a:ext cx="1653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b="1" i="0" sz="1215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34"/>
          <p:cNvSpPr txBox="1"/>
          <p:nvPr>
            <p:ph idx="7" type="body"/>
          </p:nvPr>
        </p:nvSpPr>
        <p:spPr>
          <a:xfrm>
            <a:off x="1439863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34"/>
          <p:cNvSpPr txBox="1"/>
          <p:nvPr>
            <p:ph idx="8" type="body"/>
          </p:nvPr>
        </p:nvSpPr>
        <p:spPr>
          <a:xfrm>
            <a:off x="3735388" y="3862520"/>
            <a:ext cx="1674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9" type="body"/>
          </p:nvPr>
        </p:nvSpPr>
        <p:spPr>
          <a:xfrm>
            <a:off x="6050502" y="3862520"/>
            <a:ext cx="16590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b="0" i="0" sz="939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10">
          <p15:clr>
            <a:srgbClr val="FBAE40"/>
          </p15:clr>
        </p15:guide>
        <p15:guide id="2" orient="horz" pos="2391">
          <p15:clr>
            <a:srgbClr val="FBAE40"/>
          </p15:clr>
        </p15:guide>
        <p15:guide id="3" orient="horz" pos="2096">
          <p15:clr>
            <a:srgbClr val="FBAE40"/>
          </p15:clr>
        </p15:guide>
        <p15:guide id="4" orient="horz" pos="378">
          <p15:clr>
            <a:srgbClr val="FBAE40"/>
          </p15:clr>
        </p15:guide>
        <p15:guide id="5" pos="907">
          <p15:clr>
            <a:srgbClr val="FBAE40"/>
          </p15:clr>
        </p15:guide>
        <p15:guide id="6" orient="horz" pos="872">
          <p15:clr>
            <a:srgbClr val="FBAE40"/>
          </p15:clr>
        </p15:guide>
        <p15:guide id="7" pos="1961">
          <p15:clr>
            <a:srgbClr val="FBAE40"/>
          </p15:clr>
        </p15:guide>
        <p15:guide id="8" pos="2353">
          <p15:clr>
            <a:srgbClr val="FBAE40"/>
          </p15:clr>
        </p15:guide>
        <p15:guide id="9" pos="3407">
          <p15:clr>
            <a:srgbClr val="FBAE40"/>
          </p15:clr>
        </p15:guide>
        <p15:guide id="10" pos="3810">
          <p15:clr>
            <a:srgbClr val="FBAE40"/>
          </p15:clr>
        </p15:guide>
        <p15:guide id="11" pos="4853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2 pictures" showMasterSp="0">
  <p:cSld name="Title and 2 picture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5"/>
          <p:cNvSpPr txBox="1"/>
          <p:nvPr>
            <p:ph type="title"/>
          </p:nvPr>
        </p:nvSpPr>
        <p:spPr>
          <a:xfrm>
            <a:off x="642473" y="546498"/>
            <a:ext cx="5902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5"/>
          <p:cNvSpPr/>
          <p:nvPr/>
        </p:nvSpPr>
        <p:spPr>
          <a:xfrm>
            <a:off x="4599929" y="1870236"/>
            <a:ext cx="39219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5"/>
          <p:cNvSpPr/>
          <p:nvPr>
            <p:ph idx="2" type="pic"/>
          </p:nvPr>
        </p:nvSpPr>
        <p:spPr>
          <a:xfrm>
            <a:off x="4599929" y="1868092"/>
            <a:ext cx="3921900" cy="23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35"/>
          <p:cNvSpPr/>
          <p:nvPr>
            <p:ph idx="3" type="pic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629841" y="3145632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b="1" i="0" sz="1215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35"/>
          <p:cNvSpPr txBox="1"/>
          <p:nvPr>
            <p:ph idx="4" type="body"/>
          </p:nvPr>
        </p:nvSpPr>
        <p:spPr>
          <a:xfrm>
            <a:off x="635000" y="3515616"/>
            <a:ext cx="3343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b="0" i="0" sz="131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9" name="Google Shape;409;p35"/>
          <p:cNvSpPr txBox="1"/>
          <p:nvPr>
            <p:ph idx="10" type="dt"/>
          </p:nvPr>
        </p:nvSpPr>
        <p:spPr>
          <a:xfrm>
            <a:off x="642473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1178">
          <p15:clr>
            <a:srgbClr val="FBAE40"/>
          </p15:clr>
        </p15:guide>
        <p15:guide id="3" orient="horz" pos="1671">
          <p15:clr>
            <a:srgbClr val="FBAE40"/>
          </p15:clr>
        </p15:guide>
        <p15:guide id="4" orient="horz" pos="1977">
          <p15:clr>
            <a:srgbClr val="FBAE40"/>
          </p15:clr>
        </p15:guide>
        <p15:guide id="5" orient="horz" pos="2930">
          <p15:clr>
            <a:srgbClr val="FBAE40"/>
          </p15:clr>
        </p15:guide>
        <p15:guide id="6" orient="horz" pos="2641">
          <p15:clr>
            <a:srgbClr val="FBAE40"/>
          </p15:clr>
        </p15:guide>
        <p15:guide id="7" pos="28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Icons and Content">
  <p:cSld name="Title, Icons and Content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869" y="98885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69" y="1469040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869" y="1948824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69" y="2427167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868" y="2907797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878243" y="1572506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36"/>
          <p:cNvSpPr txBox="1"/>
          <p:nvPr>
            <p:ph idx="2" type="body"/>
          </p:nvPr>
        </p:nvSpPr>
        <p:spPr>
          <a:xfrm>
            <a:off x="878243" y="1088140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3" type="body"/>
          </p:nvPr>
        </p:nvSpPr>
        <p:spPr>
          <a:xfrm>
            <a:off x="878243" y="2046971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36"/>
          <p:cNvSpPr txBox="1"/>
          <p:nvPr>
            <p:ph idx="4" type="body"/>
          </p:nvPr>
        </p:nvSpPr>
        <p:spPr>
          <a:xfrm>
            <a:off x="878243" y="252895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36"/>
          <p:cNvSpPr txBox="1"/>
          <p:nvPr>
            <p:ph idx="5" type="body"/>
          </p:nvPr>
        </p:nvSpPr>
        <p:spPr>
          <a:xfrm>
            <a:off x="878243" y="3005394"/>
            <a:ext cx="24717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6" type="body"/>
          </p:nvPr>
        </p:nvSpPr>
        <p:spPr>
          <a:xfrm>
            <a:off x="4359486" y="1572507"/>
            <a:ext cx="2413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36"/>
          <p:cNvSpPr txBox="1"/>
          <p:nvPr>
            <p:ph idx="7" type="body"/>
          </p:nvPr>
        </p:nvSpPr>
        <p:spPr>
          <a:xfrm>
            <a:off x="4359486" y="1088140"/>
            <a:ext cx="2413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36"/>
          <p:cNvSpPr txBox="1"/>
          <p:nvPr>
            <p:ph idx="8" type="body"/>
          </p:nvPr>
        </p:nvSpPr>
        <p:spPr>
          <a:xfrm>
            <a:off x="4359486" y="2046971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9" type="body"/>
          </p:nvPr>
        </p:nvSpPr>
        <p:spPr>
          <a:xfrm>
            <a:off x="4359486" y="252895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idx="13" type="body"/>
          </p:nvPr>
        </p:nvSpPr>
        <p:spPr>
          <a:xfrm>
            <a:off x="4359486" y="3005394"/>
            <a:ext cx="24135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427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27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27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427" y="243555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6" y="2916182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74155" y="99723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74154" y="1477425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74153" y="1957209"/>
            <a:ext cx="402337" cy="40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74153" y="2434706"/>
            <a:ext cx="402337" cy="402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74153" y="2914489"/>
            <a:ext cx="402337" cy="40233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6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78">
          <p15:clr>
            <a:srgbClr val="FBAE40"/>
          </p15:clr>
        </p15:guide>
        <p15:guide id="2" pos="397">
          <p15:clr>
            <a:srgbClr val="FBAE40"/>
          </p15:clr>
        </p15:guide>
        <p15:guide id="3" orient="horz" pos="378">
          <p15:clr>
            <a:srgbClr val="FBAE40"/>
          </p15:clr>
        </p15:guide>
        <p15:guide id="4" orient="horz" pos="923">
          <p15:clr>
            <a:srgbClr val="FBAE40"/>
          </p15:clr>
        </p15:guide>
        <p15:guide id="5" pos="1638">
          <p15:clr>
            <a:srgbClr val="FBAE40"/>
          </p15:clr>
        </p15:guide>
        <p15:guide id="6" pos="3578">
          <p15:clr>
            <a:srgbClr val="FBAE40"/>
          </p15:clr>
        </p15:guide>
        <p15:guide id="7" orient="horz" pos="1393">
          <p15:clr>
            <a:srgbClr val="FBAE40"/>
          </p15:clr>
        </p15:guide>
        <p15:guide id="8" pos="1877">
          <p15:clr>
            <a:srgbClr val="FBAE40"/>
          </p15:clr>
        </p15:guide>
        <p15:guide id="9" pos="1928">
          <p15:clr>
            <a:srgbClr val="FBAE40"/>
          </p15:clr>
        </p15:guide>
        <p15:guide id="10" pos="383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Section Header" showMasterSp="0">
  <p:cSld name="5_Section 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629841" y="2556933"/>
            <a:ext cx="7891800" cy="82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37"/>
          <p:cNvGrpSpPr/>
          <p:nvPr/>
        </p:nvGrpSpPr>
        <p:grpSpPr>
          <a:xfrm>
            <a:off x="994825" y="3020941"/>
            <a:ext cx="775092" cy="174782"/>
            <a:chOff x="1326382" y="4041646"/>
            <a:chExt cx="2597494" cy="653145"/>
          </a:xfrm>
        </p:grpSpPr>
        <p:sp>
          <p:nvSpPr>
            <p:cNvPr id="450" name="Google Shape;450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37"/>
          <p:cNvSpPr txBox="1"/>
          <p:nvPr>
            <p:ph idx="1" type="body"/>
          </p:nvPr>
        </p:nvSpPr>
        <p:spPr>
          <a:xfrm>
            <a:off x="1029406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37"/>
          <p:cNvSpPr txBox="1"/>
          <p:nvPr>
            <p:ph idx="2" type="body"/>
          </p:nvPr>
        </p:nvSpPr>
        <p:spPr>
          <a:xfrm>
            <a:off x="1921844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3" type="body"/>
          </p:nvPr>
        </p:nvSpPr>
        <p:spPr>
          <a:xfrm>
            <a:off x="2868429" y="3714682"/>
            <a:ext cx="2471700" cy="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10" type="dt"/>
          </p:nvPr>
        </p:nvSpPr>
        <p:spPr>
          <a:xfrm>
            <a:off x="6367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37"/>
          <p:cNvSpPr txBox="1"/>
          <p:nvPr>
            <p:ph idx="12" type="sldNum"/>
          </p:nvPr>
        </p:nvSpPr>
        <p:spPr>
          <a:xfrm>
            <a:off x="6466042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1920" y="303610"/>
            <a:ext cx="909780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7"/>
          <p:cNvSpPr/>
          <p:nvPr/>
        </p:nvSpPr>
        <p:spPr>
          <a:xfrm>
            <a:off x="0" y="0"/>
            <a:ext cx="9144000" cy="3031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629841" y="2535239"/>
            <a:ext cx="7939200" cy="8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37"/>
          <p:cNvGrpSpPr/>
          <p:nvPr/>
        </p:nvGrpSpPr>
        <p:grpSpPr>
          <a:xfrm>
            <a:off x="923702" y="3020941"/>
            <a:ext cx="775092" cy="174782"/>
            <a:chOff x="1326382" y="4041646"/>
            <a:chExt cx="2597494" cy="653145"/>
          </a:xfrm>
        </p:grpSpPr>
        <p:sp>
          <p:nvSpPr>
            <p:cNvPr id="464" name="Google Shape;464;p37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533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3597306" y="4041650"/>
              <a:ext cx="326570" cy="653141"/>
            </a:xfrm>
            <a:custGeom>
              <a:rect b="b" l="l" r="r" t="t"/>
              <a:pathLst>
                <a:path extrusionOk="0" h="653141" w="32657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37"/>
          <p:cNvSpPr txBox="1"/>
          <p:nvPr>
            <p:ph idx="4" type="body"/>
          </p:nvPr>
        </p:nvSpPr>
        <p:spPr>
          <a:xfrm>
            <a:off x="958283" y="2721203"/>
            <a:ext cx="8466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0" name="Google Shape;470;p37"/>
          <p:cNvSpPr txBox="1"/>
          <p:nvPr>
            <p:ph idx="5" type="body"/>
          </p:nvPr>
        </p:nvSpPr>
        <p:spPr>
          <a:xfrm>
            <a:off x="1850721" y="3016014"/>
            <a:ext cx="946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type="title"/>
          </p:nvPr>
        </p:nvSpPr>
        <p:spPr>
          <a:xfrm>
            <a:off x="630238" y="600075"/>
            <a:ext cx="62469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2" name="Google Shape;47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78">
          <p15:clr>
            <a:srgbClr val="FBAE40"/>
          </p15:clr>
        </p15:guide>
        <p15:guide id="2" orient="horz" pos="2210">
          <p15:clr>
            <a:srgbClr val="FBAE40"/>
          </p15:clr>
        </p15:guide>
        <p15:guide id="3" orient="horz" pos="2130">
          <p15:clr>
            <a:srgbClr val="FBAE40"/>
          </p15:clr>
        </p15:guide>
        <p15:guide id="4" orient="horz" pos="1597">
          <p15:clr>
            <a:srgbClr val="FBAE40"/>
          </p15:clr>
        </p15:guide>
        <p15:guide id="5" orient="horz" pos="2641">
          <p15:clr>
            <a:srgbClr val="FBAE40"/>
          </p15:clr>
        </p15:guide>
        <p15:guide id="6" pos="1134">
          <p15:clr>
            <a:srgbClr val="FBAE40"/>
          </p15:clr>
        </p15:guide>
        <p15:guide id="7" pos="433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Imeline Infographic" showMasterSp="0">
  <p:cSld name="Title and TImeline Infographic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8"/>
          <p:cNvSpPr txBox="1"/>
          <p:nvPr>
            <p:ph idx="1" type="body"/>
          </p:nvPr>
        </p:nvSpPr>
        <p:spPr>
          <a:xfrm>
            <a:off x="991750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38"/>
          <p:cNvSpPr txBox="1"/>
          <p:nvPr>
            <p:ph idx="2" type="body"/>
          </p:nvPr>
        </p:nvSpPr>
        <p:spPr>
          <a:xfrm>
            <a:off x="991750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3" type="body"/>
          </p:nvPr>
        </p:nvSpPr>
        <p:spPr>
          <a:xfrm>
            <a:off x="991750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4" type="body"/>
          </p:nvPr>
        </p:nvSpPr>
        <p:spPr>
          <a:xfrm>
            <a:off x="244048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1" name="Google Shape;481;p38"/>
          <p:cNvSpPr txBox="1"/>
          <p:nvPr>
            <p:ph idx="5" type="body"/>
          </p:nvPr>
        </p:nvSpPr>
        <p:spPr>
          <a:xfrm>
            <a:off x="244048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38"/>
          <p:cNvSpPr txBox="1"/>
          <p:nvPr>
            <p:ph idx="6" type="body"/>
          </p:nvPr>
        </p:nvSpPr>
        <p:spPr>
          <a:xfrm>
            <a:off x="244048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3" name="Google Shape;483;p38"/>
          <p:cNvSpPr txBox="1"/>
          <p:nvPr>
            <p:ph idx="7" type="body"/>
          </p:nvPr>
        </p:nvSpPr>
        <p:spPr>
          <a:xfrm>
            <a:off x="3892297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38"/>
          <p:cNvSpPr txBox="1"/>
          <p:nvPr>
            <p:ph idx="8" type="body"/>
          </p:nvPr>
        </p:nvSpPr>
        <p:spPr>
          <a:xfrm>
            <a:off x="3892297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38"/>
          <p:cNvSpPr txBox="1"/>
          <p:nvPr>
            <p:ph idx="9" type="body"/>
          </p:nvPr>
        </p:nvSpPr>
        <p:spPr>
          <a:xfrm>
            <a:off x="3892297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38"/>
          <p:cNvSpPr txBox="1"/>
          <p:nvPr>
            <p:ph idx="13" type="body"/>
          </p:nvPr>
        </p:nvSpPr>
        <p:spPr>
          <a:xfrm>
            <a:off x="5326899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7" name="Google Shape;487;p38"/>
          <p:cNvSpPr txBox="1"/>
          <p:nvPr>
            <p:ph idx="14" type="body"/>
          </p:nvPr>
        </p:nvSpPr>
        <p:spPr>
          <a:xfrm>
            <a:off x="5326899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8" name="Google Shape;488;p38"/>
          <p:cNvSpPr txBox="1"/>
          <p:nvPr>
            <p:ph idx="15" type="body"/>
          </p:nvPr>
        </p:nvSpPr>
        <p:spPr>
          <a:xfrm>
            <a:off x="5326899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38"/>
          <p:cNvSpPr txBox="1"/>
          <p:nvPr>
            <p:ph idx="16" type="body"/>
          </p:nvPr>
        </p:nvSpPr>
        <p:spPr>
          <a:xfrm>
            <a:off x="6735161" y="1746401"/>
            <a:ext cx="7404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38"/>
          <p:cNvSpPr txBox="1"/>
          <p:nvPr>
            <p:ph idx="17" type="body"/>
          </p:nvPr>
        </p:nvSpPr>
        <p:spPr>
          <a:xfrm>
            <a:off x="6735161" y="2056441"/>
            <a:ext cx="13248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38"/>
          <p:cNvSpPr txBox="1"/>
          <p:nvPr>
            <p:ph idx="18" type="body"/>
          </p:nvPr>
        </p:nvSpPr>
        <p:spPr>
          <a:xfrm>
            <a:off x="6735161" y="2281691"/>
            <a:ext cx="11496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38"/>
          <p:cNvSpPr txBox="1"/>
          <p:nvPr>
            <p:ph idx="19" type="body"/>
          </p:nvPr>
        </p:nvSpPr>
        <p:spPr>
          <a:xfrm>
            <a:off x="904066" y="3531649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38"/>
          <p:cNvSpPr txBox="1"/>
          <p:nvPr>
            <p:ph idx="20" type="body"/>
          </p:nvPr>
        </p:nvSpPr>
        <p:spPr>
          <a:xfrm>
            <a:off x="2352802" y="3531649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21" type="body"/>
          </p:nvPr>
        </p:nvSpPr>
        <p:spPr>
          <a:xfrm>
            <a:off x="3829621" y="3531648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2" type="body"/>
          </p:nvPr>
        </p:nvSpPr>
        <p:spPr>
          <a:xfrm>
            <a:off x="5306440" y="3531648"/>
            <a:ext cx="1324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23" type="body"/>
          </p:nvPr>
        </p:nvSpPr>
        <p:spPr>
          <a:xfrm>
            <a:off x="6755176" y="3531647"/>
            <a:ext cx="1353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632499" y="2973622"/>
            <a:ext cx="7691175" cy="66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8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">
  <p:cSld name="Title and Doughnut Char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9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06" name="Google Shape;5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Line Chart">
  <p:cSld name="Title and Line Chart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630238" y="1600199"/>
            <a:ext cx="3182100" cy="30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4" name="Google Shape;514;p40"/>
          <p:cNvSpPr txBox="1"/>
          <p:nvPr>
            <p:ph idx="2" type="body"/>
          </p:nvPr>
        </p:nvSpPr>
        <p:spPr>
          <a:xfrm>
            <a:off x="5306779" y="3059187"/>
            <a:ext cx="6717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5" name="Google Shape;515;p40"/>
          <p:cNvSpPr txBox="1"/>
          <p:nvPr>
            <p:ph idx="3" type="body"/>
          </p:nvPr>
        </p:nvSpPr>
        <p:spPr>
          <a:xfrm>
            <a:off x="6894111" y="3052728"/>
            <a:ext cx="671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6" name="Google Shape;516;p40"/>
          <p:cNvSpPr txBox="1"/>
          <p:nvPr>
            <p:ph idx="4" type="body"/>
          </p:nvPr>
        </p:nvSpPr>
        <p:spPr>
          <a:xfrm>
            <a:off x="5306778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7" name="Google Shape;517;p40"/>
          <p:cNvSpPr txBox="1"/>
          <p:nvPr>
            <p:ph idx="5" type="body"/>
          </p:nvPr>
        </p:nvSpPr>
        <p:spPr>
          <a:xfrm>
            <a:off x="5299344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8" name="Google Shape;518;p40"/>
          <p:cNvSpPr txBox="1"/>
          <p:nvPr>
            <p:ph idx="6" type="body"/>
          </p:nvPr>
        </p:nvSpPr>
        <p:spPr>
          <a:xfrm>
            <a:off x="6890089" y="3559464"/>
            <a:ext cx="1077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9" name="Google Shape;519;p40"/>
          <p:cNvSpPr txBox="1"/>
          <p:nvPr>
            <p:ph idx="7" type="body"/>
          </p:nvPr>
        </p:nvSpPr>
        <p:spPr>
          <a:xfrm>
            <a:off x="6882655" y="3813792"/>
            <a:ext cx="1077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0" name="Google Shape;520;p40"/>
          <p:cNvSpPr/>
          <p:nvPr>
            <p:ph idx="8" type="chart"/>
          </p:nvPr>
        </p:nvSpPr>
        <p:spPr>
          <a:xfrm>
            <a:off x="5295900" y="1600200"/>
            <a:ext cx="3225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1" name="Google Shape;521;p40"/>
          <p:cNvSpPr/>
          <p:nvPr/>
        </p:nvSpPr>
        <p:spPr>
          <a:xfrm>
            <a:off x="3170379" y="4105875"/>
            <a:ext cx="15123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6215" y="3284258"/>
            <a:ext cx="1319792" cy="42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9469" y="3232411"/>
            <a:ext cx="1333751" cy="431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0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0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26" name="Google Shape;52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4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Doughnut Chart 2">
  <p:cSld name="Title and Doughnut Chart 2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>
            <p:ph idx="1" type="body"/>
          </p:nvPr>
        </p:nvSpPr>
        <p:spPr>
          <a:xfrm>
            <a:off x="2286696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2" type="body"/>
          </p:nvPr>
        </p:nvSpPr>
        <p:spPr>
          <a:xfrm>
            <a:off x="2286696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5" name="Google Shape;535;p41"/>
          <p:cNvSpPr txBox="1"/>
          <p:nvPr>
            <p:ph idx="3" type="body"/>
          </p:nvPr>
        </p:nvSpPr>
        <p:spPr>
          <a:xfrm>
            <a:off x="4973335" y="257175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6" name="Google Shape;536;p41"/>
          <p:cNvSpPr txBox="1"/>
          <p:nvPr>
            <p:ph idx="4" type="body"/>
          </p:nvPr>
        </p:nvSpPr>
        <p:spPr>
          <a:xfrm>
            <a:off x="4973335" y="2939370"/>
            <a:ext cx="1324800" cy="2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37" name="Google Shape;5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60619" y="1967641"/>
            <a:ext cx="2754306" cy="140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59" y="1705476"/>
            <a:ext cx="4222864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2547" y="1697092"/>
            <a:ext cx="4222864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1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2" name="Google Shape;54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hic">
  <p:cSld name="Title and Infograhic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2"/>
          <p:cNvSpPr txBox="1"/>
          <p:nvPr>
            <p:ph idx="1" type="body"/>
          </p:nvPr>
        </p:nvSpPr>
        <p:spPr>
          <a:xfrm>
            <a:off x="1263041" y="2104600"/>
            <a:ext cx="8304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9" name="Google Shape;549;p42"/>
          <p:cNvSpPr txBox="1"/>
          <p:nvPr>
            <p:ph idx="2" type="body"/>
          </p:nvPr>
        </p:nvSpPr>
        <p:spPr>
          <a:xfrm>
            <a:off x="2470356" y="3778988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0" name="Google Shape;550;p42"/>
          <p:cNvSpPr txBox="1"/>
          <p:nvPr>
            <p:ph idx="3" type="body"/>
          </p:nvPr>
        </p:nvSpPr>
        <p:spPr>
          <a:xfrm>
            <a:off x="3530790" y="2108961"/>
            <a:ext cx="824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1" name="Google Shape;551;p42"/>
          <p:cNvSpPr txBox="1"/>
          <p:nvPr>
            <p:ph idx="4" type="body"/>
          </p:nvPr>
        </p:nvSpPr>
        <p:spPr>
          <a:xfrm>
            <a:off x="4729642" y="3771033"/>
            <a:ext cx="745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2" name="Google Shape;552;p42"/>
          <p:cNvSpPr txBox="1"/>
          <p:nvPr>
            <p:ph idx="5" type="body"/>
          </p:nvPr>
        </p:nvSpPr>
        <p:spPr>
          <a:xfrm>
            <a:off x="5904099" y="2107682"/>
            <a:ext cx="758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3" name="Google Shape;553;p42"/>
          <p:cNvSpPr txBox="1"/>
          <p:nvPr>
            <p:ph idx="6" type="body"/>
          </p:nvPr>
        </p:nvSpPr>
        <p:spPr>
          <a:xfrm>
            <a:off x="7023857" y="3762859"/>
            <a:ext cx="7842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4" name="Google Shape;554;p42"/>
          <p:cNvSpPr txBox="1"/>
          <p:nvPr>
            <p:ph idx="7" type="body"/>
          </p:nvPr>
        </p:nvSpPr>
        <p:spPr>
          <a:xfrm>
            <a:off x="2156171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5" name="Google Shape;555;p42"/>
          <p:cNvSpPr txBox="1"/>
          <p:nvPr>
            <p:ph idx="8" type="body"/>
          </p:nvPr>
        </p:nvSpPr>
        <p:spPr>
          <a:xfrm>
            <a:off x="2156171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6" name="Google Shape;556;p42"/>
          <p:cNvSpPr txBox="1"/>
          <p:nvPr>
            <p:ph idx="9" type="body"/>
          </p:nvPr>
        </p:nvSpPr>
        <p:spPr>
          <a:xfrm>
            <a:off x="4513908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7" name="Google Shape;557;p42"/>
          <p:cNvSpPr txBox="1"/>
          <p:nvPr>
            <p:ph idx="13" type="body"/>
          </p:nvPr>
        </p:nvSpPr>
        <p:spPr>
          <a:xfrm>
            <a:off x="4513908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8" name="Google Shape;558;p42"/>
          <p:cNvSpPr txBox="1"/>
          <p:nvPr>
            <p:ph idx="14" type="body"/>
          </p:nvPr>
        </p:nvSpPr>
        <p:spPr>
          <a:xfrm>
            <a:off x="6720777" y="125799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5" type="body"/>
          </p:nvPr>
        </p:nvSpPr>
        <p:spPr>
          <a:xfrm>
            <a:off x="6720777" y="152366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42"/>
          <p:cNvSpPr txBox="1"/>
          <p:nvPr>
            <p:ph idx="16" type="body"/>
          </p:nvPr>
        </p:nvSpPr>
        <p:spPr>
          <a:xfrm>
            <a:off x="995265" y="3791876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42"/>
          <p:cNvSpPr txBox="1"/>
          <p:nvPr>
            <p:ph idx="17" type="body"/>
          </p:nvPr>
        </p:nvSpPr>
        <p:spPr>
          <a:xfrm>
            <a:off x="995265" y="405754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42"/>
          <p:cNvSpPr txBox="1"/>
          <p:nvPr>
            <p:ph idx="18" type="body"/>
          </p:nvPr>
        </p:nvSpPr>
        <p:spPr>
          <a:xfrm>
            <a:off x="3326285" y="377969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42"/>
          <p:cNvSpPr txBox="1"/>
          <p:nvPr>
            <p:ph idx="19" type="body"/>
          </p:nvPr>
        </p:nvSpPr>
        <p:spPr>
          <a:xfrm>
            <a:off x="3326285" y="404535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4" name="Google Shape;564;p42"/>
          <p:cNvSpPr txBox="1"/>
          <p:nvPr>
            <p:ph idx="20" type="body"/>
          </p:nvPr>
        </p:nvSpPr>
        <p:spPr>
          <a:xfrm>
            <a:off x="5599996" y="3758972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5" name="Google Shape;565;p42"/>
          <p:cNvSpPr txBox="1"/>
          <p:nvPr>
            <p:ph idx="21" type="body"/>
          </p:nvPr>
        </p:nvSpPr>
        <p:spPr>
          <a:xfrm>
            <a:off x="5599996" y="4024639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6" name="Google Shape;5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602" y="2566307"/>
            <a:ext cx="2538282" cy="129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760" y="1581506"/>
            <a:ext cx="7431155" cy="299920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2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0" name="Google Shape;5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2">
  <p:cSld name="Title and Infographic 2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:\Users\diyajoseph\Desktop\New folder (3)\Infographics-01-01.png" id="574" name="Google Shape;5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9184" y="1331625"/>
            <a:ext cx="3644856" cy="364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3"/>
          <p:cNvSpPr txBox="1"/>
          <p:nvPr>
            <p:ph idx="1" type="body"/>
          </p:nvPr>
        </p:nvSpPr>
        <p:spPr>
          <a:xfrm>
            <a:off x="630238" y="1347788"/>
            <a:ext cx="31821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6" name="Google Shape;576;p43"/>
          <p:cNvSpPr txBox="1"/>
          <p:nvPr>
            <p:ph idx="2" type="body"/>
          </p:nvPr>
        </p:nvSpPr>
        <p:spPr>
          <a:xfrm>
            <a:off x="6433953" y="172210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7" name="Google Shape;577;p43"/>
          <p:cNvSpPr txBox="1"/>
          <p:nvPr>
            <p:ph idx="3" type="body"/>
          </p:nvPr>
        </p:nvSpPr>
        <p:spPr>
          <a:xfrm>
            <a:off x="6433953" y="198777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8" name="Google Shape;578;p43"/>
          <p:cNvSpPr txBox="1"/>
          <p:nvPr>
            <p:ph idx="4" type="body"/>
          </p:nvPr>
        </p:nvSpPr>
        <p:spPr>
          <a:xfrm>
            <a:off x="4628562" y="3026158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9" name="Google Shape;579;p43"/>
          <p:cNvSpPr txBox="1"/>
          <p:nvPr>
            <p:ph idx="5" type="body"/>
          </p:nvPr>
        </p:nvSpPr>
        <p:spPr>
          <a:xfrm>
            <a:off x="7003447" y="2783735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0" name="Google Shape;580;p43"/>
          <p:cNvSpPr txBox="1"/>
          <p:nvPr>
            <p:ph idx="6" type="body"/>
          </p:nvPr>
        </p:nvSpPr>
        <p:spPr>
          <a:xfrm>
            <a:off x="7009593" y="3303767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1" name="Google Shape;581;p43"/>
          <p:cNvSpPr txBox="1"/>
          <p:nvPr>
            <p:ph idx="7" type="body"/>
          </p:nvPr>
        </p:nvSpPr>
        <p:spPr>
          <a:xfrm>
            <a:off x="7009593" y="3569434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2" name="Google Shape;582;p43"/>
          <p:cNvSpPr txBox="1"/>
          <p:nvPr>
            <p:ph idx="8" type="body"/>
          </p:nvPr>
        </p:nvSpPr>
        <p:spPr>
          <a:xfrm>
            <a:off x="6433953" y="4034311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43"/>
          <p:cNvSpPr txBox="1"/>
          <p:nvPr>
            <p:ph idx="9" type="body"/>
          </p:nvPr>
        </p:nvSpPr>
        <p:spPr>
          <a:xfrm>
            <a:off x="6433953" y="4299978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43"/>
          <p:cNvSpPr txBox="1"/>
          <p:nvPr>
            <p:ph idx="13" type="body"/>
          </p:nvPr>
        </p:nvSpPr>
        <p:spPr>
          <a:xfrm>
            <a:off x="7001132" y="2524953"/>
            <a:ext cx="1331700" cy="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5" name="Google Shape;585;p43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orient="horz" pos="849">
          <p15:clr>
            <a:srgbClr val="FBAE40"/>
          </p15:clr>
        </p15:guide>
        <p15:guide id="3" orient="horz" pos="2663">
          <p15:clr>
            <a:srgbClr val="FBAE40"/>
          </p15:clr>
        </p15:guide>
        <p15:guide id="4" pos="25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Infographic 3">
  <p:cSld name="Title and Infographic 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2184783" y="1316876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1" name="Google Shape;591;p44"/>
          <p:cNvSpPr txBox="1"/>
          <p:nvPr>
            <p:ph idx="2" type="body"/>
          </p:nvPr>
        </p:nvSpPr>
        <p:spPr>
          <a:xfrm>
            <a:off x="2184783" y="1496505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3" type="body"/>
          </p:nvPr>
        </p:nvSpPr>
        <p:spPr>
          <a:xfrm>
            <a:off x="2184783" y="1708544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1648313" y="216053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4" name="Google Shape;594;p44"/>
          <p:cNvSpPr txBox="1"/>
          <p:nvPr>
            <p:ph idx="5" type="body"/>
          </p:nvPr>
        </p:nvSpPr>
        <p:spPr>
          <a:xfrm>
            <a:off x="1648313" y="234016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1648313" y="255220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6" name="Google Shape;596;p44"/>
          <p:cNvSpPr txBox="1"/>
          <p:nvPr>
            <p:ph idx="7" type="body"/>
          </p:nvPr>
        </p:nvSpPr>
        <p:spPr>
          <a:xfrm>
            <a:off x="1670695" y="3113991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7" name="Google Shape;597;p44"/>
          <p:cNvSpPr txBox="1"/>
          <p:nvPr>
            <p:ph idx="8" type="body"/>
          </p:nvPr>
        </p:nvSpPr>
        <p:spPr>
          <a:xfrm>
            <a:off x="1670695" y="3293620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8" name="Google Shape;598;p44"/>
          <p:cNvSpPr txBox="1"/>
          <p:nvPr>
            <p:ph idx="9" type="body"/>
          </p:nvPr>
        </p:nvSpPr>
        <p:spPr>
          <a:xfrm>
            <a:off x="1670695" y="3505659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9" name="Google Shape;599;p44"/>
          <p:cNvSpPr txBox="1"/>
          <p:nvPr>
            <p:ph idx="13" type="body"/>
          </p:nvPr>
        </p:nvSpPr>
        <p:spPr>
          <a:xfrm>
            <a:off x="2154251" y="3833167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0" name="Google Shape;600;p44"/>
          <p:cNvSpPr txBox="1"/>
          <p:nvPr>
            <p:ph idx="14" type="body"/>
          </p:nvPr>
        </p:nvSpPr>
        <p:spPr>
          <a:xfrm>
            <a:off x="2154251" y="4012796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1" name="Google Shape;601;p44"/>
          <p:cNvSpPr txBox="1"/>
          <p:nvPr>
            <p:ph idx="15" type="body"/>
          </p:nvPr>
        </p:nvSpPr>
        <p:spPr>
          <a:xfrm>
            <a:off x="2154251" y="4224835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16" type="body"/>
          </p:nvPr>
        </p:nvSpPr>
        <p:spPr>
          <a:xfrm>
            <a:off x="5711844" y="1274684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3" name="Google Shape;603;p44"/>
          <p:cNvSpPr txBox="1"/>
          <p:nvPr>
            <p:ph idx="17" type="body"/>
          </p:nvPr>
        </p:nvSpPr>
        <p:spPr>
          <a:xfrm>
            <a:off x="5711844" y="1454313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4" name="Google Shape;604;p44"/>
          <p:cNvSpPr txBox="1"/>
          <p:nvPr>
            <p:ph idx="18" type="body"/>
          </p:nvPr>
        </p:nvSpPr>
        <p:spPr>
          <a:xfrm>
            <a:off x="5711844" y="1666352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5" name="Google Shape;605;p44"/>
          <p:cNvSpPr txBox="1"/>
          <p:nvPr>
            <p:ph idx="19" type="body"/>
          </p:nvPr>
        </p:nvSpPr>
        <p:spPr>
          <a:xfrm>
            <a:off x="6247590" y="2081713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6" name="Google Shape;606;p44"/>
          <p:cNvSpPr txBox="1"/>
          <p:nvPr>
            <p:ph idx="20" type="body"/>
          </p:nvPr>
        </p:nvSpPr>
        <p:spPr>
          <a:xfrm>
            <a:off x="6247590" y="2261342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7" name="Google Shape;607;p44"/>
          <p:cNvSpPr txBox="1"/>
          <p:nvPr>
            <p:ph idx="21" type="body"/>
          </p:nvPr>
        </p:nvSpPr>
        <p:spPr>
          <a:xfrm>
            <a:off x="6247590" y="2473381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8" name="Google Shape;608;p44"/>
          <p:cNvSpPr txBox="1"/>
          <p:nvPr>
            <p:ph idx="22" type="body"/>
          </p:nvPr>
        </p:nvSpPr>
        <p:spPr>
          <a:xfrm>
            <a:off x="6247590" y="3009669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9" name="Google Shape;609;p44"/>
          <p:cNvSpPr txBox="1"/>
          <p:nvPr>
            <p:ph idx="23" type="body"/>
          </p:nvPr>
        </p:nvSpPr>
        <p:spPr>
          <a:xfrm>
            <a:off x="6247590" y="3189298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0" name="Google Shape;610;p44"/>
          <p:cNvSpPr txBox="1"/>
          <p:nvPr>
            <p:ph idx="24" type="body"/>
          </p:nvPr>
        </p:nvSpPr>
        <p:spPr>
          <a:xfrm>
            <a:off x="6247590" y="3401337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1" name="Google Shape;611;p44"/>
          <p:cNvSpPr txBox="1"/>
          <p:nvPr>
            <p:ph idx="25" type="body"/>
          </p:nvPr>
        </p:nvSpPr>
        <p:spPr>
          <a:xfrm>
            <a:off x="5911033" y="3827718"/>
            <a:ext cx="13317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4"/>
          <p:cNvSpPr txBox="1"/>
          <p:nvPr>
            <p:ph idx="26" type="body"/>
          </p:nvPr>
        </p:nvSpPr>
        <p:spPr>
          <a:xfrm>
            <a:off x="5911033" y="4007347"/>
            <a:ext cx="13317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4"/>
          <p:cNvSpPr txBox="1"/>
          <p:nvPr>
            <p:ph idx="27" type="body"/>
          </p:nvPr>
        </p:nvSpPr>
        <p:spPr>
          <a:xfrm>
            <a:off x="5911033" y="4219386"/>
            <a:ext cx="13317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614" name="Google Shape;614;p44"/>
          <p:cNvGrpSpPr/>
          <p:nvPr/>
        </p:nvGrpSpPr>
        <p:grpSpPr>
          <a:xfrm>
            <a:off x="3064031" y="1322489"/>
            <a:ext cx="3130144" cy="3130144"/>
            <a:chOff x="1725851" y="197234"/>
            <a:chExt cx="4799362" cy="4799363"/>
          </a:xfrm>
        </p:grpSpPr>
        <p:sp>
          <p:nvSpPr>
            <p:cNvPr id="615" name="Google Shape;615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3500000" name="adj1"/>
                <a:gd fmla="val 162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0800000" name="adj1"/>
                <a:gd fmla="val 13500000" name="adj2"/>
                <a:gd fmla="val 3430" name="adj3"/>
              </a:avLst>
            </a:pr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8100000" name="adj1"/>
                <a:gd fmla="val 10800000" name="adj2"/>
                <a:gd fmla="val 343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5400000" name="adj1"/>
                <a:gd fmla="val 8100000" name="adj2"/>
                <a:gd fmla="val 3430" name="adj3"/>
              </a:avLst>
            </a:prstGeom>
            <a:solidFill>
              <a:srgbClr val="B4B4B4"/>
            </a:solidFill>
            <a:ln cap="flat" cmpd="sng" w="9525">
              <a:solidFill>
                <a:srgbClr val="A8A8A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2700000" name="adj1"/>
                <a:gd fmla="val 5400000" name="adj2"/>
                <a:gd fmla="val 3430" name="adj3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0" name="adj1"/>
                <a:gd fmla="val 27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8900000" name="adj1"/>
                <a:gd fmla="val 0" name="adj2"/>
                <a:gd fmla="val 3430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fmla="val 16200000" name="adj1"/>
                <a:gd fmla="val 18900000" name="adj2"/>
                <a:gd fmla="val 3430" name="adj3"/>
              </a:avLst>
            </a:prstGeom>
            <a:solidFill>
              <a:srgbClr val="F632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128723" y="1600108"/>
              <a:ext cx="1993614" cy="1993614"/>
            </a:xfrm>
            <a:custGeom>
              <a:rect b="b" l="l" r="r" t="t"/>
              <a:pathLst>
                <a:path extrusionOk="0" h="1993614" w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cap="flat" cmpd="sng" w="50800">
              <a:solidFill>
                <a:srgbClr val="4C4C4C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07175" lIns="307175" spcFirstLastPara="1" rIns="307175" wrap="square" tIns="3071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3657379" y="19723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023178" y="762966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CCCCC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558891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5023177" y="3494562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9D9D9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3775" lIns="163775" spcFirstLastPara="1" rIns="163775" wrap="square" tIns="16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657379" y="406029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F6323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2291582" y="34945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rgbClr val="A8A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1725851" y="2128764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2291581" y="762965"/>
              <a:ext cx="936302" cy="936302"/>
            </a:xfrm>
            <a:custGeom>
              <a:rect b="b" l="l" r="r" t="t"/>
              <a:pathLst>
                <a:path extrusionOk="0" h="936302" w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cap="flat" cmpd="sng" w="57150">
              <a:solidFill>
                <a:srgbClr val="98989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87900" lIns="187900" spcFirstLastPara="1" rIns="187900" wrap="square" tIns="187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t/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2" name="Google Shape;6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6518" y="157277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122" y="3840710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784" y="3229619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0129" y="2284117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1063" y="1518775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06880" y="2182634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41355" y="3145032"/>
            <a:ext cx="365816" cy="3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14639" y="3877794"/>
            <a:ext cx="365816" cy="36581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4"/>
          <p:cNvSpPr txBox="1"/>
          <p:nvPr>
            <p:ph idx="28" type="body"/>
          </p:nvPr>
        </p:nvSpPr>
        <p:spPr>
          <a:xfrm>
            <a:off x="4052675" y="2723156"/>
            <a:ext cx="11829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1" name="Google Shape;641;p44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44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3" name="Google Shape;643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Custom Layout">
  <p:cSld name="9_Custom Layout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630238" y="1455738"/>
            <a:ext cx="29337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b="0" i="0" sz="182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8" name="Google Shape;648;p45"/>
          <p:cNvSpPr/>
          <p:nvPr>
            <p:ph idx="2" type="chart"/>
          </p:nvPr>
        </p:nvSpPr>
        <p:spPr>
          <a:xfrm>
            <a:off x="3676650" y="1466850"/>
            <a:ext cx="4845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9" name="Google Shape;649;p4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5"/>
          <p:cNvSpPr txBox="1"/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b="0" i="0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95">
          <p15:clr>
            <a:srgbClr val="FBAE40"/>
          </p15:clr>
        </p15:guide>
        <p15:guide id="2" pos="2245">
          <p15:clr>
            <a:srgbClr val="FBAE40"/>
          </p15:clr>
        </p15:guide>
        <p15:guide id="3" orient="horz" pos="917">
          <p15:clr>
            <a:srgbClr val="FBAE40"/>
          </p15:clr>
        </p15:guide>
        <p15:guide id="4" orient="horz" pos="2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0238" y="544498"/>
            <a:ext cx="6196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29762" y="209484"/>
            <a:ext cx="814046" cy="217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 Course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7" name="Google Shape;6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6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9" name="Google Shape;659;p46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18/11/19</a:t>
            </a:r>
            <a:endParaRPr/>
          </a:p>
        </p:txBody>
      </p:sp>
      <p:sp>
        <p:nvSpPr>
          <p:cNvPr id="660" name="Google Shape;660;p46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691" l="0" r="0" t="7699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7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2D3F"/>
              </a:buClr>
              <a:buSzPts val="900"/>
              <a:buFont typeface="Proxima Nova"/>
              <a:buNone/>
            </a:pPr>
            <a:fld id="{00000000-1234-1234-1234-123412341234}" type="slidenum">
              <a:rPr lang="e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7" name="Google Shape;66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172" y="0"/>
            <a:ext cx="3259768" cy="40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733775" y="427271"/>
            <a:ext cx="3000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Foundations of Programming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Program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On :</a:t>
            </a:r>
            <a:r>
              <a:rPr b="0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Greedy Algorithms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</a:t>
            </a: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b="0" i="0" lang="en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Shubham Sharm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9" name="Google Shape;66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47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18/11/19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6" name="Google Shape;676;p48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Last Class  . 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48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678" name="Google Shape;678;p48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18/11</a:t>
            </a:r>
            <a:r>
              <a:rPr lang="en"/>
              <a:t>/19</a:t>
            </a:r>
            <a:endParaRPr/>
          </a:p>
        </p:txBody>
      </p:sp>
      <p:sp>
        <p:nvSpPr>
          <p:cNvPr id="679" name="Google Shape;679;p48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Quick Sort - Implementation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8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8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Merge Sort - Implementation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9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9" name="Google Shape;689;p49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49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9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Greedy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9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</a:t>
            </a:r>
            <a:r>
              <a:rPr lang="en"/>
              <a:t>Programming</a:t>
            </a:r>
            <a:endParaRPr/>
          </a:p>
        </p:txBody>
      </p:sp>
      <p:sp>
        <p:nvSpPr>
          <p:cNvPr id="693" name="Google Shape;693;p49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18/11/19</a:t>
            </a:r>
            <a:endParaRPr/>
          </a:p>
        </p:txBody>
      </p:sp>
      <p:sp>
        <p:nvSpPr>
          <p:cNvPr id="694" name="Google Shape;694;p49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9"/>
          <p:cNvSpPr txBox="1"/>
          <p:nvPr/>
        </p:nvSpPr>
        <p:spPr>
          <a:xfrm>
            <a:off x="638175" y="18123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9"/>
          <p:cNvSpPr txBox="1"/>
          <p:nvPr/>
        </p:nvSpPr>
        <p:spPr>
          <a:xfrm>
            <a:off x="1126962" y="18123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Interval Partitioning / Job Scheduling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9"/>
          <p:cNvSpPr txBox="1"/>
          <p:nvPr/>
        </p:nvSpPr>
        <p:spPr>
          <a:xfrm>
            <a:off x="638175" y="21171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9"/>
          <p:cNvSpPr txBox="1"/>
          <p:nvPr/>
        </p:nvSpPr>
        <p:spPr>
          <a:xfrm>
            <a:off x="1126962" y="21171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of Correctness of Job Scheduling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0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4" name="Google Shape;704;p50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05" name="Google Shape;705;p50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06" name="Google Shape;706;p50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7" name="Google Shape;707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0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0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1" name="Google Shape;711;p50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18/11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2" name="Google Shape;712;p50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3" name="Google Shape;713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0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Comparator provides which of the following methods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compareTo(Object e1,Object e2)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compare(Object e1)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compareTo(Object e1, object e2)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compare(Object e1,Object e2)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1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23/05/19</a:t>
            </a:r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0" name="Google Shape;720;p51"/>
          <p:cNvSpPr txBox="1"/>
          <p:nvPr>
            <p:ph idx="12" type="sldNum"/>
          </p:nvPr>
        </p:nvSpPr>
        <p:spPr>
          <a:xfrm>
            <a:off x="3055999" y="4775284"/>
            <a:ext cx="307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Footer</a:t>
            </a:r>
            <a:endParaRPr/>
          </a:p>
        </p:txBody>
      </p:sp>
      <p:sp>
        <p:nvSpPr>
          <p:cNvPr id="721" name="Google Shape;721;p51"/>
          <p:cNvSpPr txBox="1"/>
          <p:nvPr>
            <p:ph idx="1" type="body"/>
          </p:nvPr>
        </p:nvSpPr>
        <p:spPr>
          <a:xfrm>
            <a:off x="3213848" y="3501834"/>
            <a:ext cx="5355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4312" lvl="0" marL="2143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in teams of 4 students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Industry expert mentoring to learn better</a:t>
            </a:r>
            <a:endParaRPr/>
          </a:p>
          <a:p>
            <a:pPr indent="-214312" lvl="0" marL="214312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Get personalised feedback for improvements</a:t>
            </a:r>
            <a:endParaRPr/>
          </a:p>
        </p:txBody>
      </p:sp>
      <p:sp>
        <p:nvSpPr>
          <p:cNvPr id="722" name="Google Shape;722;p51"/>
          <p:cNvSpPr txBox="1"/>
          <p:nvPr>
            <p:ph idx="4294967295" type="sldNum"/>
          </p:nvPr>
        </p:nvSpPr>
        <p:spPr>
          <a:xfrm>
            <a:off x="708660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solidFill>
                  <a:srgbClr val="898989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solidFill>
                <a:srgbClr val="89898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3" name="Google Shape;723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 amt="21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1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blipFill rotWithShape="1">
            <a:blip r:embed="rId4">
              <a:alphaModFix amt="17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51"/>
          <p:cNvSpPr txBox="1"/>
          <p:nvPr/>
        </p:nvSpPr>
        <p:spPr>
          <a:xfrm>
            <a:off x="1708967" y="317547"/>
            <a:ext cx="54933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Proxima Nova"/>
              <a:buNone/>
            </a:pPr>
            <a:r>
              <a:rPr b="0" i="0" lang="en" sz="3600" u="none" cap="none" strike="noStrike">
                <a:solidFill>
                  <a:srgbClr val="F5333F"/>
                </a:solidFill>
                <a:latin typeface="Proxima Nova"/>
                <a:ea typeface="Proxima Nova"/>
                <a:cs typeface="Proxima Nova"/>
                <a:sym typeface="Proxima Nova"/>
              </a:rPr>
              <a:t>Poll 2</a:t>
            </a:r>
            <a:endParaRPr b="0" i="0" sz="3600" u="none" cap="none" strike="noStrike">
              <a:solidFill>
                <a:srgbClr val="F533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7" name="Google Shape;727;p51"/>
          <p:cNvSpPr txBox="1"/>
          <p:nvPr/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18/11</a:t>
            </a:r>
            <a:r>
              <a:rPr lang="en" sz="9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/19</a:t>
            </a:r>
            <a:endParaRPr b="0" i="0" sz="9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8" name="Google Shape;728;p51"/>
          <p:cNvSpPr txBox="1"/>
          <p:nvPr/>
        </p:nvSpPr>
        <p:spPr>
          <a:xfrm>
            <a:off x="6511924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9" name="Google Shape;729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3835" y="207090"/>
            <a:ext cx="813630" cy="217108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51"/>
          <p:cNvSpPr txBox="1"/>
          <p:nvPr/>
        </p:nvSpPr>
        <p:spPr>
          <a:xfrm>
            <a:off x="1708975" y="1360650"/>
            <a:ext cx="5355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Comparator provides which of the following methods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compareTo(Object e1,Object e2)</a:t>
            </a:r>
            <a:endParaRPr i="0" sz="1400" u="none" cap="none" strike="noStrike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compare(Object e1)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compareTo(Object e1, object e2)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compare(Object e1,Object e2)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2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6" name="Google Shape;736;p52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Takeaways. . 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52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  <p:sp>
        <p:nvSpPr>
          <p:cNvPr id="738" name="Google Shape;738;p52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18/11</a:t>
            </a:r>
            <a:r>
              <a:rPr lang="en"/>
              <a:t>/19</a:t>
            </a:r>
            <a:endParaRPr/>
          </a:p>
        </p:txBody>
      </p:sp>
      <p:sp>
        <p:nvSpPr>
          <p:cNvPr id="739" name="Google Shape;739;p52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Greedy Algorithm for Interval Partitioning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2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3"/>
          <p:cNvSpPr txBox="1"/>
          <p:nvPr>
            <p:ph idx="10" type="dt"/>
          </p:nvPr>
        </p:nvSpPr>
        <p:spPr>
          <a:xfrm>
            <a:off x="6381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18/11/19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6" name="Google Shape;746;p53"/>
          <p:cNvSpPr txBox="1"/>
          <p:nvPr>
            <p:ph idx="12" type="sldNum"/>
          </p:nvPr>
        </p:nvSpPr>
        <p:spPr>
          <a:xfrm>
            <a:off x="646747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7" name="Google Shape;747;p53"/>
          <p:cNvSpPr txBox="1"/>
          <p:nvPr/>
        </p:nvSpPr>
        <p:spPr>
          <a:xfrm>
            <a:off x="638175" y="654907"/>
            <a:ext cx="44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Class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3"/>
          <p:cNvSpPr txBox="1"/>
          <p:nvPr/>
        </p:nvSpPr>
        <p:spPr>
          <a:xfrm>
            <a:off x="638175" y="1507524"/>
            <a:ext cx="48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3"/>
          <p:cNvSpPr txBox="1"/>
          <p:nvPr/>
        </p:nvSpPr>
        <p:spPr>
          <a:xfrm>
            <a:off x="1126962" y="1507524"/>
            <a:ext cx="6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Greedy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53"/>
          <p:cNvSpPr txBox="1"/>
          <p:nvPr>
            <p:ph idx="11" type="ftr"/>
          </p:nvPr>
        </p:nvSpPr>
        <p:spPr>
          <a:xfrm>
            <a:off x="3028950" y="4767275"/>
            <a:ext cx="38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Fundamentals of Programming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4"/>
          <p:cNvSpPr txBox="1"/>
          <p:nvPr/>
        </p:nvSpPr>
        <p:spPr>
          <a:xfrm>
            <a:off x="555037" y="2114911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roxima Nova"/>
              <a:buNone/>
            </a:pPr>
            <a:r>
              <a:rPr lang="en" sz="4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b="0" i="0" sz="40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6" name="Google Shape;75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2370" y="0"/>
            <a:ext cx="1356541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54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b="0" i="1" sz="1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8" name="Google Shape;758;p54"/>
          <p:cNvSpPr txBox="1"/>
          <p:nvPr>
            <p:ph idx="10" type="dt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18/11</a:t>
            </a:r>
            <a:r>
              <a:rPr lang="en"/>
              <a:t>/19</a:t>
            </a:r>
            <a:endParaRPr/>
          </a:p>
        </p:txBody>
      </p:sp>
      <p:sp>
        <p:nvSpPr>
          <p:cNvPr id="759" name="Google Shape;759;p54"/>
          <p:cNvSpPr txBox="1"/>
          <p:nvPr>
            <p:ph idx="12" type="sldNum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