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b52c81a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b52c81a29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8aaeb60c9cd756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g58aaeb60c9cd7565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b7d1e8e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g6b7d1e8e1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6b7d1e8e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6b7d1e8e1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fa82dba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g6fa82dbae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0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11" Type="http://schemas.openxmlformats.org/officeDocument/2006/relationships/image" Target="../media/image38.png"/><Relationship Id="rId10" Type="http://schemas.openxmlformats.org/officeDocument/2006/relationships/image" Target="../media/image32.png"/><Relationship Id="rId12" Type="http://schemas.openxmlformats.org/officeDocument/2006/relationships/image" Target="../media/image5.png"/><Relationship Id="rId9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Relationship Id="rId8" Type="http://schemas.openxmlformats.org/officeDocument/2006/relationships/image" Target="../media/image3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0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22/11/19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22/11/19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55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4" name="Google Shape;784;p55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5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5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87" name="Google Shape;787;p55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3" name="Google Shape;79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5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5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22/11</a:t>
            </a:r>
            <a:r>
              <a:rPr lang="en"/>
              <a:t>/19</a:t>
            </a:r>
            <a:endParaRPr/>
          </a:p>
        </p:txBody>
      </p:sp>
      <p:sp>
        <p:nvSpPr>
          <p:cNvPr id="796" name="Google Shape;796;p5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Greedy Algorithms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22/11/19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22/11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0507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of Correctness of Job Scheduling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10507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Depth Problem (Interval Scheduling with Multiple machines)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10507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Greedy Algorithm for Depth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8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10507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of Correctness of Greedy Algorithm for Depth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3" name="Google Shape;693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4" name="Google Shape;694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5" name="Google Shape;695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22/11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9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Complexity of Arrays.sort() method is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O(N)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O(Log 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0" name="Google Shape;710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1" name="Google Shape;711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22/11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50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Complexity of Arrays.sort() method is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O(N)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O(Log 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6" name="Google Shape;726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27" name="Google Shape;727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22/11/19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3" name="Google Shape;733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51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create a list of machines ArrayList was used instead of Arrays because :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Creating dynamic arrays by ourselves would have been inefficient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ArrayLists make it easier to add new elements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saves space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1" name="Google Shape;741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2" name="Google Shape;742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3" name="Google Shape;743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22/11/19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9" name="Google Shape;749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52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create a list of machines ArrayList was used instead of Arrays because :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Creating dynamic arrays by ourselves would have been inefficient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ArrayLists make it easier to add new elements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saves space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3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3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59" name="Google Shape;759;p53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22/11/19</a:t>
            </a:r>
            <a:endParaRPr/>
          </a:p>
        </p:txBody>
      </p:sp>
      <p:sp>
        <p:nvSpPr>
          <p:cNvPr id="760" name="Google Shape;760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3"/>
          <p:cNvSpPr txBox="1"/>
          <p:nvPr/>
        </p:nvSpPr>
        <p:spPr>
          <a:xfrm>
            <a:off x="7905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3"/>
          <p:cNvSpPr txBox="1"/>
          <p:nvPr/>
        </p:nvSpPr>
        <p:spPr>
          <a:xfrm>
            <a:off x="12031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0/1 and Fractional Knapsack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3"/>
          <p:cNvSpPr txBox="1"/>
          <p:nvPr/>
        </p:nvSpPr>
        <p:spPr>
          <a:xfrm>
            <a:off x="790575" y="1888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3"/>
          <p:cNvSpPr txBox="1"/>
          <p:nvPr/>
        </p:nvSpPr>
        <p:spPr>
          <a:xfrm>
            <a:off x="1203162" y="1888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Greedy Solution for Fractional Knapsack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54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Takeaways.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54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72" name="Google Shape;772;p5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22/11</a:t>
            </a:r>
            <a:r>
              <a:rPr lang="en"/>
              <a:t>/19</a:t>
            </a:r>
            <a:endParaRPr/>
          </a:p>
        </p:txBody>
      </p:sp>
      <p:sp>
        <p:nvSpPr>
          <p:cNvPr id="773" name="Google Shape;773;p54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4"/>
          <p:cNvSpPr txBox="1"/>
          <p:nvPr/>
        </p:nvSpPr>
        <p:spPr>
          <a:xfrm>
            <a:off x="7905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4"/>
          <p:cNvSpPr txBox="1"/>
          <p:nvPr/>
        </p:nvSpPr>
        <p:spPr>
          <a:xfrm>
            <a:off x="12031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0/1 and Fractional Knapsack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4"/>
          <p:cNvSpPr txBox="1"/>
          <p:nvPr/>
        </p:nvSpPr>
        <p:spPr>
          <a:xfrm>
            <a:off x="790575" y="1888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4"/>
          <p:cNvSpPr txBox="1"/>
          <p:nvPr/>
        </p:nvSpPr>
        <p:spPr>
          <a:xfrm>
            <a:off x="1203162" y="1888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Greedy Solution for Fractional Knapsack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