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1" r:id="rId4"/>
    <p:sldMasterId id="214748369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62485b8e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4" name="Google Shape;654;g62485b8ea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2453d4b06a08235f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3" name="Google Shape;773;g2453d4b06a08235f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2453d4b06a08235f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0" name="Google Shape;790;g2453d4b06a08235f_7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2453d4b06a08235f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7" name="Google Shape;807;g2453d4b06a08235f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2453d4b06a08235f_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4" name="Google Shape;824;g2453d4b06a08235f_7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62485b8eab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1" name="Google Shape;841;g62485b8eab_0_1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62485b8eab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5" name="Google Shape;855;g62485b8eab_0_1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62485b8eab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5" name="Google Shape;865;g62485b8eab_0_3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62485b8ea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63" name="Google Shape;663;g62485b8eab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62485b8eab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3" name="Google Shape;673;g62485b8eab_0_1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6266c0be5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0" name="Google Shape;690;g6266c0be55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6266c0be5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7" name="Google Shape;707;g6266c0be55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6266c0be5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4" name="Google Shape;724;g6266c0be55_0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62485b8ea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1" name="Google Shape;741;g62485b8eab_0_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2453d4b06a08235f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9" name="Google Shape;759;g2453d4b06a08235f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0" name="Google Shape;760;g2453d4b06a08235f_6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6266c0be5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6266c0be5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2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2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40.png"/><Relationship Id="rId4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Relationship Id="rId3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10" Type="http://schemas.openxmlformats.org/officeDocument/2006/relationships/image" Target="../media/image2.png"/><Relationship Id="rId9" Type="http://schemas.openxmlformats.org/officeDocument/2006/relationships/image" Target="../media/image19.png"/><Relationship Id="rId5" Type="http://schemas.openxmlformats.org/officeDocument/2006/relationships/image" Target="../media/image17.png"/><Relationship Id="rId6" Type="http://schemas.openxmlformats.org/officeDocument/2006/relationships/image" Target="../media/image22.png"/><Relationship Id="rId7" Type="http://schemas.openxmlformats.org/officeDocument/2006/relationships/image" Target="../media/image13.png"/><Relationship Id="rId8" Type="http://schemas.openxmlformats.org/officeDocument/2006/relationships/image" Target="../media/image18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6.png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7.png"/><Relationship Id="rId3" Type="http://schemas.openxmlformats.org/officeDocument/2006/relationships/image" Target="../media/image25.png"/><Relationship Id="rId4" Type="http://schemas.openxmlformats.org/officeDocument/2006/relationships/image" Target="../media/image23.png"/><Relationship Id="rId11" Type="http://schemas.openxmlformats.org/officeDocument/2006/relationships/image" Target="../media/image33.png"/><Relationship Id="rId10" Type="http://schemas.openxmlformats.org/officeDocument/2006/relationships/image" Target="../media/image31.png"/><Relationship Id="rId12" Type="http://schemas.openxmlformats.org/officeDocument/2006/relationships/image" Target="../media/image2.png"/><Relationship Id="rId9" Type="http://schemas.openxmlformats.org/officeDocument/2006/relationships/image" Target="../media/image32.png"/><Relationship Id="rId5" Type="http://schemas.openxmlformats.org/officeDocument/2006/relationships/image" Target="../media/image24.png"/><Relationship Id="rId6" Type="http://schemas.openxmlformats.org/officeDocument/2006/relationships/image" Target="../media/image28.png"/><Relationship Id="rId7" Type="http://schemas.openxmlformats.org/officeDocument/2006/relationships/image" Target="../media/image30.png"/><Relationship Id="rId8" Type="http://schemas.openxmlformats.org/officeDocument/2006/relationships/image" Target="../media/image29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40.png"/><Relationship Id="rId4" Type="http://schemas.openxmlformats.org/officeDocument/2006/relationships/image" Target="../media/image2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Relationship Id="rId3" Type="http://schemas.openxmlformats.org/officeDocument/2006/relationships/image" Target="../media/image2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10" Type="http://schemas.openxmlformats.org/officeDocument/2006/relationships/image" Target="../media/image2.png"/><Relationship Id="rId9" Type="http://schemas.openxmlformats.org/officeDocument/2006/relationships/image" Target="../media/image19.png"/><Relationship Id="rId5" Type="http://schemas.openxmlformats.org/officeDocument/2006/relationships/image" Target="../media/image17.png"/><Relationship Id="rId6" Type="http://schemas.openxmlformats.org/officeDocument/2006/relationships/image" Target="../media/image22.png"/><Relationship Id="rId7" Type="http://schemas.openxmlformats.org/officeDocument/2006/relationships/image" Target="../media/image13.png"/><Relationship Id="rId8" Type="http://schemas.openxmlformats.org/officeDocument/2006/relationships/image" Target="../media/image18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>
  <p:cSld name="1_Title Slid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2D4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616976" y="40124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0" y="0"/>
            <a:ext cx="9144000" cy="4653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3922" y="571887"/>
            <a:ext cx="2057401" cy="548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1756">
          <p15:clr>
            <a:srgbClr val="FBAE40"/>
          </p15:clr>
        </p15:guide>
        <p15:guide id="5" pos="332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Divider">
  <p:cSld name="2_Divi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546100"/>
            <a:ext cx="3259768" cy="403399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971550" y="1260629"/>
            <a:ext cx="2553000" cy="15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546100"/>
            <a:ext cx="3259768" cy="403399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971550" y="1260629"/>
            <a:ext cx="2553000" cy="15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90">
          <p15:clr>
            <a:srgbClr val="FBAE40"/>
          </p15:clr>
        </p15:guide>
        <p15:guide id="2" pos="612">
          <p15:clr>
            <a:srgbClr val="FBAE40"/>
          </p15:clr>
        </p15:guide>
        <p15:guide id="3" pos="2222">
          <p15:clr>
            <a:srgbClr val="FBAE40"/>
          </p15:clr>
        </p15:guide>
        <p15:guide id="4" orient="horz" pos="16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">
  <p:cSld name="Divi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-431" y="0"/>
            <a:ext cx="9144000" cy="51435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>
            <a:off x="630238" y="544498"/>
            <a:ext cx="59907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2 Line Title, Infographics and Caption">
  <p:cSld name="2_2 Line Title, Infographics and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/>
          <p:nvPr/>
        </p:nvSpPr>
        <p:spPr>
          <a:xfrm>
            <a:off x="-1" y="600076"/>
            <a:ext cx="9144000" cy="45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-3" y="-20049"/>
            <a:ext cx="9144000" cy="5143500"/>
          </a:xfrm>
          <a:prstGeom prst="rect">
            <a:avLst/>
          </a:prstGeom>
          <a:blipFill rotWithShape="1">
            <a:blip r:embed="rId2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/>
          <p:nvPr>
            <p:ph idx="2" type="pic"/>
          </p:nvPr>
        </p:nvSpPr>
        <p:spPr>
          <a:xfrm>
            <a:off x="-2" y="-12112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7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213848" y="3489722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87" name="Google Shape;8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3847" y="2234762"/>
            <a:ext cx="5373513" cy="11108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642167" y="610235"/>
            <a:ext cx="5493300" cy="8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Arial"/>
                <a:ea typeface="Arial"/>
                <a:cs typeface="Arial"/>
                <a:sym typeface="Arial"/>
              </a:rPr>
              <a:t>Click to add Title</a:t>
            </a:r>
            <a:endParaRPr b="0" i="0" sz="3600" u="none" cap="none" strike="noStrike">
              <a:solidFill>
                <a:srgbClr val="F533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11718595" y="3690308"/>
            <a:ext cx="870" cy="1071"/>
          </a:xfrm>
          <a:custGeom>
            <a:rect b="b" l="l" r="r" t="t"/>
            <a:pathLst>
              <a:path extrusionOk="0" h="1071" w="870">
                <a:moveTo>
                  <a:pt x="0" y="0"/>
                </a:moveTo>
                <a:lnTo>
                  <a:pt x="870" y="0"/>
                </a:lnTo>
                <a:lnTo>
                  <a:pt x="870" y="10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2731">
          <p15:clr>
            <a:srgbClr val="FBAE40"/>
          </p15:clr>
        </p15:guide>
        <p15:guide id="3" orient="horz" pos="219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2 Line Title and Content">
  <p:cSld name="1_2 Line Title and Conten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303588" y="1816100"/>
            <a:ext cx="5265600" cy="26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8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8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2794">
          <p15:clr>
            <a:srgbClr val="FBAE40"/>
          </p15:clr>
        </p15:guide>
        <p15:guide id="5" pos="2081">
          <p15:clr>
            <a:srgbClr val="FBAE40"/>
          </p15:clr>
        </p15:guide>
        <p15:guide id="6" orient="horz" pos="114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>
  <p:cSld name="2_Title Slide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19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1400"/>
              <a:buFont typeface="Proxima Nova"/>
              <a:buNone/>
              <a:defRPr>
                <a:solidFill>
                  <a:srgbClr val="E72D4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6616976" y="40124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0" y="0"/>
            <a:ext cx="9144000" cy="4653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3922" y="571887"/>
            <a:ext cx="2057401" cy="548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1756">
          <p15:clr>
            <a:srgbClr val="FBAE40"/>
          </p15:clr>
        </p15:guide>
        <p15:guide id="5" pos="3323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2 Line Title and Content">
  <p:cSld name="2_2 Line Title and Conte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303588" y="1816100"/>
            <a:ext cx="5265600" cy="26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20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0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0" name="Google Shape;110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2794">
          <p15:clr>
            <a:srgbClr val="FBAE40"/>
          </p15:clr>
        </p15:guide>
        <p15:guide id="5" pos="2081">
          <p15:clr>
            <a:srgbClr val="FBAE40"/>
          </p15:clr>
        </p15:guide>
        <p15:guide id="6" orient="horz" pos="114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2 Line Title, Infographics and Caption">
  <p:cSld name="3_2 Line Title, Infographics and 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/>
          <p:nvPr/>
        </p:nvSpPr>
        <p:spPr>
          <a:xfrm>
            <a:off x="-1" y="600076"/>
            <a:ext cx="9144000" cy="45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1"/>
          <p:cNvSpPr/>
          <p:nvPr/>
        </p:nvSpPr>
        <p:spPr>
          <a:xfrm>
            <a:off x="-3" y="-20049"/>
            <a:ext cx="9144000" cy="5143500"/>
          </a:xfrm>
          <a:prstGeom prst="rect">
            <a:avLst/>
          </a:prstGeom>
          <a:blipFill rotWithShape="1">
            <a:blip r:embed="rId2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1"/>
          <p:cNvSpPr/>
          <p:nvPr>
            <p:ph idx="2" type="pic"/>
          </p:nvPr>
        </p:nvSpPr>
        <p:spPr>
          <a:xfrm>
            <a:off x="-2" y="-12112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21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213848" y="3489722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19" name="Google Shape;11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3847" y="2234762"/>
            <a:ext cx="5373513" cy="111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/>
        </p:nvSpPr>
        <p:spPr>
          <a:xfrm>
            <a:off x="642167" y="610235"/>
            <a:ext cx="5493300" cy="8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Arial"/>
                <a:ea typeface="Arial"/>
                <a:cs typeface="Arial"/>
                <a:sym typeface="Arial"/>
              </a:rPr>
              <a:t>Click to add Title</a:t>
            </a:r>
            <a:endParaRPr b="0" i="0" sz="3600" u="none" cap="none" strike="noStrike">
              <a:solidFill>
                <a:srgbClr val="F533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1"/>
          <p:cNvSpPr/>
          <p:nvPr/>
        </p:nvSpPr>
        <p:spPr>
          <a:xfrm>
            <a:off x="11718595" y="3690308"/>
            <a:ext cx="870" cy="1071"/>
          </a:xfrm>
          <a:custGeom>
            <a:rect b="b" l="l" r="r" t="t"/>
            <a:pathLst>
              <a:path extrusionOk="0" h="1071" w="870">
                <a:moveTo>
                  <a:pt x="0" y="0"/>
                </a:moveTo>
                <a:lnTo>
                  <a:pt x="870" y="0"/>
                </a:lnTo>
                <a:lnTo>
                  <a:pt x="870" y="10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2731">
          <p15:clr>
            <a:srgbClr val="FBAE40"/>
          </p15:clr>
        </p15:guide>
        <p15:guide id="3" orient="horz" pos="219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Section Header" showMasterSp="0">
  <p:cSld name="6_Section Header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2"/>
          <p:cNvSpPr/>
          <p:nvPr/>
        </p:nvSpPr>
        <p:spPr>
          <a:xfrm>
            <a:off x="629841" y="2556933"/>
            <a:ext cx="7891800" cy="826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5" name="Google Shape;125;p22"/>
          <p:cNvGrpSpPr/>
          <p:nvPr/>
        </p:nvGrpSpPr>
        <p:grpSpPr>
          <a:xfrm>
            <a:off x="994825" y="3020941"/>
            <a:ext cx="775092" cy="174782"/>
            <a:chOff x="1326382" y="4041646"/>
            <a:chExt cx="2597494" cy="653145"/>
          </a:xfrm>
        </p:grpSpPr>
        <p:sp>
          <p:nvSpPr>
            <p:cNvPr id="126" name="Google Shape;126;p22"/>
            <p:cNvSpPr/>
            <p:nvPr/>
          </p:nvSpPr>
          <p:spPr>
            <a:xfrm>
              <a:off x="1326382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22"/>
            <p:cNvSpPr/>
            <p:nvPr/>
          </p:nvSpPr>
          <p:spPr>
            <a:xfrm>
              <a:off x="1974500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22"/>
            <p:cNvSpPr/>
            <p:nvPr/>
          </p:nvSpPr>
          <p:spPr>
            <a:xfrm>
              <a:off x="262261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22"/>
            <p:cNvSpPr/>
            <p:nvPr/>
          </p:nvSpPr>
          <p:spPr>
            <a:xfrm>
              <a:off x="327073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22"/>
            <p:cNvSpPr/>
            <p:nvPr/>
          </p:nvSpPr>
          <p:spPr>
            <a:xfrm>
              <a:off x="3597306" y="4041650"/>
              <a:ext cx="326570" cy="653141"/>
            </a:xfrm>
            <a:custGeom>
              <a:rect b="b" l="l" r="r" t="t"/>
              <a:pathLst>
                <a:path extrusionOk="0" h="653141" w="32657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1029406" y="2721203"/>
            <a:ext cx="8466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p22"/>
          <p:cNvSpPr txBox="1"/>
          <p:nvPr>
            <p:ph idx="2" type="body"/>
          </p:nvPr>
        </p:nvSpPr>
        <p:spPr>
          <a:xfrm>
            <a:off x="1921844" y="3016014"/>
            <a:ext cx="9465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Google Shape;133;p22"/>
          <p:cNvSpPr txBox="1"/>
          <p:nvPr>
            <p:ph idx="3" type="body"/>
          </p:nvPr>
        </p:nvSpPr>
        <p:spPr>
          <a:xfrm>
            <a:off x="2868429" y="3714682"/>
            <a:ext cx="2471700" cy="1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22"/>
          <p:cNvSpPr txBox="1"/>
          <p:nvPr>
            <p:ph idx="10" type="dt"/>
          </p:nvPr>
        </p:nvSpPr>
        <p:spPr>
          <a:xfrm>
            <a:off x="63674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35" name="Google Shape;135;p22"/>
          <p:cNvSpPr txBox="1"/>
          <p:nvPr>
            <p:ph idx="12" type="sldNum"/>
          </p:nvPr>
        </p:nvSpPr>
        <p:spPr>
          <a:xfrm>
            <a:off x="646604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2"/>
          <p:cNvSpPr/>
          <p:nvPr/>
        </p:nvSpPr>
        <p:spPr>
          <a:xfrm>
            <a:off x="629841" y="2535239"/>
            <a:ext cx="7939200" cy="848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9" name="Google Shape;139;p22"/>
          <p:cNvGrpSpPr/>
          <p:nvPr/>
        </p:nvGrpSpPr>
        <p:grpSpPr>
          <a:xfrm>
            <a:off x="923702" y="3020941"/>
            <a:ext cx="775092" cy="174782"/>
            <a:chOff x="1326382" y="4041646"/>
            <a:chExt cx="2597494" cy="653145"/>
          </a:xfrm>
        </p:grpSpPr>
        <p:sp>
          <p:nvSpPr>
            <p:cNvPr id="140" name="Google Shape;140;p22"/>
            <p:cNvSpPr/>
            <p:nvPr/>
          </p:nvSpPr>
          <p:spPr>
            <a:xfrm>
              <a:off x="1326382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22"/>
            <p:cNvSpPr/>
            <p:nvPr/>
          </p:nvSpPr>
          <p:spPr>
            <a:xfrm>
              <a:off x="1974500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2"/>
            <p:cNvSpPr/>
            <p:nvPr/>
          </p:nvSpPr>
          <p:spPr>
            <a:xfrm>
              <a:off x="262261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22"/>
            <p:cNvSpPr/>
            <p:nvPr/>
          </p:nvSpPr>
          <p:spPr>
            <a:xfrm>
              <a:off x="327073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22"/>
            <p:cNvSpPr/>
            <p:nvPr/>
          </p:nvSpPr>
          <p:spPr>
            <a:xfrm>
              <a:off x="3597306" y="4041650"/>
              <a:ext cx="326570" cy="653141"/>
            </a:xfrm>
            <a:custGeom>
              <a:rect b="b" l="l" r="r" t="t"/>
              <a:pathLst>
                <a:path extrusionOk="0" h="653141" w="32657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22"/>
          <p:cNvSpPr txBox="1"/>
          <p:nvPr>
            <p:ph idx="4" type="body"/>
          </p:nvPr>
        </p:nvSpPr>
        <p:spPr>
          <a:xfrm>
            <a:off x="958283" y="2721203"/>
            <a:ext cx="8466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22"/>
          <p:cNvSpPr txBox="1"/>
          <p:nvPr>
            <p:ph idx="5" type="body"/>
          </p:nvPr>
        </p:nvSpPr>
        <p:spPr>
          <a:xfrm>
            <a:off x="1850721" y="3016014"/>
            <a:ext cx="9465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Google Shape;147;p22"/>
          <p:cNvSpPr txBox="1"/>
          <p:nvPr>
            <p:ph type="title"/>
          </p:nvPr>
        </p:nvSpPr>
        <p:spPr>
          <a:xfrm>
            <a:off x="630238" y="600075"/>
            <a:ext cx="62469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48" name="Google Shape;14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2210">
          <p15:clr>
            <a:srgbClr val="FBAE40"/>
          </p15:clr>
        </p15:guide>
        <p15:guide id="3" orient="horz" pos="2130">
          <p15:clr>
            <a:srgbClr val="FBAE40"/>
          </p15:clr>
        </p15:guide>
        <p15:guide id="4" orient="horz" pos="1597">
          <p15:clr>
            <a:srgbClr val="FBAE40"/>
          </p15:clr>
        </p15:guide>
        <p15:guide id="5" orient="horz" pos="2641">
          <p15:clr>
            <a:srgbClr val="FBAE40"/>
          </p15:clr>
        </p15:guide>
        <p15:guide id="6" pos="1134">
          <p15:clr>
            <a:srgbClr val="FBAE40"/>
          </p15:clr>
        </p15:guide>
        <p15:guide id="7" pos="433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Imeline Infographic" showMasterSp="0">
  <p:cSld name="1_Title and TImeline Infographic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632499" y="2973622"/>
            <a:ext cx="7691175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991750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Google Shape;154;p23"/>
          <p:cNvSpPr txBox="1"/>
          <p:nvPr>
            <p:ph idx="2" type="body"/>
          </p:nvPr>
        </p:nvSpPr>
        <p:spPr>
          <a:xfrm>
            <a:off x="991750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" name="Google Shape;155;p23"/>
          <p:cNvSpPr txBox="1"/>
          <p:nvPr>
            <p:ph idx="3" type="body"/>
          </p:nvPr>
        </p:nvSpPr>
        <p:spPr>
          <a:xfrm>
            <a:off x="991750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4" type="body"/>
          </p:nvPr>
        </p:nvSpPr>
        <p:spPr>
          <a:xfrm>
            <a:off x="2440487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7" name="Google Shape;157;p23"/>
          <p:cNvSpPr txBox="1"/>
          <p:nvPr>
            <p:ph idx="5" type="body"/>
          </p:nvPr>
        </p:nvSpPr>
        <p:spPr>
          <a:xfrm>
            <a:off x="2440487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" name="Google Shape;158;p23"/>
          <p:cNvSpPr txBox="1"/>
          <p:nvPr>
            <p:ph idx="6" type="body"/>
          </p:nvPr>
        </p:nvSpPr>
        <p:spPr>
          <a:xfrm>
            <a:off x="2440487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Google Shape;159;p23"/>
          <p:cNvSpPr txBox="1"/>
          <p:nvPr>
            <p:ph idx="7" type="body"/>
          </p:nvPr>
        </p:nvSpPr>
        <p:spPr>
          <a:xfrm>
            <a:off x="3892297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Google Shape;160;p23"/>
          <p:cNvSpPr txBox="1"/>
          <p:nvPr>
            <p:ph idx="8" type="body"/>
          </p:nvPr>
        </p:nvSpPr>
        <p:spPr>
          <a:xfrm>
            <a:off x="3892297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" name="Google Shape;161;p23"/>
          <p:cNvSpPr txBox="1"/>
          <p:nvPr>
            <p:ph idx="9" type="body"/>
          </p:nvPr>
        </p:nvSpPr>
        <p:spPr>
          <a:xfrm>
            <a:off x="3892297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2" name="Google Shape;162;p23"/>
          <p:cNvSpPr txBox="1"/>
          <p:nvPr>
            <p:ph idx="13" type="body"/>
          </p:nvPr>
        </p:nvSpPr>
        <p:spPr>
          <a:xfrm>
            <a:off x="5326899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3" name="Google Shape;163;p23"/>
          <p:cNvSpPr txBox="1"/>
          <p:nvPr>
            <p:ph idx="14" type="body"/>
          </p:nvPr>
        </p:nvSpPr>
        <p:spPr>
          <a:xfrm>
            <a:off x="5326899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4" name="Google Shape;164;p23"/>
          <p:cNvSpPr txBox="1"/>
          <p:nvPr>
            <p:ph idx="15" type="body"/>
          </p:nvPr>
        </p:nvSpPr>
        <p:spPr>
          <a:xfrm>
            <a:off x="5326899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5" name="Google Shape;165;p23"/>
          <p:cNvSpPr txBox="1"/>
          <p:nvPr>
            <p:ph idx="16" type="body"/>
          </p:nvPr>
        </p:nvSpPr>
        <p:spPr>
          <a:xfrm>
            <a:off x="6735161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6" name="Google Shape;166;p23"/>
          <p:cNvSpPr txBox="1"/>
          <p:nvPr>
            <p:ph idx="17" type="body"/>
          </p:nvPr>
        </p:nvSpPr>
        <p:spPr>
          <a:xfrm>
            <a:off x="6735161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7" name="Google Shape;167;p23"/>
          <p:cNvSpPr txBox="1"/>
          <p:nvPr>
            <p:ph idx="18" type="body"/>
          </p:nvPr>
        </p:nvSpPr>
        <p:spPr>
          <a:xfrm>
            <a:off x="6735161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8" name="Google Shape;168;p23"/>
          <p:cNvSpPr txBox="1"/>
          <p:nvPr>
            <p:ph idx="19" type="body"/>
          </p:nvPr>
        </p:nvSpPr>
        <p:spPr>
          <a:xfrm>
            <a:off x="904066" y="3531649"/>
            <a:ext cx="1324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9" name="Google Shape;169;p23"/>
          <p:cNvSpPr txBox="1"/>
          <p:nvPr>
            <p:ph idx="20" type="body"/>
          </p:nvPr>
        </p:nvSpPr>
        <p:spPr>
          <a:xfrm>
            <a:off x="2352802" y="3531649"/>
            <a:ext cx="1353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" name="Google Shape;170;p23"/>
          <p:cNvSpPr txBox="1"/>
          <p:nvPr>
            <p:ph idx="21" type="body"/>
          </p:nvPr>
        </p:nvSpPr>
        <p:spPr>
          <a:xfrm>
            <a:off x="3829621" y="3531648"/>
            <a:ext cx="1353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" name="Google Shape;171;p23"/>
          <p:cNvSpPr txBox="1"/>
          <p:nvPr>
            <p:ph idx="22" type="body"/>
          </p:nvPr>
        </p:nvSpPr>
        <p:spPr>
          <a:xfrm>
            <a:off x="5306440" y="3531648"/>
            <a:ext cx="1324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2" name="Google Shape;172;p23"/>
          <p:cNvSpPr txBox="1"/>
          <p:nvPr>
            <p:ph idx="23" type="body"/>
          </p:nvPr>
        </p:nvSpPr>
        <p:spPr>
          <a:xfrm>
            <a:off x="6755176" y="3531647"/>
            <a:ext cx="1353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73" name="Google Shape;173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632499" y="2973622"/>
            <a:ext cx="7691175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3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3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76" name="Google Shape;17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Doughnut Chart">
  <p:cSld name="1_Title and Doughnut Chart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79" name="Google Shape;179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24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4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82" name="Google Shape;182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Line Chart">
  <p:cSld name="1_Title and Line Char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85" name="Google Shape;185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25"/>
          <p:cNvSpPr/>
          <p:nvPr/>
        </p:nvSpPr>
        <p:spPr>
          <a:xfrm>
            <a:off x="3170379" y="4105875"/>
            <a:ext cx="15123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6215" y="3284258"/>
            <a:ext cx="1319792" cy="42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9469" y="3232411"/>
            <a:ext cx="1333751" cy="431988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5"/>
          <p:cNvSpPr txBox="1"/>
          <p:nvPr>
            <p:ph idx="1" type="body"/>
          </p:nvPr>
        </p:nvSpPr>
        <p:spPr>
          <a:xfrm>
            <a:off x="630238" y="1600199"/>
            <a:ext cx="3182100" cy="30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0" name="Google Shape;190;p25"/>
          <p:cNvSpPr txBox="1"/>
          <p:nvPr>
            <p:ph idx="2" type="body"/>
          </p:nvPr>
        </p:nvSpPr>
        <p:spPr>
          <a:xfrm>
            <a:off x="5306779" y="3059187"/>
            <a:ext cx="6717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1" name="Google Shape;191;p25"/>
          <p:cNvSpPr txBox="1"/>
          <p:nvPr>
            <p:ph idx="3" type="body"/>
          </p:nvPr>
        </p:nvSpPr>
        <p:spPr>
          <a:xfrm>
            <a:off x="6894111" y="3052728"/>
            <a:ext cx="6717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2" name="Google Shape;192;p25"/>
          <p:cNvSpPr txBox="1"/>
          <p:nvPr>
            <p:ph idx="4" type="body"/>
          </p:nvPr>
        </p:nvSpPr>
        <p:spPr>
          <a:xfrm>
            <a:off x="5306778" y="3559464"/>
            <a:ext cx="10779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3" name="Google Shape;193;p25"/>
          <p:cNvSpPr txBox="1"/>
          <p:nvPr>
            <p:ph idx="5" type="body"/>
          </p:nvPr>
        </p:nvSpPr>
        <p:spPr>
          <a:xfrm>
            <a:off x="5299344" y="3813792"/>
            <a:ext cx="10779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4" name="Google Shape;194;p25"/>
          <p:cNvSpPr txBox="1"/>
          <p:nvPr>
            <p:ph idx="6" type="body"/>
          </p:nvPr>
        </p:nvSpPr>
        <p:spPr>
          <a:xfrm>
            <a:off x="6890089" y="3559464"/>
            <a:ext cx="10779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5" name="Google Shape;195;p25"/>
          <p:cNvSpPr txBox="1"/>
          <p:nvPr>
            <p:ph idx="7" type="body"/>
          </p:nvPr>
        </p:nvSpPr>
        <p:spPr>
          <a:xfrm>
            <a:off x="6882655" y="3813792"/>
            <a:ext cx="10779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6" name="Google Shape;196;p25"/>
          <p:cNvSpPr/>
          <p:nvPr>
            <p:ph idx="8" type="chart"/>
          </p:nvPr>
        </p:nvSpPr>
        <p:spPr>
          <a:xfrm>
            <a:off x="5295900" y="1600200"/>
            <a:ext cx="32259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7" name="Google Shape;197;p25"/>
          <p:cNvSpPr/>
          <p:nvPr/>
        </p:nvSpPr>
        <p:spPr>
          <a:xfrm>
            <a:off x="3170379" y="4105875"/>
            <a:ext cx="15123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6215" y="3284258"/>
            <a:ext cx="1319792" cy="42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9469" y="3232411"/>
            <a:ext cx="1333751" cy="431988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5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5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02" name="Google Shape;20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2754">
          <p15:clr>
            <a:srgbClr val="FBAE40"/>
          </p15:clr>
        </p15:guide>
        <p15:guide id="4" pos="240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Doughnut Chart 2">
  <p:cSld name="1_Title and Doughnut Chart 2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05" name="Google Shape;205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6" name="Google Shape;206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60619" y="1967641"/>
            <a:ext cx="2754306" cy="140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659" y="1705476"/>
            <a:ext cx="4222864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2547" y="1697092"/>
            <a:ext cx="4222864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6"/>
          <p:cNvSpPr txBox="1"/>
          <p:nvPr>
            <p:ph idx="1" type="body"/>
          </p:nvPr>
        </p:nvSpPr>
        <p:spPr>
          <a:xfrm>
            <a:off x="2286696" y="257175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0" name="Google Shape;210;p26"/>
          <p:cNvSpPr txBox="1"/>
          <p:nvPr>
            <p:ph idx="2" type="body"/>
          </p:nvPr>
        </p:nvSpPr>
        <p:spPr>
          <a:xfrm>
            <a:off x="2286696" y="293937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1" name="Google Shape;211;p26"/>
          <p:cNvSpPr txBox="1"/>
          <p:nvPr>
            <p:ph idx="3" type="body"/>
          </p:nvPr>
        </p:nvSpPr>
        <p:spPr>
          <a:xfrm>
            <a:off x="4973335" y="257175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2" name="Google Shape;212;p26"/>
          <p:cNvSpPr txBox="1"/>
          <p:nvPr>
            <p:ph idx="4" type="body"/>
          </p:nvPr>
        </p:nvSpPr>
        <p:spPr>
          <a:xfrm>
            <a:off x="4973335" y="293937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13" name="Google Shape;213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60619" y="1967641"/>
            <a:ext cx="2754306" cy="140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659" y="1705476"/>
            <a:ext cx="4222864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2547" y="1697092"/>
            <a:ext cx="4222864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6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6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18" name="Google Shape;218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hic">
  <p:cSld name="1_Title and Infograhic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21" name="Google Shape;221;p2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2" name="Google Shape;222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4602" y="2566307"/>
            <a:ext cx="2538282" cy="129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760" y="1581506"/>
            <a:ext cx="7431155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7"/>
          <p:cNvSpPr txBox="1"/>
          <p:nvPr>
            <p:ph idx="1" type="body"/>
          </p:nvPr>
        </p:nvSpPr>
        <p:spPr>
          <a:xfrm>
            <a:off x="1263041" y="2104600"/>
            <a:ext cx="8304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5" name="Google Shape;225;p27"/>
          <p:cNvSpPr txBox="1"/>
          <p:nvPr>
            <p:ph idx="2" type="body"/>
          </p:nvPr>
        </p:nvSpPr>
        <p:spPr>
          <a:xfrm>
            <a:off x="2470356" y="3778988"/>
            <a:ext cx="784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6" name="Google Shape;226;p27"/>
          <p:cNvSpPr txBox="1"/>
          <p:nvPr>
            <p:ph idx="3" type="body"/>
          </p:nvPr>
        </p:nvSpPr>
        <p:spPr>
          <a:xfrm>
            <a:off x="3530790" y="2108961"/>
            <a:ext cx="8244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7" name="Google Shape;227;p27"/>
          <p:cNvSpPr txBox="1"/>
          <p:nvPr>
            <p:ph idx="4" type="body"/>
          </p:nvPr>
        </p:nvSpPr>
        <p:spPr>
          <a:xfrm>
            <a:off x="4729642" y="3771033"/>
            <a:ext cx="7455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8" name="Google Shape;228;p27"/>
          <p:cNvSpPr txBox="1"/>
          <p:nvPr>
            <p:ph idx="5" type="body"/>
          </p:nvPr>
        </p:nvSpPr>
        <p:spPr>
          <a:xfrm>
            <a:off x="5904099" y="2107682"/>
            <a:ext cx="758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9" name="Google Shape;229;p27"/>
          <p:cNvSpPr txBox="1"/>
          <p:nvPr>
            <p:ph idx="6" type="body"/>
          </p:nvPr>
        </p:nvSpPr>
        <p:spPr>
          <a:xfrm>
            <a:off x="7023857" y="3762859"/>
            <a:ext cx="784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0" name="Google Shape;230;p27"/>
          <p:cNvSpPr txBox="1"/>
          <p:nvPr>
            <p:ph idx="7" type="body"/>
          </p:nvPr>
        </p:nvSpPr>
        <p:spPr>
          <a:xfrm>
            <a:off x="2156171" y="125799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1" name="Google Shape;231;p27"/>
          <p:cNvSpPr txBox="1"/>
          <p:nvPr>
            <p:ph idx="8" type="body"/>
          </p:nvPr>
        </p:nvSpPr>
        <p:spPr>
          <a:xfrm>
            <a:off x="2156171" y="152366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2" name="Google Shape;232;p27"/>
          <p:cNvSpPr txBox="1"/>
          <p:nvPr>
            <p:ph idx="9" type="body"/>
          </p:nvPr>
        </p:nvSpPr>
        <p:spPr>
          <a:xfrm>
            <a:off x="4513908" y="125799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3" name="Google Shape;233;p27"/>
          <p:cNvSpPr txBox="1"/>
          <p:nvPr>
            <p:ph idx="13" type="body"/>
          </p:nvPr>
        </p:nvSpPr>
        <p:spPr>
          <a:xfrm>
            <a:off x="4513908" y="152366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4" name="Google Shape;234;p27"/>
          <p:cNvSpPr txBox="1"/>
          <p:nvPr>
            <p:ph idx="14" type="body"/>
          </p:nvPr>
        </p:nvSpPr>
        <p:spPr>
          <a:xfrm>
            <a:off x="6720777" y="125799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5" name="Google Shape;235;p27"/>
          <p:cNvSpPr txBox="1"/>
          <p:nvPr>
            <p:ph idx="15" type="body"/>
          </p:nvPr>
        </p:nvSpPr>
        <p:spPr>
          <a:xfrm>
            <a:off x="6720777" y="152366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6" name="Google Shape;236;p27"/>
          <p:cNvSpPr txBox="1"/>
          <p:nvPr>
            <p:ph idx="16" type="body"/>
          </p:nvPr>
        </p:nvSpPr>
        <p:spPr>
          <a:xfrm>
            <a:off x="995265" y="3791876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7" name="Google Shape;237;p27"/>
          <p:cNvSpPr txBox="1"/>
          <p:nvPr>
            <p:ph idx="17" type="body"/>
          </p:nvPr>
        </p:nvSpPr>
        <p:spPr>
          <a:xfrm>
            <a:off x="995265" y="4057543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8" name="Google Shape;238;p27"/>
          <p:cNvSpPr txBox="1"/>
          <p:nvPr>
            <p:ph idx="18" type="body"/>
          </p:nvPr>
        </p:nvSpPr>
        <p:spPr>
          <a:xfrm>
            <a:off x="3326285" y="3779691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9" name="Google Shape;239;p27"/>
          <p:cNvSpPr txBox="1"/>
          <p:nvPr>
            <p:ph idx="19" type="body"/>
          </p:nvPr>
        </p:nvSpPr>
        <p:spPr>
          <a:xfrm>
            <a:off x="3326285" y="4045358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0" name="Google Shape;240;p27"/>
          <p:cNvSpPr txBox="1"/>
          <p:nvPr>
            <p:ph idx="20" type="body"/>
          </p:nvPr>
        </p:nvSpPr>
        <p:spPr>
          <a:xfrm>
            <a:off x="5599996" y="375897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1" name="Google Shape;241;p27"/>
          <p:cNvSpPr txBox="1"/>
          <p:nvPr>
            <p:ph idx="21" type="body"/>
          </p:nvPr>
        </p:nvSpPr>
        <p:spPr>
          <a:xfrm>
            <a:off x="5599996" y="4024639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42" name="Google Shape;242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4602" y="2566307"/>
            <a:ext cx="2538282" cy="129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760" y="1581506"/>
            <a:ext cx="7431155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7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7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46" name="Google Shape;24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phic 2">
  <p:cSld name="1_Title and Infographic 2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49" name="Google Shape;249;p2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C:\Users\diyajoseph\Desktop\New folder (3)\Infographics-01-01.png" id="250" name="Google Shape;250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49184" y="1331625"/>
            <a:ext cx="3644856" cy="3644859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8"/>
          <p:cNvSpPr txBox="1"/>
          <p:nvPr>
            <p:ph idx="1" type="body"/>
          </p:nvPr>
        </p:nvSpPr>
        <p:spPr>
          <a:xfrm>
            <a:off x="630238" y="1347788"/>
            <a:ext cx="3182100" cy="27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2" name="Google Shape;252;p28"/>
          <p:cNvSpPr txBox="1"/>
          <p:nvPr>
            <p:ph idx="2" type="body"/>
          </p:nvPr>
        </p:nvSpPr>
        <p:spPr>
          <a:xfrm>
            <a:off x="6433953" y="1722104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3" name="Google Shape;253;p28"/>
          <p:cNvSpPr txBox="1"/>
          <p:nvPr>
            <p:ph idx="3" type="body"/>
          </p:nvPr>
        </p:nvSpPr>
        <p:spPr>
          <a:xfrm>
            <a:off x="6433953" y="1987771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4" name="Google Shape;254;p28"/>
          <p:cNvSpPr txBox="1"/>
          <p:nvPr>
            <p:ph idx="4" type="body"/>
          </p:nvPr>
        </p:nvSpPr>
        <p:spPr>
          <a:xfrm>
            <a:off x="4628562" y="3026158"/>
            <a:ext cx="11829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5" name="Google Shape;255;p28"/>
          <p:cNvSpPr txBox="1"/>
          <p:nvPr>
            <p:ph idx="5" type="body"/>
          </p:nvPr>
        </p:nvSpPr>
        <p:spPr>
          <a:xfrm>
            <a:off x="7003447" y="278373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6" name="Google Shape;256;p28"/>
          <p:cNvSpPr txBox="1"/>
          <p:nvPr>
            <p:ph idx="6" type="body"/>
          </p:nvPr>
        </p:nvSpPr>
        <p:spPr>
          <a:xfrm>
            <a:off x="7009593" y="3303767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7" name="Google Shape;257;p28"/>
          <p:cNvSpPr txBox="1"/>
          <p:nvPr>
            <p:ph idx="7" type="body"/>
          </p:nvPr>
        </p:nvSpPr>
        <p:spPr>
          <a:xfrm>
            <a:off x="7009593" y="3569434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8" name="Google Shape;258;p28"/>
          <p:cNvSpPr txBox="1"/>
          <p:nvPr>
            <p:ph idx="8" type="body"/>
          </p:nvPr>
        </p:nvSpPr>
        <p:spPr>
          <a:xfrm>
            <a:off x="6433953" y="4034311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9" name="Google Shape;259;p28"/>
          <p:cNvSpPr txBox="1"/>
          <p:nvPr>
            <p:ph idx="9" type="body"/>
          </p:nvPr>
        </p:nvSpPr>
        <p:spPr>
          <a:xfrm>
            <a:off x="6433953" y="4299978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0" name="Google Shape;260;p28"/>
          <p:cNvSpPr txBox="1"/>
          <p:nvPr>
            <p:ph idx="13" type="body"/>
          </p:nvPr>
        </p:nvSpPr>
        <p:spPr>
          <a:xfrm>
            <a:off x="7001132" y="2524953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1" name="Google Shape;261;p28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2" name="Google Shape;26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orient="horz" pos="849">
          <p15:clr>
            <a:srgbClr val="FBAE40"/>
          </p15:clr>
        </p15:guide>
        <p15:guide id="3" orient="horz" pos="2663">
          <p15:clr>
            <a:srgbClr val="FBAE40"/>
          </p15:clr>
        </p15:guide>
        <p15:guide id="4" pos="25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phic 3">
  <p:cSld name="1_Title and Infographic 3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65" name="Google Shape;265;p2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6" name="Google Shape;266;p29"/>
          <p:cNvSpPr txBox="1"/>
          <p:nvPr>
            <p:ph idx="1" type="body"/>
          </p:nvPr>
        </p:nvSpPr>
        <p:spPr>
          <a:xfrm>
            <a:off x="2184783" y="1316876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7" name="Google Shape;267;p29"/>
          <p:cNvSpPr txBox="1"/>
          <p:nvPr>
            <p:ph idx="2" type="body"/>
          </p:nvPr>
        </p:nvSpPr>
        <p:spPr>
          <a:xfrm>
            <a:off x="2184783" y="1496505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8" name="Google Shape;268;p29"/>
          <p:cNvSpPr txBox="1"/>
          <p:nvPr>
            <p:ph idx="3" type="body"/>
          </p:nvPr>
        </p:nvSpPr>
        <p:spPr>
          <a:xfrm>
            <a:off x="2184783" y="1708544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9" name="Google Shape;269;p29"/>
          <p:cNvSpPr txBox="1"/>
          <p:nvPr>
            <p:ph idx="4" type="body"/>
          </p:nvPr>
        </p:nvSpPr>
        <p:spPr>
          <a:xfrm>
            <a:off x="1648313" y="2160534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0" name="Google Shape;270;p29"/>
          <p:cNvSpPr txBox="1"/>
          <p:nvPr>
            <p:ph idx="5" type="body"/>
          </p:nvPr>
        </p:nvSpPr>
        <p:spPr>
          <a:xfrm>
            <a:off x="1648313" y="2340163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1" name="Google Shape;271;p29"/>
          <p:cNvSpPr txBox="1"/>
          <p:nvPr>
            <p:ph idx="6" type="body"/>
          </p:nvPr>
        </p:nvSpPr>
        <p:spPr>
          <a:xfrm>
            <a:off x="1648313" y="2552202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2" name="Google Shape;272;p29"/>
          <p:cNvSpPr txBox="1"/>
          <p:nvPr>
            <p:ph idx="7" type="body"/>
          </p:nvPr>
        </p:nvSpPr>
        <p:spPr>
          <a:xfrm>
            <a:off x="1670695" y="3113991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3" name="Google Shape;273;p29"/>
          <p:cNvSpPr txBox="1"/>
          <p:nvPr>
            <p:ph idx="8" type="body"/>
          </p:nvPr>
        </p:nvSpPr>
        <p:spPr>
          <a:xfrm>
            <a:off x="1670695" y="3293620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4" name="Google Shape;274;p29"/>
          <p:cNvSpPr txBox="1"/>
          <p:nvPr>
            <p:ph idx="9" type="body"/>
          </p:nvPr>
        </p:nvSpPr>
        <p:spPr>
          <a:xfrm>
            <a:off x="1670695" y="3505659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5" name="Google Shape;275;p29"/>
          <p:cNvSpPr txBox="1"/>
          <p:nvPr>
            <p:ph idx="13" type="body"/>
          </p:nvPr>
        </p:nvSpPr>
        <p:spPr>
          <a:xfrm>
            <a:off x="2154251" y="3833167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6" name="Google Shape;276;p29"/>
          <p:cNvSpPr txBox="1"/>
          <p:nvPr>
            <p:ph idx="14" type="body"/>
          </p:nvPr>
        </p:nvSpPr>
        <p:spPr>
          <a:xfrm>
            <a:off x="2154251" y="4012796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7" name="Google Shape;277;p29"/>
          <p:cNvSpPr txBox="1"/>
          <p:nvPr>
            <p:ph idx="15" type="body"/>
          </p:nvPr>
        </p:nvSpPr>
        <p:spPr>
          <a:xfrm>
            <a:off x="2154251" y="4224835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8" name="Google Shape;278;p29"/>
          <p:cNvSpPr txBox="1"/>
          <p:nvPr>
            <p:ph idx="16" type="body"/>
          </p:nvPr>
        </p:nvSpPr>
        <p:spPr>
          <a:xfrm>
            <a:off x="5711844" y="1274684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9" name="Google Shape;279;p29"/>
          <p:cNvSpPr txBox="1"/>
          <p:nvPr>
            <p:ph idx="17" type="body"/>
          </p:nvPr>
        </p:nvSpPr>
        <p:spPr>
          <a:xfrm>
            <a:off x="5711844" y="1454313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0" name="Google Shape;280;p29"/>
          <p:cNvSpPr txBox="1"/>
          <p:nvPr>
            <p:ph idx="18" type="body"/>
          </p:nvPr>
        </p:nvSpPr>
        <p:spPr>
          <a:xfrm>
            <a:off x="5711844" y="1666352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1" name="Google Shape;281;p29"/>
          <p:cNvSpPr txBox="1"/>
          <p:nvPr>
            <p:ph idx="19" type="body"/>
          </p:nvPr>
        </p:nvSpPr>
        <p:spPr>
          <a:xfrm>
            <a:off x="6247590" y="2081713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2" name="Google Shape;282;p29"/>
          <p:cNvSpPr txBox="1"/>
          <p:nvPr>
            <p:ph idx="20" type="body"/>
          </p:nvPr>
        </p:nvSpPr>
        <p:spPr>
          <a:xfrm>
            <a:off x="6247590" y="2261342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3" name="Google Shape;283;p29"/>
          <p:cNvSpPr txBox="1"/>
          <p:nvPr>
            <p:ph idx="21" type="body"/>
          </p:nvPr>
        </p:nvSpPr>
        <p:spPr>
          <a:xfrm>
            <a:off x="6247590" y="2473381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4" name="Google Shape;284;p29"/>
          <p:cNvSpPr txBox="1"/>
          <p:nvPr>
            <p:ph idx="22" type="body"/>
          </p:nvPr>
        </p:nvSpPr>
        <p:spPr>
          <a:xfrm>
            <a:off x="6247590" y="3009669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5" name="Google Shape;285;p29"/>
          <p:cNvSpPr txBox="1"/>
          <p:nvPr>
            <p:ph idx="23" type="body"/>
          </p:nvPr>
        </p:nvSpPr>
        <p:spPr>
          <a:xfrm>
            <a:off x="6247590" y="3189298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6" name="Google Shape;286;p29"/>
          <p:cNvSpPr txBox="1"/>
          <p:nvPr>
            <p:ph idx="24" type="body"/>
          </p:nvPr>
        </p:nvSpPr>
        <p:spPr>
          <a:xfrm>
            <a:off x="6247590" y="3401337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7" name="Google Shape;287;p29"/>
          <p:cNvSpPr txBox="1"/>
          <p:nvPr>
            <p:ph idx="25" type="body"/>
          </p:nvPr>
        </p:nvSpPr>
        <p:spPr>
          <a:xfrm>
            <a:off x="5911033" y="3827718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8" name="Google Shape;288;p29"/>
          <p:cNvSpPr txBox="1"/>
          <p:nvPr>
            <p:ph idx="26" type="body"/>
          </p:nvPr>
        </p:nvSpPr>
        <p:spPr>
          <a:xfrm>
            <a:off x="5911033" y="4007347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9" name="Google Shape;289;p29"/>
          <p:cNvSpPr txBox="1"/>
          <p:nvPr>
            <p:ph idx="27" type="body"/>
          </p:nvPr>
        </p:nvSpPr>
        <p:spPr>
          <a:xfrm>
            <a:off x="5911033" y="4219386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290" name="Google Shape;290;p29"/>
          <p:cNvGrpSpPr/>
          <p:nvPr/>
        </p:nvGrpSpPr>
        <p:grpSpPr>
          <a:xfrm>
            <a:off x="3064031" y="1322489"/>
            <a:ext cx="3130144" cy="3130144"/>
            <a:chOff x="1725851" y="197234"/>
            <a:chExt cx="4799362" cy="4799363"/>
          </a:xfrm>
        </p:grpSpPr>
        <p:sp>
          <p:nvSpPr>
            <p:cNvPr id="291" name="Google Shape;291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3500000" name="adj1"/>
                <a:gd fmla="val 16200000" name="adj2"/>
                <a:gd fmla="val 3430" name="adj3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0800000" name="adj1"/>
                <a:gd fmla="val 13500000" name="adj2"/>
                <a:gd fmla="val 3430" name="adj3"/>
              </a:avLst>
            </a:prstGeom>
            <a:solidFill>
              <a:srgbClr val="9D9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8100000" name="adj1"/>
                <a:gd fmla="val 10800000" name="adj2"/>
                <a:gd fmla="val 3430" name="adj3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5400000" name="adj1"/>
                <a:gd fmla="val 8100000" name="adj2"/>
                <a:gd fmla="val 3430" name="adj3"/>
              </a:avLst>
            </a:prstGeom>
            <a:solidFill>
              <a:srgbClr val="B4B4B4"/>
            </a:solidFill>
            <a:ln cap="flat" cmpd="sng" w="9525">
              <a:solidFill>
                <a:srgbClr val="A8A8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2700000" name="adj1"/>
                <a:gd fmla="val 5400000" name="adj2"/>
                <a:gd fmla="val 3430" name="adj3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0" name="adj1"/>
                <a:gd fmla="val 2700000" name="adj2"/>
                <a:gd fmla="val 3430" name="adj3"/>
              </a:avLst>
            </a:prstGeom>
            <a:solidFill>
              <a:srgbClr val="F632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8900000" name="adj1"/>
                <a:gd fmla="val 0" name="adj2"/>
                <a:gd fmla="val 3430" name="adj3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6200000" name="adj1"/>
                <a:gd fmla="val 18900000" name="adj2"/>
                <a:gd fmla="val 3430" name="adj3"/>
              </a:avLst>
            </a:prstGeom>
            <a:solidFill>
              <a:srgbClr val="F632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29"/>
            <p:cNvSpPr/>
            <p:nvPr/>
          </p:nvSpPr>
          <p:spPr>
            <a:xfrm>
              <a:off x="3128723" y="1600108"/>
              <a:ext cx="1993614" cy="1993614"/>
            </a:xfrm>
            <a:custGeom>
              <a:rect b="b" l="l" r="r" t="t"/>
              <a:pathLst>
                <a:path extrusionOk="0" h="1993614" w="1993614">
                  <a:moveTo>
                    <a:pt x="0" y="996807"/>
                  </a:moveTo>
                  <a:cubicBezTo>
                    <a:pt x="0" y="446286"/>
                    <a:pt x="446286" y="0"/>
                    <a:pt x="996807" y="0"/>
                  </a:cubicBezTo>
                  <a:cubicBezTo>
                    <a:pt x="1547328" y="0"/>
                    <a:pt x="1993614" y="446286"/>
                    <a:pt x="1993614" y="996807"/>
                  </a:cubicBezTo>
                  <a:cubicBezTo>
                    <a:pt x="1993614" y="1547328"/>
                    <a:pt x="1547328" y="1993614"/>
                    <a:pt x="996807" y="1993614"/>
                  </a:cubicBezTo>
                  <a:cubicBezTo>
                    <a:pt x="446286" y="1993614"/>
                    <a:pt x="0" y="1547328"/>
                    <a:pt x="0" y="996807"/>
                  </a:cubicBezTo>
                  <a:close/>
                </a:path>
              </a:pathLst>
            </a:custGeom>
            <a:noFill/>
            <a:ln cap="flat" cmpd="sng" w="50800">
              <a:solidFill>
                <a:srgbClr val="4C4C4C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07175" lIns="307175" spcFirstLastPara="1" rIns="307175" wrap="square" tIns="307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t/>
              </a:r>
              <a:endParaRPr b="0" i="0" sz="1200" u="none" cap="none" strike="noStrike">
                <a:solidFill>
                  <a:srgbClr val="4C4C4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0" name="Google Shape;300;p29"/>
            <p:cNvSpPr/>
            <p:nvPr/>
          </p:nvSpPr>
          <p:spPr>
            <a:xfrm>
              <a:off x="3657379" y="19723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29"/>
            <p:cNvSpPr/>
            <p:nvPr/>
          </p:nvSpPr>
          <p:spPr>
            <a:xfrm>
              <a:off x="5023178" y="762966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CCCC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5588911" y="21287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29"/>
            <p:cNvSpPr/>
            <p:nvPr/>
          </p:nvSpPr>
          <p:spPr>
            <a:xfrm>
              <a:off x="5023177" y="3494562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9D9D9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29"/>
            <p:cNvSpPr/>
            <p:nvPr/>
          </p:nvSpPr>
          <p:spPr>
            <a:xfrm>
              <a:off x="3657379" y="4060295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29"/>
            <p:cNvSpPr/>
            <p:nvPr/>
          </p:nvSpPr>
          <p:spPr>
            <a:xfrm>
              <a:off x="2291582" y="34945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A8A8A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29"/>
            <p:cNvSpPr/>
            <p:nvPr/>
          </p:nvSpPr>
          <p:spPr>
            <a:xfrm>
              <a:off x="1725851" y="21287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29"/>
            <p:cNvSpPr/>
            <p:nvPr/>
          </p:nvSpPr>
          <p:spPr>
            <a:xfrm>
              <a:off x="2291581" y="762965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08" name="Google Shape;308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06518" y="157277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2122" y="384071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85784" y="3229619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60129" y="2284117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71063" y="1518775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06880" y="2182634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641355" y="3145032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014639" y="3877794"/>
            <a:ext cx="365816" cy="365816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9"/>
          <p:cNvSpPr txBox="1"/>
          <p:nvPr>
            <p:ph idx="28" type="body"/>
          </p:nvPr>
        </p:nvSpPr>
        <p:spPr>
          <a:xfrm>
            <a:off x="4052675" y="2723156"/>
            <a:ext cx="11829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7" name="Google Shape;317;p29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29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19" name="Google Shape;319;p2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_Custom Layout">
  <p:cSld name="10_Custom Layout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322" name="Google Shape;322;p3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30"/>
          <p:cNvSpPr txBox="1"/>
          <p:nvPr>
            <p:ph idx="1" type="body"/>
          </p:nvPr>
        </p:nvSpPr>
        <p:spPr>
          <a:xfrm>
            <a:off x="630238" y="1455738"/>
            <a:ext cx="2933700" cy="30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4" name="Google Shape;324;p30"/>
          <p:cNvSpPr/>
          <p:nvPr>
            <p:ph idx="2" type="chart"/>
          </p:nvPr>
        </p:nvSpPr>
        <p:spPr>
          <a:xfrm>
            <a:off x="3676650" y="1466850"/>
            <a:ext cx="48450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5" name="Google Shape;325;p30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30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27" name="Google Shape;327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pos="2245">
          <p15:clr>
            <a:srgbClr val="FBAE40"/>
          </p15:clr>
        </p15:guide>
        <p15:guide id="3" orient="horz" pos="917">
          <p15:clr>
            <a:srgbClr val="FBAE40"/>
          </p15:clr>
        </p15:guide>
        <p15:guide id="4" orient="horz" pos="2845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picture and caption">
  <p:cSld name="Title, picture and caption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1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1"/>
          <p:cNvSpPr/>
          <p:nvPr>
            <p:ph idx="2" type="pic"/>
          </p:nvPr>
        </p:nvSpPr>
        <p:spPr>
          <a:xfrm>
            <a:off x="4136817" y="1681163"/>
            <a:ext cx="4535400" cy="28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1" name="Google Shape;331;p31"/>
          <p:cNvSpPr txBox="1"/>
          <p:nvPr>
            <p:ph idx="1" type="body"/>
          </p:nvPr>
        </p:nvSpPr>
        <p:spPr>
          <a:xfrm>
            <a:off x="648274" y="1681163"/>
            <a:ext cx="3140100" cy="28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2" name="Google Shape;332;p3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3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4" name="Google Shape;334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1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1053">
          <p15:clr>
            <a:srgbClr val="FBAE40"/>
          </p15:clr>
        </p15:guide>
        <p15:guide id="3" orient="horz" pos="2845">
          <p15:clr>
            <a:srgbClr val="FBAE40"/>
          </p15:clr>
        </p15:guide>
        <p15:guide id="4" pos="3254">
          <p15:clr>
            <a:srgbClr val="FBAE40"/>
          </p15:clr>
        </p15:guide>
        <p15:guide id="5" pos="339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showMasterSp="0">
  <p:cSld name="Title and Content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2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2"/>
          <p:cNvSpPr txBox="1"/>
          <p:nvPr>
            <p:ph type="title"/>
          </p:nvPr>
        </p:nvSpPr>
        <p:spPr>
          <a:xfrm>
            <a:off x="629841" y="616199"/>
            <a:ext cx="36120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32"/>
          <p:cNvSpPr/>
          <p:nvPr/>
        </p:nvSpPr>
        <p:spPr>
          <a:xfrm>
            <a:off x="591700" y="1822542"/>
            <a:ext cx="1836600" cy="1842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32"/>
          <p:cNvSpPr/>
          <p:nvPr/>
        </p:nvSpPr>
        <p:spPr>
          <a:xfrm>
            <a:off x="2586608" y="1819788"/>
            <a:ext cx="1818300" cy="1842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32"/>
          <p:cNvSpPr/>
          <p:nvPr/>
        </p:nvSpPr>
        <p:spPr>
          <a:xfrm>
            <a:off x="6603923" y="1808792"/>
            <a:ext cx="1868400" cy="1842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2"/>
          <p:cNvSpPr/>
          <p:nvPr/>
        </p:nvSpPr>
        <p:spPr>
          <a:xfrm>
            <a:off x="4604246" y="1819788"/>
            <a:ext cx="1842900" cy="1842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32"/>
          <p:cNvSpPr/>
          <p:nvPr/>
        </p:nvSpPr>
        <p:spPr>
          <a:xfrm>
            <a:off x="673283" y="1950244"/>
            <a:ext cx="263400" cy="2634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2"/>
          <p:cNvSpPr/>
          <p:nvPr/>
        </p:nvSpPr>
        <p:spPr>
          <a:xfrm>
            <a:off x="6777923" y="1956818"/>
            <a:ext cx="263400" cy="263400"/>
          </a:xfrm>
          <a:prstGeom prst="ellipse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32"/>
          <p:cNvSpPr/>
          <p:nvPr/>
        </p:nvSpPr>
        <p:spPr>
          <a:xfrm>
            <a:off x="4719917" y="1957683"/>
            <a:ext cx="263400" cy="2634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6" name="Google Shape;346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392" y="2035413"/>
            <a:ext cx="103152" cy="94468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2"/>
          <p:cNvSpPr/>
          <p:nvPr/>
        </p:nvSpPr>
        <p:spPr>
          <a:xfrm>
            <a:off x="2681861" y="1946687"/>
            <a:ext cx="263400" cy="2634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8" name="Google Shape;348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63970" y="2028697"/>
            <a:ext cx="103152" cy="94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60032" y="2040628"/>
            <a:ext cx="103152" cy="94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02026" y="2044245"/>
            <a:ext cx="103152" cy="94468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2"/>
          <p:cNvSpPr txBox="1"/>
          <p:nvPr>
            <p:ph idx="1" type="body"/>
          </p:nvPr>
        </p:nvSpPr>
        <p:spPr>
          <a:xfrm>
            <a:off x="772836" y="2352226"/>
            <a:ext cx="14955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b="1" i="0" sz="121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2" name="Google Shape;352;p32"/>
          <p:cNvSpPr txBox="1"/>
          <p:nvPr>
            <p:ph idx="2" type="body"/>
          </p:nvPr>
        </p:nvSpPr>
        <p:spPr>
          <a:xfrm>
            <a:off x="2752107" y="2352226"/>
            <a:ext cx="14955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b="1" i="0" sz="121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3" name="Google Shape;353;p32"/>
          <p:cNvSpPr txBox="1"/>
          <p:nvPr>
            <p:ph idx="3" type="body"/>
          </p:nvPr>
        </p:nvSpPr>
        <p:spPr>
          <a:xfrm>
            <a:off x="4782484" y="2352226"/>
            <a:ext cx="14955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b="1" i="0" sz="121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4" name="Google Shape;354;p32"/>
          <p:cNvSpPr txBox="1"/>
          <p:nvPr>
            <p:ph idx="4" type="body"/>
          </p:nvPr>
        </p:nvSpPr>
        <p:spPr>
          <a:xfrm>
            <a:off x="6844575" y="2352226"/>
            <a:ext cx="14955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b="1" i="0" sz="121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5" name="Google Shape;355;p32"/>
          <p:cNvSpPr txBox="1"/>
          <p:nvPr>
            <p:ph idx="5" type="body"/>
          </p:nvPr>
        </p:nvSpPr>
        <p:spPr>
          <a:xfrm>
            <a:off x="766677" y="2633826"/>
            <a:ext cx="14955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b="0" i="0" sz="939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6" name="Google Shape;356;p32"/>
          <p:cNvSpPr txBox="1"/>
          <p:nvPr>
            <p:ph idx="6" type="body"/>
          </p:nvPr>
        </p:nvSpPr>
        <p:spPr>
          <a:xfrm>
            <a:off x="2752106" y="2633878"/>
            <a:ext cx="14955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30"/>
              <a:buFont typeface="Arial"/>
              <a:buNone/>
              <a:defRPr b="0" i="0" sz="83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7" name="Google Shape;357;p32"/>
          <p:cNvSpPr txBox="1"/>
          <p:nvPr>
            <p:ph idx="7" type="body"/>
          </p:nvPr>
        </p:nvSpPr>
        <p:spPr>
          <a:xfrm>
            <a:off x="4782484" y="2633826"/>
            <a:ext cx="14955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30"/>
              <a:buFont typeface="Arial"/>
              <a:buNone/>
              <a:defRPr b="0" i="0" sz="83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8" name="Google Shape;358;p32"/>
          <p:cNvSpPr txBox="1"/>
          <p:nvPr>
            <p:ph idx="8" type="body"/>
          </p:nvPr>
        </p:nvSpPr>
        <p:spPr>
          <a:xfrm>
            <a:off x="6843084" y="2633826"/>
            <a:ext cx="14955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30"/>
              <a:buFont typeface="Arial"/>
              <a:buNone/>
              <a:defRPr b="0" i="0" sz="83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9" name="Google Shape;359;p32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32"/>
          <p:cNvSpPr txBox="1"/>
          <p:nvPr>
            <p:ph idx="11" type="ftr"/>
          </p:nvPr>
        </p:nvSpPr>
        <p:spPr>
          <a:xfrm>
            <a:off x="3038475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1" name="Google Shape;361;p32"/>
          <p:cNvSpPr txBox="1"/>
          <p:nvPr>
            <p:ph idx="12" type="sldNum"/>
          </p:nvPr>
        </p:nvSpPr>
        <p:spPr>
          <a:xfrm>
            <a:off x="64674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2" name="Google Shape;36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32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32"/>
          <p:cNvSpPr/>
          <p:nvPr/>
        </p:nvSpPr>
        <p:spPr>
          <a:xfrm>
            <a:off x="591700" y="1822543"/>
            <a:ext cx="1883400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32"/>
          <p:cNvSpPr/>
          <p:nvPr/>
        </p:nvSpPr>
        <p:spPr>
          <a:xfrm>
            <a:off x="2611322" y="1819789"/>
            <a:ext cx="1864500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32"/>
          <p:cNvSpPr/>
          <p:nvPr/>
        </p:nvSpPr>
        <p:spPr>
          <a:xfrm>
            <a:off x="6653351" y="1808793"/>
            <a:ext cx="1916100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32"/>
          <p:cNvSpPr/>
          <p:nvPr/>
        </p:nvSpPr>
        <p:spPr>
          <a:xfrm>
            <a:off x="4604247" y="1819789"/>
            <a:ext cx="1890000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32"/>
          <p:cNvSpPr/>
          <p:nvPr/>
        </p:nvSpPr>
        <p:spPr>
          <a:xfrm>
            <a:off x="673283" y="1950244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32"/>
          <p:cNvSpPr/>
          <p:nvPr/>
        </p:nvSpPr>
        <p:spPr>
          <a:xfrm>
            <a:off x="6777923" y="1956818"/>
            <a:ext cx="270000" cy="270000"/>
          </a:xfrm>
          <a:prstGeom prst="ellipse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32"/>
          <p:cNvSpPr/>
          <p:nvPr/>
        </p:nvSpPr>
        <p:spPr>
          <a:xfrm>
            <a:off x="4719917" y="1957683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1" name="Google Shape;371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392" y="2035413"/>
            <a:ext cx="105782" cy="96876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32"/>
          <p:cNvSpPr/>
          <p:nvPr/>
        </p:nvSpPr>
        <p:spPr>
          <a:xfrm>
            <a:off x="2681861" y="1946687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3" name="Google Shape;373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88684" y="2028697"/>
            <a:ext cx="105782" cy="9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60032" y="2040628"/>
            <a:ext cx="105782" cy="9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02026" y="2044245"/>
            <a:ext cx="105782" cy="9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1144">
          <p15:clr>
            <a:srgbClr val="FBAE40"/>
          </p15:clr>
        </p15:guide>
        <p15:guide id="3" orient="horz" pos="2335">
          <p15:clr>
            <a:srgbClr val="FBAE40"/>
          </p15:clr>
        </p15:guide>
        <p15:guide id="4" pos="1587">
          <p15:clr>
            <a:srgbClr val="FBAE40"/>
          </p15:clr>
        </p15:guide>
        <p15:guide id="5" pos="1655">
          <p15:clr>
            <a:srgbClr val="FBAE40"/>
          </p15:clr>
        </p15:guide>
        <p15:guide id="6" pos="2835">
          <p15:clr>
            <a:srgbClr val="FBAE40"/>
          </p15:clr>
        </p15:guide>
        <p15:guide id="7" pos="2931">
          <p15:clr>
            <a:srgbClr val="FBAE40"/>
          </p15:clr>
        </p15:guide>
        <p15:guide id="8" pos="4122">
          <p15:clr>
            <a:srgbClr val="FBAE40"/>
          </p15:clr>
        </p15:guide>
        <p15:guide id="9" pos="4190">
          <p15:clr>
            <a:srgbClr val="FBAE40"/>
          </p15:clr>
        </p15:guide>
        <p15:guide id="10" orient="horz" pos="1399">
          <p15:clr>
            <a:srgbClr val="FBAE40"/>
          </p15:clr>
        </p15:guide>
        <p15:guide id="11" orient="horz" pos="1229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Divider">
  <p:cSld name="1_Divider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9" name="Google Shape;379;p3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3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1" name="Google Shape;381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546100"/>
            <a:ext cx="3259768" cy="403399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33"/>
          <p:cNvSpPr txBox="1"/>
          <p:nvPr/>
        </p:nvSpPr>
        <p:spPr>
          <a:xfrm>
            <a:off x="971550" y="1260629"/>
            <a:ext cx="2553000" cy="15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3" name="Google Shape;383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546100"/>
            <a:ext cx="3259768" cy="403399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33"/>
          <p:cNvSpPr txBox="1"/>
          <p:nvPr/>
        </p:nvSpPr>
        <p:spPr>
          <a:xfrm>
            <a:off x="971550" y="1260629"/>
            <a:ext cx="2553000" cy="15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90">
          <p15:clr>
            <a:srgbClr val="FBAE40"/>
          </p15:clr>
        </p15:guide>
        <p15:guide id="2" pos="612">
          <p15:clr>
            <a:srgbClr val="FBAE40"/>
          </p15:clr>
        </p15:guide>
        <p15:guide id="3" pos="2222">
          <p15:clr>
            <a:srgbClr val="FBAE40"/>
          </p15:clr>
        </p15:guide>
        <p15:guide id="4" orient="horz" pos="16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3 picture with caption" showMasterSp="0">
  <p:cSld name="Title and 3 picture with caption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34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34"/>
          <p:cNvSpPr txBox="1"/>
          <p:nvPr>
            <p:ph type="title"/>
          </p:nvPr>
        </p:nvSpPr>
        <p:spPr>
          <a:xfrm>
            <a:off x="629841" y="600075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34"/>
          <p:cNvSpPr/>
          <p:nvPr>
            <p:ph idx="2" type="pic"/>
          </p:nvPr>
        </p:nvSpPr>
        <p:spPr>
          <a:xfrm>
            <a:off x="1445363" y="1382268"/>
            <a:ext cx="1668000" cy="1946700"/>
          </a:xfrm>
          <a:prstGeom prst="rect">
            <a:avLst/>
          </a:prstGeom>
          <a:noFill/>
          <a:ln>
            <a:noFill/>
          </a:ln>
          <a:effectLst>
            <a:outerShdw blurRad="50800" rotWithShape="0" algn="r" dir="108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0" name="Google Shape;390;p34"/>
          <p:cNvSpPr/>
          <p:nvPr>
            <p:ph idx="3" type="pic"/>
          </p:nvPr>
        </p:nvSpPr>
        <p:spPr>
          <a:xfrm>
            <a:off x="3744984" y="1382268"/>
            <a:ext cx="1653900" cy="1946700"/>
          </a:xfrm>
          <a:prstGeom prst="rect">
            <a:avLst/>
          </a:prstGeom>
          <a:noFill/>
          <a:ln>
            <a:noFill/>
          </a:ln>
          <a:effectLst>
            <a:outerShdw blurRad="50800" rotWithShape="0" algn="r" dir="108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1" name="Google Shape;391;p34"/>
          <p:cNvSpPr/>
          <p:nvPr>
            <p:ph idx="4" type="pic"/>
          </p:nvPr>
        </p:nvSpPr>
        <p:spPr>
          <a:xfrm>
            <a:off x="6055443" y="1382268"/>
            <a:ext cx="1653900" cy="1946700"/>
          </a:xfrm>
          <a:prstGeom prst="rect">
            <a:avLst/>
          </a:prstGeom>
          <a:noFill/>
          <a:ln>
            <a:noFill/>
          </a:ln>
          <a:effectLst>
            <a:outerShdw blurRad="50800" rotWithShape="0" algn="r" dir="108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2" name="Google Shape;392;p34"/>
          <p:cNvSpPr txBox="1"/>
          <p:nvPr>
            <p:ph idx="1" type="body"/>
          </p:nvPr>
        </p:nvSpPr>
        <p:spPr>
          <a:xfrm>
            <a:off x="1439466" y="3519224"/>
            <a:ext cx="16740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1215"/>
              <a:buFont typeface="Arial"/>
              <a:buNone/>
              <a:defRPr b="1" i="0" sz="1215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3" name="Google Shape;393;p34"/>
          <p:cNvSpPr txBox="1"/>
          <p:nvPr>
            <p:ph idx="5" type="body"/>
          </p:nvPr>
        </p:nvSpPr>
        <p:spPr>
          <a:xfrm>
            <a:off x="3744985" y="3519224"/>
            <a:ext cx="16539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1215"/>
              <a:buFont typeface="Arial"/>
              <a:buNone/>
              <a:defRPr b="1" i="0" sz="1215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4" name="Google Shape;394;p34"/>
          <p:cNvSpPr txBox="1"/>
          <p:nvPr>
            <p:ph idx="6" type="body"/>
          </p:nvPr>
        </p:nvSpPr>
        <p:spPr>
          <a:xfrm>
            <a:off x="6050503" y="3519223"/>
            <a:ext cx="16539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1215"/>
              <a:buFont typeface="Arial"/>
              <a:buNone/>
              <a:defRPr b="1" i="0" sz="1215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5" name="Google Shape;395;p34"/>
          <p:cNvSpPr txBox="1"/>
          <p:nvPr>
            <p:ph idx="7" type="body"/>
          </p:nvPr>
        </p:nvSpPr>
        <p:spPr>
          <a:xfrm>
            <a:off x="1439863" y="3862520"/>
            <a:ext cx="16740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b="0" i="0" sz="939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6" name="Google Shape;396;p34"/>
          <p:cNvSpPr txBox="1"/>
          <p:nvPr>
            <p:ph idx="8" type="body"/>
          </p:nvPr>
        </p:nvSpPr>
        <p:spPr>
          <a:xfrm>
            <a:off x="3735388" y="3862520"/>
            <a:ext cx="16740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b="0" i="0" sz="939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7" name="Google Shape;397;p34"/>
          <p:cNvSpPr txBox="1"/>
          <p:nvPr>
            <p:ph idx="9" type="body"/>
          </p:nvPr>
        </p:nvSpPr>
        <p:spPr>
          <a:xfrm>
            <a:off x="6050502" y="3862520"/>
            <a:ext cx="16590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b="0" i="0" sz="939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8" name="Google Shape;398;p3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9" name="Google Shape;399;p3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0" name="Google Shape;400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210">
          <p15:clr>
            <a:srgbClr val="FBAE40"/>
          </p15:clr>
        </p15:guide>
        <p15:guide id="2" orient="horz" pos="2391">
          <p15:clr>
            <a:srgbClr val="FBAE40"/>
          </p15:clr>
        </p15:guide>
        <p15:guide id="3" orient="horz" pos="2096">
          <p15:clr>
            <a:srgbClr val="FBAE40"/>
          </p15:clr>
        </p15:guide>
        <p15:guide id="4" orient="horz" pos="378">
          <p15:clr>
            <a:srgbClr val="FBAE40"/>
          </p15:clr>
        </p15:guide>
        <p15:guide id="5" pos="907">
          <p15:clr>
            <a:srgbClr val="FBAE40"/>
          </p15:clr>
        </p15:guide>
        <p15:guide id="6" orient="horz" pos="872">
          <p15:clr>
            <a:srgbClr val="FBAE40"/>
          </p15:clr>
        </p15:guide>
        <p15:guide id="7" pos="1961">
          <p15:clr>
            <a:srgbClr val="FBAE40"/>
          </p15:clr>
        </p15:guide>
        <p15:guide id="8" pos="2353">
          <p15:clr>
            <a:srgbClr val="FBAE40"/>
          </p15:clr>
        </p15:guide>
        <p15:guide id="9" pos="3407">
          <p15:clr>
            <a:srgbClr val="FBAE40"/>
          </p15:clr>
        </p15:guide>
        <p15:guide id="10" pos="3810">
          <p15:clr>
            <a:srgbClr val="FBAE40"/>
          </p15:clr>
        </p15:guide>
        <p15:guide id="11" pos="4853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2 pictures" showMasterSp="0">
  <p:cSld name="Title and 2 pictures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5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35"/>
          <p:cNvSpPr txBox="1"/>
          <p:nvPr>
            <p:ph type="title"/>
          </p:nvPr>
        </p:nvSpPr>
        <p:spPr>
          <a:xfrm>
            <a:off x="642473" y="546498"/>
            <a:ext cx="59028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35"/>
          <p:cNvSpPr/>
          <p:nvPr/>
        </p:nvSpPr>
        <p:spPr>
          <a:xfrm>
            <a:off x="4599929" y="1870236"/>
            <a:ext cx="3921900" cy="232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35"/>
          <p:cNvSpPr/>
          <p:nvPr>
            <p:ph idx="2" type="pic"/>
          </p:nvPr>
        </p:nvSpPr>
        <p:spPr>
          <a:xfrm>
            <a:off x="4599929" y="1868092"/>
            <a:ext cx="3921900" cy="23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6" name="Google Shape;406;p35"/>
          <p:cNvSpPr/>
          <p:nvPr>
            <p:ph idx="3" type="pic"/>
          </p:nvPr>
        </p:nvSpPr>
        <p:spPr>
          <a:xfrm>
            <a:off x="621848" y="1868091"/>
            <a:ext cx="25920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7" name="Google Shape;407;p35"/>
          <p:cNvSpPr txBox="1"/>
          <p:nvPr>
            <p:ph idx="1" type="body"/>
          </p:nvPr>
        </p:nvSpPr>
        <p:spPr>
          <a:xfrm>
            <a:off x="629841" y="3145632"/>
            <a:ext cx="33432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b="1" i="0" sz="121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8" name="Google Shape;408;p35"/>
          <p:cNvSpPr txBox="1"/>
          <p:nvPr>
            <p:ph idx="4" type="body"/>
          </p:nvPr>
        </p:nvSpPr>
        <p:spPr>
          <a:xfrm>
            <a:off x="635000" y="3515616"/>
            <a:ext cx="33432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10"/>
              <a:buFont typeface="Arial"/>
              <a:buNone/>
              <a:defRPr b="0" i="0" sz="131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9" name="Google Shape;409;p35"/>
          <p:cNvSpPr txBox="1"/>
          <p:nvPr>
            <p:ph idx="10" type="dt"/>
          </p:nvPr>
        </p:nvSpPr>
        <p:spPr>
          <a:xfrm>
            <a:off x="642473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0" name="Google Shape;410;p35"/>
          <p:cNvSpPr txBox="1"/>
          <p:nvPr>
            <p:ph idx="12" type="sldNum"/>
          </p:nvPr>
        </p:nvSpPr>
        <p:spPr>
          <a:xfrm>
            <a:off x="646604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1" name="Google Shape;411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35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35"/>
          <p:cNvSpPr/>
          <p:nvPr/>
        </p:nvSpPr>
        <p:spPr>
          <a:xfrm>
            <a:off x="4599929" y="1870236"/>
            <a:ext cx="3969000" cy="232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4" name="Google Shape;41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1178">
          <p15:clr>
            <a:srgbClr val="FBAE40"/>
          </p15:clr>
        </p15:guide>
        <p15:guide id="3" orient="horz" pos="1671">
          <p15:clr>
            <a:srgbClr val="FBAE40"/>
          </p15:clr>
        </p15:guide>
        <p15:guide id="4" orient="horz" pos="1977">
          <p15:clr>
            <a:srgbClr val="FBAE40"/>
          </p15:clr>
        </p15:guide>
        <p15:guide id="5" orient="horz" pos="2930">
          <p15:clr>
            <a:srgbClr val="FBAE40"/>
          </p15:clr>
        </p15:guide>
        <p15:guide id="6" orient="horz" pos="2641">
          <p15:clr>
            <a:srgbClr val="FBAE40"/>
          </p15:clr>
        </p15:guide>
        <p15:guide id="7" pos="289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Icons and Content">
  <p:cSld name="Title, Icons and Content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7869" y="988850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869" y="1469040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7869" y="1948824"/>
            <a:ext cx="402337" cy="40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7869" y="2427167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7868" y="2907797"/>
            <a:ext cx="402337" cy="402337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36"/>
          <p:cNvSpPr txBox="1"/>
          <p:nvPr>
            <p:ph idx="1" type="body"/>
          </p:nvPr>
        </p:nvSpPr>
        <p:spPr>
          <a:xfrm>
            <a:off x="878243" y="1572506"/>
            <a:ext cx="24717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2" name="Google Shape;422;p36"/>
          <p:cNvSpPr txBox="1"/>
          <p:nvPr>
            <p:ph idx="2" type="body"/>
          </p:nvPr>
        </p:nvSpPr>
        <p:spPr>
          <a:xfrm>
            <a:off x="878243" y="1088140"/>
            <a:ext cx="24717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3" name="Google Shape;423;p36"/>
          <p:cNvSpPr txBox="1"/>
          <p:nvPr>
            <p:ph idx="3" type="body"/>
          </p:nvPr>
        </p:nvSpPr>
        <p:spPr>
          <a:xfrm>
            <a:off x="878243" y="2046971"/>
            <a:ext cx="24717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4" name="Google Shape;424;p36"/>
          <p:cNvSpPr txBox="1"/>
          <p:nvPr>
            <p:ph idx="4" type="body"/>
          </p:nvPr>
        </p:nvSpPr>
        <p:spPr>
          <a:xfrm>
            <a:off x="878243" y="2528954"/>
            <a:ext cx="24717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5" name="Google Shape;425;p36"/>
          <p:cNvSpPr txBox="1"/>
          <p:nvPr>
            <p:ph idx="5" type="body"/>
          </p:nvPr>
        </p:nvSpPr>
        <p:spPr>
          <a:xfrm>
            <a:off x="878243" y="3005394"/>
            <a:ext cx="24717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6" name="Google Shape;426;p36"/>
          <p:cNvSpPr txBox="1"/>
          <p:nvPr>
            <p:ph idx="6" type="body"/>
          </p:nvPr>
        </p:nvSpPr>
        <p:spPr>
          <a:xfrm>
            <a:off x="4359486" y="1572507"/>
            <a:ext cx="24135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7" name="Google Shape;427;p36"/>
          <p:cNvSpPr txBox="1"/>
          <p:nvPr>
            <p:ph idx="7" type="body"/>
          </p:nvPr>
        </p:nvSpPr>
        <p:spPr>
          <a:xfrm>
            <a:off x="4359486" y="1088140"/>
            <a:ext cx="24135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8" name="Google Shape;428;p36"/>
          <p:cNvSpPr txBox="1"/>
          <p:nvPr>
            <p:ph idx="8" type="body"/>
          </p:nvPr>
        </p:nvSpPr>
        <p:spPr>
          <a:xfrm>
            <a:off x="4359486" y="2046971"/>
            <a:ext cx="24135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9" name="Google Shape;429;p36"/>
          <p:cNvSpPr txBox="1"/>
          <p:nvPr>
            <p:ph idx="9" type="body"/>
          </p:nvPr>
        </p:nvSpPr>
        <p:spPr>
          <a:xfrm>
            <a:off x="4359486" y="2528954"/>
            <a:ext cx="24135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0" name="Google Shape;430;p36"/>
          <p:cNvSpPr txBox="1"/>
          <p:nvPr>
            <p:ph idx="13" type="body"/>
          </p:nvPr>
        </p:nvSpPr>
        <p:spPr>
          <a:xfrm>
            <a:off x="4359486" y="3005394"/>
            <a:ext cx="24135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1" name="Google Shape;431;p3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2" name="Google Shape;432;p3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3" name="Google Shape;433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0427" y="99723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427" y="147742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0427" y="1957209"/>
            <a:ext cx="402337" cy="40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0427" y="2435552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0426" y="2916182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3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74155" y="99723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3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874154" y="147742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3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874153" y="1957209"/>
            <a:ext cx="402337" cy="40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3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874153" y="2434706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3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874153" y="2914489"/>
            <a:ext cx="402337" cy="402337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36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36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45" name="Google Shape;445;p3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878">
          <p15:clr>
            <a:srgbClr val="FBAE40"/>
          </p15:clr>
        </p15:guide>
        <p15:guide id="2" pos="397">
          <p15:clr>
            <a:srgbClr val="FBAE40"/>
          </p15:clr>
        </p15:guide>
        <p15:guide id="3" orient="horz" pos="378">
          <p15:clr>
            <a:srgbClr val="FBAE40"/>
          </p15:clr>
        </p15:guide>
        <p15:guide id="4" orient="horz" pos="923">
          <p15:clr>
            <a:srgbClr val="FBAE40"/>
          </p15:clr>
        </p15:guide>
        <p15:guide id="5" pos="1638">
          <p15:clr>
            <a:srgbClr val="FBAE40"/>
          </p15:clr>
        </p15:guide>
        <p15:guide id="6" pos="3578">
          <p15:clr>
            <a:srgbClr val="FBAE40"/>
          </p15:clr>
        </p15:guide>
        <p15:guide id="7" orient="horz" pos="1393">
          <p15:clr>
            <a:srgbClr val="FBAE40"/>
          </p15:clr>
        </p15:guide>
        <p15:guide id="8" pos="1877">
          <p15:clr>
            <a:srgbClr val="FBAE40"/>
          </p15:clr>
        </p15:guide>
        <p15:guide id="9" pos="1928">
          <p15:clr>
            <a:srgbClr val="FBAE40"/>
          </p15:clr>
        </p15:guide>
        <p15:guide id="10" pos="3833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Section Header" showMasterSp="0">
  <p:cSld name="5_Section Header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7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37"/>
          <p:cNvSpPr/>
          <p:nvPr/>
        </p:nvSpPr>
        <p:spPr>
          <a:xfrm>
            <a:off x="629841" y="2556933"/>
            <a:ext cx="7891800" cy="826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9" name="Google Shape;449;p37"/>
          <p:cNvGrpSpPr/>
          <p:nvPr/>
        </p:nvGrpSpPr>
        <p:grpSpPr>
          <a:xfrm>
            <a:off x="994825" y="3020941"/>
            <a:ext cx="775092" cy="174782"/>
            <a:chOff x="1326382" y="4041646"/>
            <a:chExt cx="2597494" cy="653145"/>
          </a:xfrm>
        </p:grpSpPr>
        <p:sp>
          <p:nvSpPr>
            <p:cNvPr id="450" name="Google Shape;450;p37"/>
            <p:cNvSpPr/>
            <p:nvPr/>
          </p:nvSpPr>
          <p:spPr>
            <a:xfrm>
              <a:off x="1326382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37"/>
            <p:cNvSpPr/>
            <p:nvPr/>
          </p:nvSpPr>
          <p:spPr>
            <a:xfrm>
              <a:off x="1974500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37"/>
            <p:cNvSpPr/>
            <p:nvPr/>
          </p:nvSpPr>
          <p:spPr>
            <a:xfrm>
              <a:off x="262261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37"/>
            <p:cNvSpPr/>
            <p:nvPr/>
          </p:nvSpPr>
          <p:spPr>
            <a:xfrm>
              <a:off x="327073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37"/>
            <p:cNvSpPr/>
            <p:nvPr/>
          </p:nvSpPr>
          <p:spPr>
            <a:xfrm>
              <a:off x="3597306" y="4041650"/>
              <a:ext cx="326570" cy="653141"/>
            </a:xfrm>
            <a:custGeom>
              <a:rect b="b" l="l" r="r" t="t"/>
              <a:pathLst>
                <a:path extrusionOk="0" h="653141" w="32657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5" name="Google Shape;455;p37"/>
          <p:cNvSpPr txBox="1"/>
          <p:nvPr>
            <p:ph idx="1" type="body"/>
          </p:nvPr>
        </p:nvSpPr>
        <p:spPr>
          <a:xfrm>
            <a:off x="1029406" y="2721203"/>
            <a:ext cx="8466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6" name="Google Shape;456;p37"/>
          <p:cNvSpPr txBox="1"/>
          <p:nvPr>
            <p:ph idx="2" type="body"/>
          </p:nvPr>
        </p:nvSpPr>
        <p:spPr>
          <a:xfrm>
            <a:off x="1921844" y="3016014"/>
            <a:ext cx="9465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7" name="Google Shape;457;p37"/>
          <p:cNvSpPr txBox="1"/>
          <p:nvPr>
            <p:ph idx="3" type="body"/>
          </p:nvPr>
        </p:nvSpPr>
        <p:spPr>
          <a:xfrm>
            <a:off x="2868429" y="3714682"/>
            <a:ext cx="2471700" cy="1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8" name="Google Shape;458;p37"/>
          <p:cNvSpPr txBox="1"/>
          <p:nvPr>
            <p:ph idx="10" type="dt"/>
          </p:nvPr>
        </p:nvSpPr>
        <p:spPr>
          <a:xfrm>
            <a:off x="63674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9" name="Google Shape;459;p37"/>
          <p:cNvSpPr txBox="1"/>
          <p:nvPr>
            <p:ph idx="12" type="sldNum"/>
          </p:nvPr>
        </p:nvSpPr>
        <p:spPr>
          <a:xfrm>
            <a:off x="646604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0" name="Google Shape;460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37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37"/>
          <p:cNvSpPr/>
          <p:nvPr/>
        </p:nvSpPr>
        <p:spPr>
          <a:xfrm>
            <a:off x="629841" y="2535239"/>
            <a:ext cx="7939200" cy="848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3" name="Google Shape;463;p37"/>
          <p:cNvGrpSpPr/>
          <p:nvPr/>
        </p:nvGrpSpPr>
        <p:grpSpPr>
          <a:xfrm>
            <a:off x="923702" y="3020941"/>
            <a:ext cx="775092" cy="174782"/>
            <a:chOff x="1326382" y="4041646"/>
            <a:chExt cx="2597494" cy="653145"/>
          </a:xfrm>
        </p:grpSpPr>
        <p:sp>
          <p:nvSpPr>
            <p:cNvPr id="464" name="Google Shape;464;p37"/>
            <p:cNvSpPr/>
            <p:nvPr/>
          </p:nvSpPr>
          <p:spPr>
            <a:xfrm>
              <a:off x="1326382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37"/>
            <p:cNvSpPr/>
            <p:nvPr/>
          </p:nvSpPr>
          <p:spPr>
            <a:xfrm>
              <a:off x="1974500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262261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327073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3597306" y="4041650"/>
              <a:ext cx="326570" cy="653141"/>
            </a:xfrm>
            <a:custGeom>
              <a:rect b="b" l="l" r="r" t="t"/>
              <a:pathLst>
                <a:path extrusionOk="0" h="653141" w="32657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9" name="Google Shape;469;p37"/>
          <p:cNvSpPr txBox="1"/>
          <p:nvPr>
            <p:ph idx="4" type="body"/>
          </p:nvPr>
        </p:nvSpPr>
        <p:spPr>
          <a:xfrm>
            <a:off x="958283" y="2721203"/>
            <a:ext cx="8466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0" name="Google Shape;470;p37"/>
          <p:cNvSpPr txBox="1"/>
          <p:nvPr>
            <p:ph idx="5" type="body"/>
          </p:nvPr>
        </p:nvSpPr>
        <p:spPr>
          <a:xfrm>
            <a:off x="1850721" y="3016014"/>
            <a:ext cx="9465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1" name="Google Shape;471;p37"/>
          <p:cNvSpPr txBox="1"/>
          <p:nvPr>
            <p:ph type="title"/>
          </p:nvPr>
        </p:nvSpPr>
        <p:spPr>
          <a:xfrm>
            <a:off x="630238" y="600075"/>
            <a:ext cx="62469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72" name="Google Shape;47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2210">
          <p15:clr>
            <a:srgbClr val="FBAE40"/>
          </p15:clr>
        </p15:guide>
        <p15:guide id="3" orient="horz" pos="2130">
          <p15:clr>
            <a:srgbClr val="FBAE40"/>
          </p15:clr>
        </p15:guide>
        <p15:guide id="4" orient="horz" pos="1597">
          <p15:clr>
            <a:srgbClr val="FBAE40"/>
          </p15:clr>
        </p15:guide>
        <p15:guide id="5" orient="horz" pos="2641">
          <p15:clr>
            <a:srgbClr val="FBAE40"/>
          </p15:clr>
        </p15:guide>
        <p15:guide id="6" pos="1134">
          <p15:clr>
            <a:srgbClr val="FBAE40"/>
          </p15:clr>
        </p15:guide>
        <p15:guide id="7" pos="4332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Imeline Infographic" showMasterSp="0">
  <p:cSld name="Title and TImeline Infographic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5" name="Google Shape;475;p3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6" name="Google Shape;476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632499" y="2973622"/>
            <a:ext cx="7691175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38"/>
          <p:cNvSpPr txBox="1"/>
          <p:nvPr>
            <p:ph idx="1" type="body"/>
          </p:nvPr>
        </p:nvSpPr>
        <p:spPr>
          <a:xfrm>
            <a:off x="991750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8" name="Google Shape;478;p38"/>
          <p:cNvSpPr txBox="1"/>
          <p:nvPr>
            <p:ph idx="2" type="body"/>
          </p:nvPr>
        </p:nvSpPr>
        <p:spPr>
          <a:xfrm>
            <a:off x="991750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9" name="Google Shape;479;p38"/>
          <p:cNvSpPr txBox="1"/>
          <p:nvPr>
            <p:ph idx="3" type="body"/>
          </p:nvPr>
        </p:nvSpPr>
        <p:spPr>
          <a:xfrm>
            <a:off x="991750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0" name="Google Shape;480;p38"/>
          <p:cNvSpPr txBox="1"/>
          <p:nvPr>
            <p:ph idx="4" type="body"/>
          </p:nvPr>
        </p:nvSpPr>
        <p:spPr>
          <a:xfrm>
            <a:off x="2440487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1" name="Google Shape;481;p38"/>
          <p:cNvSpPr txBox="1"/>
          <p:nvPr>
            <p:ph idx="5" type="body"/>
          </p:nvPr>
        </p:nvSpPr>
        <p:spPr>
          <a:xfrm>
            <a:off x="2440487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2" name="Google Shape;482;p38"/>
          <p:cNvSpPr txBox="1"/>
          <p:nvPr>
            <p:ph idx="6" type="body"/>
          </p:nvPr>
        </p:nvSpPr>
        <p:spPr>
          <a:xfrm>
            <a:off x="2440487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3" name="Google Shape;483;p38"/>
          <p:cNvSpPr txBox="1"/>
          <p:nvPr>
            <p:ph idx="7" type="body"/>
          </p:nvPr>
        </p:nvSpPr>
        <p:spPr>
          <a:xfrm>
            <a:off x="3892297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4" name="Google Shape;484;p38"/>
          <p:cNvSpPr txBox="1"/>
          <p:nvPr>
            <p:ph idx="8" type="body"/>
          </p:nvPr>
        </p:nvSpPr>
        <p:spPr>
          <a:xfrm>
            <a:off x="3892297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5" name="Google Shape;485;p38"/>
          <p:cNvSpPr txBox="1"/>
          <p:nvPr>
            <p:ph idx="9" type="body"/>
          </p:nvPr>
        </p:nvSpPr>
        <p:spPr>
          <a:xfrm>
            <a:off x="3892297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6" name="Google Shape;486;p38"/>
          <p:cNvSpPr txBox="1"/>
          <p:nvPr>
            <p:ph idx="13" type="body"/>
          </p:nvPr>
        </p:nvSpPr>
        <p:spPr>
          <a:xfrm>
            <a:off x="5326899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7" name="Google Shape;487;p38"/>
          <p:cNvSpPr txBox="1"/>
          <p:nvPr>
            <p:ph idx="14" type="body"/>
          </p:nvPr>
        </p:nvSpPr>
        <p:spPr>
          <a:xfrm>
            <a:off x="5326899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8" name="Google Shape;488;p38"/>
          <p:cNvSpPr txBox="1"/>
          <p:nvPr>
            <p:ph idx="15" type="body"/>
          </p:nvPr>
        </p:nvSpPr>
        <p:spPr>
          <a:xfrm>
            <a:off x="5326899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9" name="Google Shape;489;p38"/>
          <p:cNvSpPr txBox="1"/>
          <p:nvPr>
            <p:ph idx="16" type="body"/>
          </p:nvPr>
        </p:nvSpPr>
        <p:spPr>
          <a:xfrm>
            <a:off x="6735161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0" name="Google Shape;490;p38"/>
          <p:cNvSpPr txBox="1"/>
          <p:nvPr>
            <p:ph idx="17" type="body"/>
          </p:nvPr>
        </p:nvSpPr>
        <p:spPr>
          <a:xfrm>
            <a:off x="6735161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1" name="Google Shape;491;p38"/>
          <p:cNvSpPr txBox="1"/>
          <p:nvPr>
            <p:ph idx="18" type="body"/>
          </p:nvPr>
        </p:nvSpPr>
        <p:spPr>
          <a:xfrm>
            <a:off x="6735161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2" name="Google Shape;492;p38"/>
          <p:cNvSpPr txBox="1"/>
          <p:nvPr>
            <p:ph idx="19" type="body"/>
          </p:nvPr>
        </p:nvSpPr>
        <p:spPr>
          <a:xfrm>
            <a:off x="904066" y="3531649"/>
            <a:ext cx="1324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3" name="Google Shape;493;p38"/>
          <p:cNvSpPr txBox="1"/>
          <p:nvPr>
            <p:ph idx="20" type="body"/>
          </p:nvPr>
        </p:nvSpPr>
        <p:spPr>
          <a:xfrm>
            <a:off x="2352802" y="3531649"/>
            <a:ext cx="1353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4" name="Google Shape;494;p38"/>
          <p:cNvSpPr txBox="1"/>
          <p:nvPr>
            <p:ph idx="21" type="body"/>
          </p:nvPr>
        </p:nvSpPr>
        <p:spPr>
          <a:xfrm>
            <a:off x="3829621" y="3531648"/>
            <a:ext cx="1353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5" name="Google Shape;495;p38"/>
          <p:cNvSpPr txBox="1"/>
          <p:nvPr>
            <p:ph idx="22" type="body"/>
          </p:nvPr>
        </p:nvSpPr>
        <p:spPr>
          <a:xfrm>
            <a:off x="5306440" y="3531648"/>
            <a:ext cx="1324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6" name="Google Shape;496;p38"/>
          <p:cNvSpPr txBox="1"/>
          <p:nvPr>
            <p:ph idx="23" type="body"/>
          </p:nvPr>
        </p:nvSpPr>
        <p:spPr>
          <a:xfrm>
            <a:off x="6755176" y="3531647"/>
            <a:ext cx="1353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497" name="Google Shape;497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632499" y="2973622"/>
            <a:ext cx="7691175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38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38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00" name="Google Shape;50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Doughnut Chart">
  <p:cSld name="Title and Doughnut Chart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3" name="Google Shape;503;p3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4" name="Google Shape;504;p39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39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06" name="Google Shape;506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Line Chart">
  <p:cSld name="Title and Line Chart"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9" name="Google Shape;509;p4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0" name="Google Shape;510;p40"/>
          <p:cNvSpPr/>
          <p:nvPr/>
        </p:nvSpPr>
        <p:spPr>
          <a:xfrm>
            <a:off x="3170379" y="4105875"/>
            <a:ext cx="15123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1" name="Google Shape;511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6215" y="3284258"/>
            <a:ext cx="1319792" cy="42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9469" y="3232411"/>
            <a:ext cx="1333751" cy="431988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40"/>
          <p:cNvSpPr txBox="1"/>
          <p:nvPr>
            <p:ph idx="1" type="body"/>
          </p:nvPr>
        </p:nvSpPr>
        <p:spPr>
          <a:xfrm>
            <a:off x="630238" y="1600199"/>
            <a:ext cx="3182100" cy="30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4" name="Google Shape;514;p40"/>
          <p:cNvSpPr txBox="1"/>
          <p:nvPr>
            <p:ph idx="2" type="body"/>
          </p:nvPr>
        </p:nvSpPr>
        <p:spPr>
          <a:xfrm>
            <a:off x="5306779" y="3059187"/>
            <a:ext cx="6717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5" name="Google Shape;515;p40"/>
          <p:cNvSpPr txBox="1"/>
          <p:nvPr>
            <p:ph idx="3" type="body"/>
          </p:nvPr>
        </p:nvSpPr>
        <p:spPr>
          <a:xfrm>
            <a:off x="6894111" y="3052728"/>
            <a:ext cx="6717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6" name="Google Shape;516;p40"/>
          <p:cNvSpPr txBox="1"/>
          <p:nvPr>
            <p:ph idx="4" type="body"/>
          </p:nvPr>
        </p:nvSpPr>
        <p:spPr>
          <a:xfrm>
            <a:off x="5306778" y="3559464"/>
            <a:ext cx="10779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7" name="Google Shape;517;p40"/>
          <p:cNvSpPr txBox="1"/>
          <p:nvPr>
            <p:ph idx="5" type="body"/>
          </p:nvPr>
        </p:nvSpPr>
        <p:spPr>
          <a:xfrm>
            <a:off x="5299344" y="3813792"/>
            <a:ext cx="10779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8" name="Google Shape;518;p40"/>
          <p:cNvSpPr txBox="1"/>
          <p:nvPr>
            <p:ph idx="6" type="body"/>
          </p:nvPr>
        </p:nvSpPr>
        <p:spPr>
          <a:xfrm>
            <a:off x="6890089" y="3559464"/>
            <a:ext cx="10779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9" name="Google Shape;519;p40"/>
          <p:cNvSpPr txBox="1"/>
          <p:nvPr>
            <p:ph idx="7" type="body"/>
          </p:nvPr>
        </p:nvSpPr>
        <p:spPr>
          <a:xfrm>
            <a:off x="6882655" y="3813792"/>
            <a:ext cx="10779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0" name="Google Shape;520;p40"/>
          <p:cNvSpPr/>
          <p:nvPr>
            <p:ph idx="8" type="chart"/>
          </p:nvPr>
        </p:nvSpPr>
        <p:spPr>
          <a:xfrm>
            <a:off x="5295900" y="1600200"/>
            <a:ext cx="32259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1" name="Google Shape;521;p40"/>
          <p:cNvSpPr/>
          <p:nvPr/>
        </p:nvSpPr>
        <p:spPr>
          <a:xfrm>
            <a:off x="3170379" y="4105875"/>
            <a:ext cx="15123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2" name="Google Shape;522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6215" y="3284258"/>
            <a:ext cx="1319792" cy="42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9469" y="3232411"/>
            <a:ext cx="1333751" cy="431988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40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40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26" name="Google Shape;526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2754">
          <p15:clr>
            <a:srgbClr val="FBAE40"/>
          </p15:clr>
        </p15:guide>
        <p15:guide id="4" pos="2404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Doughnut Chart 2">
  <p:cSld name="Title and Doughnut Chart 2"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9" name="Google Shape;529;p4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0" name="Google Shape;530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60619" y="1967641"/>
            <a:ext cx="2754306" cy="140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659" y="1705476"/>
            <a:ext cx="4222864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2547" y="1697092"/>
            <a:ext cx="4222864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41"/>
          <p:cNvSpPr txBox="1"/>
          <p:nvPr>
            <p:ph idx="1" type="body"/>
          </p:nvPr>
        </p:nvSpPr>
        <p:spPr>
          <a:xfrm>
            <a:off x="2286696" y="257175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4" name="Google Shape;534;p41"/>
          <p:cNvSpPr txBox="1"/>
          <p:nvPr>
            <p:ph idx="2" type="body"/>
          </p:nvPr>
        </p:nvSpPr>
        <p:spPr>
          <a:xfrm>
            <a:off x="2286696" y="293937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5" name="Google Shape;535;p41"/>
          <p:cNvSpPr txBox="1"/>
          <p:nvPr>
            <p:ph idx="3" type="body"/>
          </p:nvPr>
        </p:nvSpPr>
        <p:spPr>
          <a:xfrm>
            <a:off x="4973335" y="257175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6" name="Google Shape;536;p41"/>
          <p:cNvSpPr txBox="1"/>
          <p:nvPr>
            <p:ph idx="4" type="body"/>
          </p:nvPr>
        </p:nvSpPr>
        <p:spPr>
          <a:xfrm>
            <a:off x="4973335" y="293937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37" name="Google Shape;537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60619" y="1967641"/>
            <a:ext cx="2754306" cy="140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659" y="1705476"/>
            <a:ext cx="4222864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2547" y="1697092"/>
            <a:ext cx="4222864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41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41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42" name="Google Shape;542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hic">
  <p:cSld name="Title and Infograhic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5" name="Google Shape;545;p4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6" name="Google Shape;546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4602" y="2566307"/>
            <a:ext cx="2538282" cy="129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760" y="1581506"/>
            <a:ext cx="7431155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42"/>
          <p:cNvSpPr txBox="1"/>
          <p:nvPr>
            <p:ph idx="1" type="body"/>
          </p:nvPr>
        </p:nvSpPr>
        <p:spPr>
          <a:xfrm>
            <a:off x="1263041" y="2104600"/>
            <a:ext cx="8304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9" name="Google Shape;549;p42"/>
          <p:cNvSpPr txBox="1"/>
          <p:nvPr>
            <p:ph idx="2" type="body"/>
          </p:nvPr>
        </p:nvSpPr>
        <p:spPr>
          <a:xfrm>
            <a:off x="2470356" y="3778988"/>
            <a:ext cx="784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0" name="Google Shape;550;p42"/>
          <p:cNvSpPr txBox="1"/>
          <p:nvPr>
            <p:ph idx="3" type="body"/>
          </p:nvPr>
        </p:nvSpPr>
        <p:spPr>
          <a:xfrm>
            <a:off x="3530790" y="2108961"/>
            <a:ext cx="8244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1" name="Google Shape;551;p42"/>
          <p:cNvSpPr txBox="1"/>
          <p:nvPr>
            <p:ph idx="4" type="body"/>
          </p:nvPr>
        </p:nvSpPr>
        <p:spPr>
          <a:xfrm>
            <a:off x="4729642" y="3771033"/>
            <a:ext cx="7455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2" name="Google Shape;552;p42"/>
          <p:cNvSpPr txBox="1"/>
          <p:nvPr>
            <p:ph idx="5" type="body"/>
          </p:nvPr>
        </p:nvSpPr>
        <p:spPr>
          <a:xfrm>
            <a:off x="5904099" y="2107682"/>
            <a:ext cx="758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3" name="Google Shape;553;p42"/>
          <p:cNvSpPr txBox="1"/>
          <p:nvPr>
            <p:ph idx="6" type="body"/>
          </p:nvPr>
        </p:nvSpPr>
        <p:spPr>
          <a:xfrm>
            <a:off x="7023857" y="3762859"/>
            <a:ext cx="784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4" name="Google Shape;554;p42"/>
          <p:cNvSpPr txBox="1"/>
          <p:nvPr>
            <p:ph idx="7" type="body"/>
          </p:nvPr>
        </p:nvSpPr>
        <p:spPr>
          <a:xfrm>
            <a:off x="2156171" y="125799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5" name="Google Shape;555;p42"/>
          <p:cNvSpPr txBox="1"/>
          <p:nvPr>
            <p:ph idx="8" type="body"/>
          </p:nvPr>
        </p:nvSpPr>
        <p:spPr>
          <a:xfrm>
            <a:off x="2156171" y="152366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6" name="Google Shape;556;p42"/>
          <p:cNvSpPr txBox="1"/>
          <p:nvPr>
            <p:ph idx="9" type="body"/>
          </p:nvPr>
        </p:nvSpPr>
        <p:spPr>
          <a:xfrm>
            <a:off x="4513908" y="125799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7" name="Google Shape;557;p42"/>
          <p:cNvSpPr txBox="1"/>
          <p:nvPr>
            <p:ph idx="13" type="body"/>
          </p:nvPr>
        </p:nvSpPr>
        <p:spPr>
          <a:xfrm>
            <a:off x="4513908" y="152366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8" name="Google Shape;558;p42"/>
          <p:cNvSpPr txBox="1"/>
          <p:nvPr>
            <p:ph idx="14" type="body"/>
          </p:nvPr>
        </p:nvSpPr>
        <p:spPr>
          <a:xfrm>
            <a:off x="6720777" y="125799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9" name="Google Shape;559;p42"/>
          <p:cNvSpPr txBox="1"/>
          <p:nvPr>
            <p:ph idx="15" type="body"/>
          </p:nvPr>
        </p:nvSpPr>
        <p:spPr>
          <a:xfrm>
            <a:off x="6720777" y="152366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0" name="Google Shape;560;p42"/>
          <p:cNvSpPr txBox="1"/>
          <p:nvPr>
            <p:ph idx="16" type="body"/>
          </p:nvPr>
        </p:nvSpPr>
        <p:spPr>
          <a:xfrm>
            <a:off x="995265" y="3791876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1" name="Google Shape;561;p42"/>
          <p:cNvSpPr txBox="1"/>
          <p:nvPr>
            <p:ph idx="17" type="body"/>
          </p:nvPr>
        </p:nvSpPr>
        <p:spPr>
          <a:xfrm>
            <a:off x="995265" y="4057543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2" name="Google Shape;562;p42"/>
          <p:cNvSpPr txBox="1"/>
          <p:nvPr>
            <p:ph idx="18" type="body"/>
          </p:nvPr>
        </p:nvSpPr>
        <p:spPr>
          <a:xfrm>
            <a:off x="3326285" y="3779691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3" name="Google Shape;563;p42"/>
          <p:cNvSpPr txBox="1"/>
          <p:nvPr>
            <p:ph idx="19" type="body"/>
          </p:nvPr>
        </p:nvSpPr>
        <p:spPr>
          <a:xfrm>
            <a:off x="3326285" y="4045358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4" name="Google Shape;564;p42"/>
          <p:cNvSpPr txBox="1"/>
          <p:nvPr>
            <p:ph idx="20" type="body"/>
          </p:nvPr>
        </p:nvSpPr>
        <p:spPr>
          <a:xfrm>
            <a:off x="5599996" y="375897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5" name="Google Shape;565;p42"/>
          <p:cNvSpPr txBox="1"/>
          <p:nvPr>
            <p:ph idx="21" type="body"/>
          </p:nvPr>
        </p:nvSpPr>
        <p:spPr>
          <a:xfrm>
            <a:off x="5599996" y="4024639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66" name="Google Shape;566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4602" y="2566307"/>
            <a:ext cx="2538282" cy="129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760" y="1581506"/>
            <a:ext cx="7431155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42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42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70" name="Google Shape;570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phic 2">
  <p:cSld name="Title and Infographic 2"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3" name="Google Shape;573;p4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C:\Users\diyajoseph\Desktop\New folder (3)\Infographics-01-01.png" id="574" name="Google Shape;574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49184" y="1331625"/>
            <a:ext cx="3644856" cy="3644859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43"/>
          <p:cNvSpPr txBox="1"/>
          <p:nvPr>
            <p:ph idx="1" type="body"/>
          </p:nvPr>
        </p:nvSpPr>
        <p:spPr>
          <a:xfrm>
            <a:off x="630238" y="1347788"/>
            <a:ext cx="3182100" cy="27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6" name="Google Shape;576;p43"/>
          <p:cNvSpPr txBox="1"/>
          <p:nvPr>
            <p:ph idx="2" type="body"/>
          </p:nvPr>
        </p:nvSpPr>
        <p:spPr>
          <a:xfrm>
            <a:off x="6433953" y="1722104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7" name="Google Shape;577;p43"/>
          <p:cNvSpPr txBox="1"/>
          <p:nvPr>
            <p:ph idx="3" type="body"/>
          </p:nvPr>
        </p:nvSpPr>
        <p:spPr>
          <a:xfrm>
            <a:off x="6433953" y="1987771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8" name="Google Shape;578;p43"/>
          <p:cNvSpPr txBox="1"/>
          <p:nvPr>
            <p:ph idx="4" type="body"/>
          </p:nvPr>
        </p:nvSpPr>
        <p:spPr>
          <a:xfrm>
            <a:off x="4628562" y="3026158"/>
            <a:ext cx="11829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9" name="Google Shape;579;p43"/>
          <p:cNvSpPr txBox="1"/>
          <p:nvPr>
            <p:ph idx="5" type="body"/>
          </p:nvPr>
        </p:nvSpPr>
        <p:spPr>
          <a:xfrm>
            <a:off x="7003447" y="278373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0" name="Google Shape;580;p43"/>
          <p:cNvSpPr txBox="1"/>
          <p:nvPr>
            <p:ph idx="6" type="body"/>
          </p:nvPr>
        </p:nvSpPr>
        <p:spPr>
          <a:xfrm>
            <a:off x="7009593" y="3303767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1" name="Google Shape;581;p43"/>
          <p:cNvSpPr txBox="1"/>
          <p:nvPr>
            <p:ph idx="7" type="body"/>
          </p:nvPr>
        </p:nvSpPr>
        <p:spPr>
          <a:xfrm>
            <a:off x="7009593" y="3569434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2" name="Google Shape;582;p43"/>
          <p:cNvSpPr txBox="1"/>
          <p:nvPr>
            <p:ph idx="8" type="body"/>
          </p:nvPr>
        </p:nvSpPr>
        <p:spPr>
          <a:xfrm>
            <a:off x="6433953" y="4034311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3" name="Google Shape;583;p43"/>
          <p:cNvSpPr txBox="1"/>
          <p:nvPr>
            <p:ph idx="9" type="body"/>
          </p:nvPr>
        </p:nvSpPr>
        <p:spPr>
          <a:xfrm>
            <a:off x="6433953" y="4299978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4" name="Google Shape;584;p43"/>
          <p:cNvSpPr txBox="1"/>
          <p:nvPr>
            <p:ph idx="13" type="body"/>
          </p:nvPr>
        </p:nvSpPr>
        <p:spPr>
          <a:xfrm>
            <a:off x="7001132" y="2524953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5" name="Google Shape;585;p43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6" name="Google Shape;58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orient="horz" pos="849">
          <p15:clr>
            <a:srgbClr val="FBAE40"/>
          </p15:clr>
        </p15:guide>
        <p15:guide id="3" orient="horz" pos="2663">
          <p15:clr>
            <a:srgbClr val="FBAE40"/>
          </p15:clr>
        </p15:guide>
        <p15:guide id="4" pos="25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phic 3">
  <p:cSld name="Title and Infographic 3"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9" name="Google Shape;589;p4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0" name="Google Shape;590;p44"/>
          <p:cNvSpPr txBox="1"/>
          <p:nvPr>
            <p:ph idx="1" type="body"/>
          </p:nvPr>
        </p:nvSpPr>
        <p:spPr>
          <a:xfrm>
            <a:off x="2184783" y="1316876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1" name="Google Shape;591;p44"/>
          <p:cNvSpPr txBox="1"/>
          <p:nvPr>
            <p:ph idx="2" type="body"/>
          </p:nvPr>
        </p:nvSpPr>
        <p:spPr>
          <a:xfrm>
            <a:off x="2184783" y="1496505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2" name="Google Shape;592;p44"/>
          <p:cNvSpPr txBox="1"/>
          <p:nvPr>
            <p:ph idx="3" type="body"/>
          </p:nvPr>
        </p:nvSpPr>
        <p:spPr>
          <a:xfrm>
            <a:off x="2184783" y="1708544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3" name="Google Shape;593;p44"/>
          <p:cNvSpPr txBox="1"/>
          <p:nvPr>
            <p:ph idx="4" type="body"/>
          </p:nvPr>
        </p:nvSpPr>
        <p:spPr>
          <a:xfrm>
            <a:off x="1648313" y="2160534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4" name="Google Shape;594;p44"/>
          <p:cNvSpPr txBox="1"/>
          <p:nvPr>
            <p:ph idx="5" type="body"/>
          </p:nvPr>
        </p:nvSpPr>
        <p:spPr>
          <a:xfrm>
            <a:off x="1648313" y="2340163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5" name="Google Shape;595;p44"/>
          <p:cNvSpPr txBox="1"/>
          <p:nvPr>
            <p:ph idx="6" type="body"/>
          </p:nvPr>
        </p:nvSpPr>
        <p:spPr>
          <a:xfrm>
            <a:off x="1648313" y="2552202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6" name="Google Shape;596;p44"/>
          <p:cNvSpPr txBox="1"/>
          <p:nvPr>
            <p:ph idx="7" type="body"/>
          </p:nvPr>
        </p:nvSpPr>
        <p:spPr>
          <a:xfrm>
            <a:off x="1670695" y="3113991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7" name="Google Shape;597;p44"/>
          <p:cNvSpPr txBox="1"/>
          <p:nvPr>
            <p:ph idx="8" type="body"/>
          </p:nvPr>
        </p:nvSpPr>
        <p:spPr>
          <a:xfrm>
            <a:off x="1670695" y="3293620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8" name="Google Shape;598;p44"/>
          <p:cNvSpPr txBox="1"/>
          <p:nvPr>
            <p:ph idx="9" type="body"/>
          </p:nvPr>
        </p:nvSpPr>
        <p:spPr>
          <a:xfrm>
            <a:off x="1670695" y="3505659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9" name="Google Shape;599;p44"/>
          <p:cNvSpPr txBox="1"/>
          <p:nvPr>
            <p:ph idx="13" type="body"/>
          </p:nvPr>
        </p:nvSpPr>
        <p:spPr>
          <a:xfrm>
            <a:off x="2154251" y="3833167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0" name="Google Shape;600;p44"/>
          <p:cNvSpPr txBox="1"/>
          <p:nvPr>
            <p:ph idx="14" type="body"/>
          </p:nvPr>
        </p:nvSpPr>
        <p:spPr>
          <a:xfrm>
            <a:off x="2154251" y="4012796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1" name="Google Shape;601;p44"/>
          <p:cNvSpPr txBox="1"/>
          <p:nvPr>
            <p:ph idx="15" type="body"/>
          </p:nvPr>
        </p:nvSpPr>
        <p:spPr>
          <a:xfrm>
            <a:off x="2154251" y="4224835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2" name="Google Shape;602;p44"/>
          <p:cNvSpPr txBox="1"/>
          <p:nvPr>
            <p:ph idx="16" type="body"/>
          </p:nvPr>
        </p:nvSpPr>
        <p:spPr>
          <a:xfrm>
            <a:off x="5711844" y="1274684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3" name="Google Shape;603;p44"/>
          <p:cNvSpPr txBox="1"/>
          <p:nvPr>
            <p:ph idx="17" type="body"/>
          </p:nvPr>
        </p:nvSpPr>
        <p:spPr>
          <a:xfrm>
            <a:off x="5711844" y="1454313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4" name="Google Shape;604;p44"/>
          <p:cNvSpPr txBox="1"/>
          <p:nvPr>
            <p:ph idx="18" type="body"/>
          </p:nvPr>
        </p:nvSpPr>
        <p:spPr>
          <a:xfrm>
            <a:off x="5711844" y="1666352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5" name="Google Shape;605;p44"/>
          <p:cNvSpPr txBox="1"/>
          <p:nvPr>
            <p:ph idx="19" type="body"/>
          </p:nvPr>
        </p:nvSpPr>
        <p:spPr>
          <a:xfrm>
            <a:off x="6247590" y="2081713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6" name="Google Shape;606;p44"/>
          <p:cNvSpPr txBox="1"/>
          <p:nvPr>
            <p:ph idx="20" type="body"/>
          </p:nvPr>
        </p:nvSpPr>
        <p:spPr>
          <a:xfrm>
            <a:off x="6247590" y="2261342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7" name="Google Shape;607;p44"/>
          <p:cNvSpPr txBox="1"/>
          <p:nvPr>
            <p:ph idx="21" type="body"/>
          </p:nvPr>
        </p:nvSpPr>
        <p:spPr>
          <a:xfrm>
            <a:off x="6247590" y="2473381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8" name="Google Shape;608;p44"/>
          <p:cNvSpPr txBox="1"/>
          <p:nvPr>
            <p:ph idx="22" type="body"/>
          </p:nvPr>
        </p:nvSpPr>
        <p:spPr>
          <a:xfrm>
            <a:off x="6247590" y="3009669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9" name="Google Shape;609;p44"/>
          <p:cNvSpPr txBox="1"/>
          <p:nvPr>
            <p:ph idx="23" type="body"/>
          </p:nvPr>
        </p:nvSpPr>
        <p:spPr>
          <a:xfrm>
            <a:off x="6247590" y="3189298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0" name="Google Shape;610;p44"/>
          <p:cNvSpPr txBox="1"/>
          <p:nvPr>
            <p:ph idx="24" type="body"/>
          </p:nvPr>
        </p:nvSpPr>
        <p:spPr>
          <a:xfrm>
            <a:off x="6247590" y="3401337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1" name="Google Shape;611;p44"/>
          <p:cNvSpPr txBox="1"/>
          <p:nvPr>
            <p:ph idx="25" type="body"/>
          </p:nvPr>
        </p:nvSpPr>
        <p:spPr>
          <a:xfrm>
            <a:off x="5911033" y="3827718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2" name="Google Shape;612;p44"/>
          <p:cNvSpPr txBox="1"/>
          <p:nvPr>
            <p:ph idx="26" type="body"/>
          </p:nvPr>
        </p:nvSpPr>
        <p:spPr>
          <a:xfrm>
            <a:off x="5911033" y="4007347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3" name="Google Shape;613;p44"/>
          <p:cNvSpPr txBox="1"/>
          <p:nvPr>
            <p:ph idx="27" type="body"/>
          </p:nvPr>
        </p:nvSpPr>
        <p:spPr>
          <a:xfrm>
            <a:off x="5911033" y="4219386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614" name="Google Shape;614;p44"/>
          <p:cNvGrpSpPr/>
          <p:nvPr/>
        </p:nvGrpSpPr>
        <p:grpSpPr>
          <a:xfrm>
            <a:off x="3064031" y="1322489"/>
            <a:ext cx="3130144" cy="3130144"/>
            <a:chOff x="1725851" y="197234"/>
            <a:chExt cx="4799362" cy="4799363"/>
          </a:xfrm>
        </p:grpSpPr>
        <p:sp>
          <p:nvSpPr>
            <p:cNvPr id="615" name="Google Shape;615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3500000" name="adj1"/>
                <a:gd fmla="val 16200000" name="adj2"/>
                <a:gd fmla="val 3430" name="adj3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0800000" name="adj1"/>
                <a:gd fmla="val 13500000" name="adj2"/>
                <a:gd fmla="val 3430" name="adj3"/>
              </a:avLst>
            </a:prstGeom>
            <a:solidFill>
              <a:srgbClr val="9D9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8100000" name="adj1"/>
                <a:gd fmla="val 10800000" name="adj2"/>
                <a:gd fmla="val 3430" name="adj3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5400000" name="adj1"/>
                <a:gd fmla="val 8100000" name="adj2"/>
                <a:gd fmla="val 3430" name="adj3"/>
              </a:avLst>
            </a:prstGeom>
            <a:solidFill>
              <a:srgbClr val="B4B4B4"/>
            </a:solidFill>
            <a:ln cap="flat" cmpd="sng" w="9525">
              <a:solidFill>
                <a:srgbClr val="A8A8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2700000" name="adj1"/>
                <a:gd fmla="val 5400000" name="adj2"/>
                <a:gd fmla="val 3430" name="adj3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0" name="adj1"/>
                <a:gd fmla="val 2700000" name="adj2"/>
                <a:gd fmla="val 3430" name="adj3"/>
              </a:avLst>
            </a:prstGeom>
            <a:solidFill>
              <a:srgbClr val="F632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8900000" name="adj1"/>
                <a:gd fmla="val 0" name="adj2"/>
                <a:gd fmla="val 3430" name="adj3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6200000" name="adj1"/>
                <a:gd fmla="val 18900000" name="adj2"/>
                <a:gd fmla="val 3430" name="adj3"/>
              </a:avLst>
            </a:prstGeom>
            <a:solidFill>
              <a:srgbClr val="F632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44"/>
            <p:cNvSpPr/>
            <p:nvPr/>
          </p:nvSpPr>
          <p:spPr>
            <a:xfrm>
              <a:off x="3128723" y="1600108"/>
              <a:ext cx="1993614" cy="1993614"/>
            </a:xfrm>
            <a:custGeom>
              <a:rect b="b" l="l" r="r" t="t"/>
              <a:pathLst>
                <a:path extrusionOk="0" h="1993614" w="1993614">
                  <a:moveTo>
                    <a:pt x="0" y="996807"/>
                  </a:moveTo>
                  <a:cubicBezTo>
                    <a:pt x="0" y="446286"/>
                    <a:pt x="446286" y="0"/>
                    <a:pt x="996807" y="0"/>
                  </a:cubicBezTo>
                  <a:cubicBezTo>
                    <a:pt x="1547328" y="0"/>
                    <a:pt x="1993614" y="446286"/>
                    <a:pt x="1993614" y="996807"/>
                  </a:cubicBezTo>
                  <a:cubicBezTo>
                    <a:pt x="1993614" y="1547328"/>
                    <a:pt x="1547328" y="1993614"/>
                    <a:pt x="996807" y="1993614"/>
                  </a:cubicBezTo>
                  <a:cubicBezTo>
                    <a:pt x="446286" y="1993614"/>
                    <a:pt x="0" y="1547328"/>
                    <a:pt x="0" y="996807"/>
                  </a:cubicBezTo>
                  <a:close/>
                </a:path>
              </a:pathLst>
            </a:custGeom>
            <a:noFill/>
            <a:ln cap="flat" cmpd="sng" w="50800">
              <a:solidFill>
                <a:srgbClr val="4C4C4C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07175" lIns="307175" spcFirstLastPara="1" rIns="307175" wrap="square" tIns="307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4C4C4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4" name="Google Shape;624;p44"/>
            <p:cNvSpPr/>
            <p:nvPr/>
          </p:nvSpPr>
          <p:spPr>
            <a:xfrm>
              <a:off x="3657379" y="19723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44"/>
            <p:cNvSpPr/>
            <p:nvPr/>
          </p:nvSpPr>
          <p:spPr>
            <a:xfrm>
              <a:off x="5023178" y="762966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CCCC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44"/>
            <p:cNvSpPr/>
            <p:nvPr/>
          </p:nvSpPr>
          <p:spPr>
            <a:xfrm>
              <a:off x="5588911" y="21287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44"/>
            <p:cNvSpPr/>
            <p:nvPr/>
          </p:nvSpPr>
          <p:spPr>
            <a:xfrm>
              <a:off x="5023177" y="3494562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9D9D9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44"/>
            <p:cNvSpPr/>
            <p:nvPr/>
          </p:nvSpPr>
          <p:spPr>
            <a:xfrm>
              <a:off x="3657379" y="4060295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44"/>
            <p:cNvSpPr/>
            <p:nvPr/>
          </p:nvSpPr>
          <p:spPr>
            <a:xfrm>
              <a:off x="2291582" y="34945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A8A8A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44"/>
            <p:cNvSpPr/>
            <p:nvPr/>
          </p:nvSpPr>
          <p:spPr>
            <a:xfrm>
              <a:off x="1725851" y="21287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44"/>
            <p:cNvSpPr/>
            <p:nvPr/>
          </p:nvSpPr>
          <p:spPr>
            <a:xfrm>
              <a:off x="2291581" y="762965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32" name="Google Shape;632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06518" y="157277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2122" y="384071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" name="Google Shape;634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85784" y="3229619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60129" y="2284117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71063" y="1518775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4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06880" y="2182634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4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641355" y="3145032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Google Shape;639;p4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014639" y="3877794"/>
            <a:ext cx="365816" cy="365816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44"/>
          <p:cNvSpPr txBox="1"/>
          <p:nvPr>
            <p:ph idx="28" type="body"/>
          </p:nvPr>
        </p:nvSpPr>
        <p:spPr>
          <a:xfrm>
            <a:off x="4052675" y="2723156"/>
            <a:ext cx="11829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1" name="Google Shape;641;p44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44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43" name="Google Shape;643;p4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_Custom Layout">
  <p:cSld name="9_Custom Layout"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6" name="Google Shape;646;p4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7" name="Google Shape;647;p45"/>
          <p:cNvSpPr txBox="1"/>
          <p:nvPr>
            <p:ph idx="1" type="body"/>
          </p:nvPr>
        </p:nvSpPr>
        <p:spPr>
          <a:xfrm>
            <a:off x="630238" y="1455738"/>
            <a:ext cx="2933700" cy="30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8" name="Google Shape;648;p45"/>
          <p:cNvSpPr/>
          <p:nvPr>
            <p:ph idx="2" type="chart"/>
          </p:nvPr>
        </p:nvSpPr>
        <p:spPr>
          <a:xfrm>
            <a:off x="3676650" y="1466850"/>
            <a:ext cx="48450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9" name="Google Shape;649;p45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45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51" name="Google Shape;651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pos="2245">
          <p15:clr>
            <a:srgbClr val="FBAE40"/>
          </p15:clr>
        </p15:guide>
        <p15:guide id="3" orient="horz" pos="917">
          <p15:clr>
            <a:srgbClr val="FBAE40"/>
          </p15:clr>
        </p15:guide>
        <p15:guide id="4" orient="horz" pos="284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33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26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38.xml"/><Relationship Id="rId2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39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31" Type="http://schemas.openxmlformats.org/officeDocument/2006/relationships/slideLayout" Target="../slideLayouts/slideLayout41.xml"/><Relationship Id="rId30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1.xml"/><Relationship Id="rId33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20.xml"/><Relationship Id="rId32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34" Type="http://schemas.openxmlformats.org/officeDocument/2006/relationships/theme" Target="../theme/theme1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30238" y="544498"/>
            <a:ext cx="61968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929762" y="209484"/>
            <a:ext cx="814046" cy="21721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681" r:id="rId24"/>
    <p:sldLayoutId id="2147483682" r:id="rId25"/>
    <p:sldLayoutId id="2147483683" r:id="rId26"/>
    <p:sldLayoutId id="2147483684" r:id="rId27"/>
    <p:sldLayoutId id="2147483685" r:id="rId28"/>
    <p:sldLayoutId id="2147483686" r:id="rId29"/>
    <p:sldLayoutId id="2147483687" r:id="rId30"/>
    <p:sldLayoutId id="2147483688" r:id="rId31"/>
    <p:sldLayoutId id="2147483689" r:id="rId32"/>
    <p:sldLayoutId id="2147483690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398">
          <p15:clr>
            <a:srgbClr val="F26B43"/>
          </p15:clr>
        </p15:guide>
        <p15:guide id="2" orient="horz" pos="191">
          <p15:clr>
            <a:srgbClr val="F26B43"/>
          </p15:clr>
        </p15:guide>
        <p15:guide id="3" orient="horz" pos="344">
          <p15:clr>
            <a:srgbClr val="F26B43"/>
          </p15:clr>
        </p15:guide>
        <p15:guide id="4" pos="39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9.png"/><Relationship Id="rId4" Type="http://schemas.openxmlformats.org/officeDocument/2006/relationships/image" Target="../media/image35.png"/><Relationship Id="rId5" Type="http://schemas.openxmlformats.org/officeDocument/2006/relationships/image" Target="../media/image3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9.png"/><Relationship Id="rId4" Type="http://schemas.openxmlformats.org/officeDocument/2006/relationships/image" Target="../media/image35.png"/><Relationship Id="rId5" Type="http://schemas.openxmlformats.org/officeDocument/2006/relationships/image" Target="../media/image3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9.png"/><Relationship Id="rId4" Type="http://schemas.openxmlformats.org/officeDocument/2006/relationships/image" Target="../media/image35.png"/><Relationship Id="rId5" Type="http://schemas.openxmlformats.org/officeDocument/2006/relationships/image" Target="../media/image3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9.png"/><Relationship Id="rId4" Type="http://schemas.openxmlformats.org/officeDocument/2006/relationships/image" Target="../media/image35.png"/><Relationship Id="rId5" Type="http://schemas.openxmlformats.org/officeDocument/2006/relationships/image" Target="../media/image3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6.jp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9.png"/><Relationship Id="rId4" Type="http://schemas.openxmlformats.org/officeDocument/2006/relationships/image" Target="../media/image35.png"/><Relationship Id="rId5" Type="http://schemas.openxmlformats.org/officeDocument/2006/relationships/image" Target="../media/image3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9.png"/><Relationship Id="rId4" Type="http://schemas.openxmlformats.org/officeDocument/2006/relationships/image" Target="../media/image35.png"/><Relationship Id="rId5" Type="http://schemas.openxmlformats.org/officeDocument/2006/relationships/image" Target="../media/image3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9.png"/><Relationship Id="rId4" Type="http://schemas.openxmlformats.org/officeDocument/2006/relationships/image" Target="../media/image35.png"/><Relationship Id="rId5" Type="http://schemas.openxmlformats.org/officeDocument/2006/relationships/image" Target="../media/image3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9.png"/><Relationship Id="rId4" Type="http://schemas.openxmlformats.org/officeDocument/2006/relationships/image" Target="../media/image35.png"/><Relationship Id="rId5" Type="http://schemas.openxmlformats.org/officeDocument/2006/relationships/image" Target="../media/image3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46"/>
          <p:cNvSpPr txBox="1"/>
          <p:nvPr/>
        </p:nvSpPr>
        <p:spPr>
          <a:xfrm>
            <a:off x="555037" y="2114911"/>
            <a:ext cx="6895200" cy="1172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roxima Nova"/>
              <a:buNone/>
            </a:pPr>
            <a:r>
              <a:rPr lang="en" sz="4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Foundations of Programming Program</a:t>
            </a:r>
            <a:endParaRPr b="0" i="0" sz="40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57" name="Google Shape;65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2370" y="0"/>
            <a:ext cx="1356541" cy="1577482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Google Shape;658;p46"/>
          <p:cNvSpPr txBox="1"/>
          <p:nvPr/>
        </p:nvSpPr>
        <p:spPr>
          <a:xfrm>
            <a:off x="1157111" y="716037"/>
            <a:ext cx="1655700" cy="13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#LifeKoKaroLift</a:t>
            </a:r>
            <a:endParaRPr b="0" i="1" sz="1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59" name="Google Shape;659;p46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06/09/19</a:t>
            </a:r>
            <a:endParaRPr/>
          </a:p>
        </p:txBody>
      </p:sp>
      <p:sp>
        <p:nvSpPr>
          <p:cNvPr id="660" name="Google Shape;660;p46"/>
          <p:cNvSpPr txBox="1"/>
          <p:nvPr>
            <p:ph idx="12" type="sldNum"/>
          </p:nvPr>
        </p:nvSpPr>
        <p:spPr>
          <a:xfrm>
            <a:off x="6616976" y="40124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55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p55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7" name="Google Shape;777;p55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778" name="Google Shape;778;p55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779" name="Google Shape;779;p55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0" name="Google Shape;780;p5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Google Shape;781;p5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Google Shape;782;p55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Google Shape;783;p55"/>
          <p:cNvSpPr txBox="1"/>
          <p:nvPr/>
        </p:nvSpPr>
        <p:spPr>
          <a:xfrm>
            <a:off x="1708967" y="31754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2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4" name="Google Shape;784;p55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06/09</a:t>
            </a: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5" name="Google Shape;785;p55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6" name="Google Shape;786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787" name="Google Shape;787;p55"/>
          <p:cNvSpPr txBox="1"/>
          <p:nvPr/>
        </p:nvSpPr>
        <p:spPr>
          <a:xfrm>
            <a:off x="1704975" y="1468085"/>
            <a:ext cx="57315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of the following will throw a compilation error 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byte b=1;byte c=2;byte d=b+c;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x=1000_000;</a:t>
            </a:r>
            <a:endParaRPr i="0" sz="1400" u="none" cap="none" strike="noStrike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byte b=1, c=2,d=2;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byte b=1;byte c=2;byte d=b+c;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56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3" name="Google Shape;793;p56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4" name="Google Shape;794;p56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795" name="Google Shape;795;p56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796" name="Google Shape;796;p56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7" name="Google Shape;797;p5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Google Shape;798;p5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Google Shape;799;p56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Google Shape;800;p56"/>
          <p:cNvSpPr txBox="1"/>
          <p:nvPr/>
        </p:nvSpPr>
        <p:spPr>
          <a:xfrm>
            <a:off x="1708967" y="31754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2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1" name="Google Shape;801;p56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06/09</a:t>
            </a: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2" name="Google Shape;802;p56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3" name="Google Shape;803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804" name="Google Shape;804;p56"/>
          <p:cNvSpPr txBox="1"/>
          <p:nvPr/>
        </p:nvSpPr>
        <p:spPr>
          <a:xfrm>
            <a:off x="1704975" y="1468085"/>
            <a:ext cx="57315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of the following will throw a compilation error 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byte b=1;byte c=2;byte d=b+c;</a:t>
            </a:r>
            <a:endParaRPr b="1" i="0" sz="1400" u="none" cap="none" strike="noStrike">
              <a:solidFill>
                <a:srgbClr val="FF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x=1000_000;</a:t>
            </a:r>
            <a:endParaRPr i="0" sz="1400" u="none" cap="none" strike="noStrike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byte b=1, c=2,d=2;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byte b=1;byte c=2;byte d=b+c;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57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Google Shape;810;p57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1" name="Google Shape;811;p57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812" name="Google Shape;812;p57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813" name="Google Shape;813;p57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4" name="Google Shape;814;p5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Google Shape;815;p5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Google Shape;816;p57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Google Shape;817;p57"/>
          <p:cNvSpPr txBox="1"/>
          <p:nvPr/>
        </p:nvSpPr>
        <p:spPr>
          <a:xfrm>
            <a:off x="1708967" y="31754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2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8" name="Google Shape;818;p57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06/09</a:t>
            </a: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9" name="Google Shape;819;p57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0" name="Google Shape;820;p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821" name="Google Shape;821;p57"/>
          <p:cNvSpPr txBox="1"/>
          <p:nvPr/>
        </p:nvSpPr>
        <p:spPr>
          <a:xfrm>
            <a:off x="1704975" y="1468085"/>
            <a:ext cx="57315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Assuming byte b=64, what will be the output of following operation 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byte c=(byte)((b|5)+((byte)3&amp;(byte)4));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80</a:t>
            </a:r>
            <a:endParaRPr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64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58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7" name="Google Shape;827;p58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28" name="Google Shape;828;p58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829" name="Google Shape;829;p58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830" name="Google Shape;830;p58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1" name="Google Shape;831;p5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2" name="Google Shape;832;p5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3" name="Google Shape;833;p58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4" name="Google Shape;834;p58"/>
          <p:cNvSpPr txBox="1"/>
          <p:nvPr/>
        </p:nvSpPr>
        <p:spPr>
          <a:xfrm>
            <a:off x="1708967" y="31754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2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5" name="Google Shape;835;p58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06/09</a:t>
            </a: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6" name="Google Shape;836;p58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7" name="Google Shape;837;p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838" name="Google Shape;838;p58"/>
          <p:cNvSpPr txBox="1"/>
          <p:nvPr/>
        </p:nvSpPr>
        <p:spPr>
          <a:xfrm>
            <a:off x="1704975" y="1468085"/>
            <a:ext cx="57315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Assuming byte b=64, what will be the output of following operation 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byte c=(byte)((b|5)+((byte)3&amp;(byte)4));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80</a:t>
            </a:r>
            <a:endParaRPr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70</a:t>
            </a:r>
            <a:endParaRPr b="1" i="0" sz="1400" u="none" cap="none" strike="noStrike">
              <a:solidFill>
                <a:srgbClr val="FF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64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59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06/09/19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4" name="Google Shape;844;p59"/>
          <p:cNvSpPr txBox="1"/>
          <p:nvPr>
            <p:ph idx="12" type="sldNum"/>
          </p:nvPr>
        </p:nvSpPr>
        <p:spPr>
          <a:xfrm>
            <a:off x="64674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5" name="Google Shape;845;p59"/>
          <p:cNvSpPr txBox="1"/>
          <p:nvPr/>
        </p:nvSpPr>
        <p:spPr>
          <a:xfrm>
            <a:off x="638175" y="654907"/>
            <a:ext cx="443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 Takeaway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6" name="Google Shape;846;p59"/>
          <p:cNvSpPr txBox="1"/>
          <p:nvPr>
            <p:ph idx="11" type="ftr"/>
          </p:nvPr>
        </p:nvSpPr>
        <p:spPr>
          <a:xfrm>
            <a:off x="3028950" y="4767275"/>
            <a:ext cx="3846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Fundamentals of Programming</a:t>
            </a:r>
            <a:endParaRPr/>
          </a:p>
        </p:txBody>
      </p:sp>
      <p:sp>
        <p:nvSpPr>
          <p:cNvPr id="847" name="Google Shape;847;p59"/>
          <p:cNvSpPr txBox="1"/>
          <p:nvPr/>
        </p:nvSpPr>
        <p:spPr>
          <a:xfrm>
            <a:off x="638175" y="15075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8" name="Google Shape;848;p59"/>
          <p:cNvSpPr txBox="1"/>
          <p:nvPr/>
        </p:nvSpPr>
        <p:spPr>
          <a:xfrm>
            <a:off x="1126962" y="15075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Functions, Passing Parameters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p59"/>
          <p:cNvSpPr txBox="1"/>
          <p:nvPr/>
        </p:nvSpPr>
        <p:spPr>
          <a:xfrm>
            <a:off x="638175" y="18123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0" name="Google Shape;850;p59"/>
          <p:cNvSpPr txBox="1"/>
          <p:nvPr/>
        </p:nvSpPr>
        <p:spPr>
          <a:xfrm>
            <a:off x="1126962" y="18123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Inbuilt methods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59"/>
          <p:cNvSpPr txBox="1"/>
          <p:nvPr/>
        </p:nvSpPr>
        <p:spPr>
          <a:xfrm>
            <a:off x="638175" y="21171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2" name="Google Shape;852;p59"/>
          <p:cNvSpPr txBox="1"/>
          <p:nvPr/>
        </p:nvSpPr>
        <p:spPr>
          <a:xfrm>
            <a:off x="1126962" y="21171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Basic File I/O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60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06/09/19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58" name="Google Shape;858;p60"/>
          <p:cNvSpPr txBox="1"/>
          <p:nvPr>
            <p:ph idx="12" type="sldNum"/>
          </p:nvPr>
        </p:nvSpPr>
        <p:spPr>
          <a:xfrm>
            <a:off x="64674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59" name="Google Shape;859;p60"/>
          <p:cNvSpPr txBox="1"/>
          <p:nvPr/>
        </p:nvSpPr>
        <p:spPr>
          <a:xfrm>
            <a:off x="638175" y="654907"/>
            <a:ext cx="443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Next Class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0" name="Google Shape;860;p60"/>
          <p:cNvSpPr txBox="1"/>
          <p:nvPr/>
        </p:nvSpPr>
        <p:spPr>
          <a:xfrm>
            <a:off x="638175" y="15075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1" name="Google Shape;861;p60"/>
          <p:cNvSpPr txBox="1"/>
          <p:nvPr/>
        </p:nvSpPr>
        <p:spPr>
          <a:xfrm>
            <a:off x="1126962" y="15075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 oriented programming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60"/>
          <p:cNvSpPr txBox="1"/>
          <p:nvPr>
            <p:ph idx="11" type="ftr"/>
          </p:nvPr>
        </p:nvSpPr>
        <p:spPr>
          <a:xfrm>
            <a:off x="3028950" y="4767275"/>
            <a:ext cx="3846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Fundamentals of Programming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61"/>
          <p:cNvSpPr txBox="1"/>
          <p:nvPr/>
        </p:nvSpPr>
        <p:spPr>
          <a:xfrm>
            <a:off x="555037" y="2114911"/>
            <a:ext cx="6895200" cy="1172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roxima Nova"/>
              <a:buNone/>
            </a:pPr>
            <a:r>
              <a:rPr lang="en" sz="4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Thank You!</a:t>
            </a:r>
            <a:endParaRPr b="0" i="0" sz="40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68" name="Google Shape;868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2370" y="0"/>
            <a:ext cx="1356541" cy="1577482"/>
          </a:xfrm>
          <a:prstGeom prst="rect">
            <a:avLst/>
          </a:prstGeom>
          <a:noFill/>
          <a:ln>
            <a:noFill/>
          </a:ln>
        </p:spPr>
      </p:pic>
      <p:sp>
        <p:nvSpPr>
          <p:cNvPr id="869" name="Google Shape;869;p61"/>
          <p:cNvSpPr txBox="1"/>
          <p:nvPr/>
        </p:nvSpPr>
        <p:spPr>
          <a:xfrm>
            <a:off x="1157111" y="716037"/>
            <a:ext cx="1655700" cy="13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#LifeKoKaroLift</a:t>
            </a:r>
            <a:endParaRPr b="0" i="1" sz="1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0" name="Google Shape;870;p61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06/09</a:t>
            </a:r>
            <a:r>
              <a:rPr lang="en"/>
              <a:t>/19</a:t>
            </a:r>
            <a:endParaRPr/>
          </a:p>
        </p:txBody>
      </p:sp>
      <p:sp>
        <p:nvSpPr>
          <p:cNvPr id="871" name="Google Shape;871;p61"/>
          <p:cNvSpPr txBox="1"/>
          <p:nvPr>
            <p:ph idx="12" type="sldNum"/>
          </p:nvPr>
        </p:nvSpPr>
        <p:spPr>
          <a:xfrm>
            <a:off x="6616976" y="40124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" name="Google Shape;665;p4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691" l="0" r="0" t="7699"/>
          <a:stretch/>
        </p:blipFill>
        <p:spPr>
          <a:xfrm>
            <a:off x="0" y="-11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47"/>
          <p:cNvSpPr txBox="1"/>
          <p:nvPr>
            <p:ph idx="12" type="sldNum"/>
          </p:nvPr>
        </p:nvSpPr>
        <p:spPr>
          <a:xfrm>
            <a:off x="64674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3F"/>
              </a:buClr>
              <a:buSzPts val="900"/>
              <a:buFont typeface="Proxima Nova"/>
              <a:buNone/>
            </a:pPr>
            <a:fld id="{00000000-1234-1234-1234-123412341234}" type="slidenum">
              <a:rPr lang="en" sz="900">
                <a:solidFill>
                  <a:srgbClr val="E72D3F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E72D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67" name="Google Shape;667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172" y="0"/>
            <a:ext cx="3259768" cy="4041774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p47"/>
          <p:cNvSpPr txBox="1"/>
          <p:nvPr/>
        </p:nvSpPr>
        <p:spPr>
          <a:xfrm>
            <a:off x="733775" y="427271"/>
            <a:ext cx="3000900" cy="17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Course :</a:t>
            </a:r>
            <a:r>
              <a:rPr b="0" i="0" lang="en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Foundations of Programming</a:t>
            </a:r>
            <a:r>
              <a:rPr b="0" i="0" lang="en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Program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Lecture On :</a:t>
            </a:r>
            <a:r>
              <a:rPr b="0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Instructor :</a:t>
            </a:r>
            <a:r>
              <a:rPr b="0" i="0" lang="en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Shubham Sharma</a:t>
            </a:r>
            <a:endParaRPr b="0" i="0" sz="1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69" name="Google Shape;669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47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rgbClr val="FFFFFF"/>
                </a:solidFill>
              </a:rPr>
              <a:t>06/09/19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48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p48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7" name="Google Shape;677;p48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678" name="Google Shape;678;p48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679" name="Google Shape;679;p48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0" name="Google Shape;680;p4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4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p48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p48"/>
          <p:cNvSpPr txBox="1"/>
          <p:nvPr/>
        </p:nvSpPr>
        <p:spPr>
          <a:xfrm>
            <a:off x="1708967" y="31754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</a:t>
            </a:r>
            <a:r>
              <a:rPr lang="en" sz="3600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4" name="Google Shape;684;p48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06/09/19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5" name="Google Shape;685;p48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6" name="Google Shape;686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48"/>
          <p:cNvSpPr txBox="1"/>
          <p:nvPr/>
        </p:nvSpPr>
        <p:spPr>
          <a:xfrm>
            <a:off x="1704975" y="1468085"/>
            <a:ext cx="57315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for(;i&lt;15;i++);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value of i after this line will be(Assuming i was declared before as i=0)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endParaRPr i="0" sz="1400" u="none" cap="none" strike="noStrike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9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49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4" name="Google Shape;694;p49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695" name="Google Shape;695;p49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696" name="Google Shape;696;p49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7" name="Google Shape;697;p4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8" name="Google Shape;698;p4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49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0" name="Google Shape;700;p49"/>
          <p:cNvSpPr txBox="1"/>
          <p:nvPr/>
        </p:nvSpPr>
        <p:spPr>
          <a:xfrm>
            <a:off x="1708967" y="31754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</a:t>
            </a:r>
            <a:r>
              <a:rPr lang="en" sz="3600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1" name="Google Shape;701;p49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06/09</a:t>
            </a: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2" name="Google Shape;702;p49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3" name="Google Shape;703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704" name="Google Shape;704;p49"/>
          <p:cNvSpPr txBox="1"/>
          <p:nvPr/>
        </p:nvSpPr>
        <p:spPr>
          <a:xfrm>
            <a:off x="1704975" y="1468085"/>
            <a:ext cx="57315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for(;i&lt;15;i++);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value of i after this line will be(Assuming i was declared before as i=0)  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endParaRPr i="0" sz="1400" u="none" cap="none" strike="noStrike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50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Google Shape;710;p50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1" name="Google Shape;711;p50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712" name="Google Shape;712;p50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713" name="Google Shape;713;p50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4" name="Google Shape;714;p5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Google Shape;715;p5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6" name="Google Shape;716;p50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Google Shape;717;p50"/>
          <p:cNvSpPr txBox="1"/>
          <p:nvPr/>
        </p:nvSpPr>
        <p:spPr>
          <a:xfrm>
            <a:off x="1708967" y="1274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lang="en" sz="3600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1 (Multiple Choice)</a:t>
            </a:r>
            <a:endParaRPr sz="3600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8" name="Google Shape;718;p50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06/09</a:t>
            </a: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9" name="Google Shape;719;p50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0" name="Google Shape;720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50"/>
          <p:cNvSpPr txBox="1"/>
          <p:nvPr/>
        </p:nvSpPr>
        <p:spPr>
          <a:xfrm>
            <a:off x="1704975" y="1163275"/>
            <a:ext cx="63177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i=12;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while(______)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  System.out.println(“Hey”);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i--;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line(s) that can make the code print “Hey” 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times is/are 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i&gt;=0</a:t>
            </a:r>
            <a:endParaRPr i="0" sz="18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i&lt;27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i&gt;=-4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i&gt;-5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51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p51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8" name="Google Shape;728;p51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729" name="Google Shape;729;p51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730" name="Google Shape;730;p51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1" name="Google Shape;731;p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Google Shape;732;p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p51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51"/>
          <p:cNvSpPr txBox="1"/>
          <p:nvPr/>
        </p:nvSpPr>
        <p:spPr>
          <a:xfrm>
            <a:off x="1708967" y="1274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</a:t>
            </a:r>
            <a:r>
              <a:rPr lang="en" sz="3600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1 (Multiple Choice)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5" name="Google Shape;735;p51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06/09</a:t>
            </a: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6" name="Google Shape;736;p51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7" name="Google Shape;737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738" name="Google Shape;738;p51"/>
          <p:cNvSpPr txBox="1"/>
          <p:nvPr/>
        </p:nvSpPr>
        <p:spPr>
          <a:xfrm>
            <a:off x="1704975" y="1163275"/>
            <a:ext cx="63177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i=12;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while(______)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  System.out.println(“Hey”);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i--;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line(s) that can make the code print “Hey” 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times is/are 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i&gt;=0</a:t>
            </a:r>
            <a:endParaRPr i="0" sz="18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i&lt;27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i&gt;=-4</a:t>
            </a:r>
            <a:endParaRPr b="1" i="0" sz="1400" u="none" cap="none" strike="noStrike">
              <a:solidFill>
                <a:srgbClr val="FF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i&gt;-5</a:t>
            </a:r>
            <a:endParaRPr b="1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52"/>
          <p:cNvSpPr txBox="1"/>
          <p:nvPr>
            <p:ph idx="12" type="sldNum"/>
          </p:nvPr>
        </p:nvSpPr>
        <p:spPr>
          <a:xfrm>
            <a:off x="64674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4" name="Google Shape;744;p52"/>
          <p:cNvSpPr txBox="1"/>
          <p:nvPr/>
        </p:nvSpPr>
        <p:spPr>
          <a:xfrm>
            <a:off x="638175" y="654907"/>
            <a:ext cx="443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Today’s Agenda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p52"/>
          <p:cNvSpPr txBox="1"/>
          <p:nvPr/>
        </p:nvSpPr>
        <p:spPr>
          <a:xfrm>
            <a:off x="638175" y="15075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Google Shape;746;p52"/>
          <p:cNvSpPr txBox="1"/>
          <p:nvPr/>
        </p:nvSpPr>
        <p:spPr>
          <a:xfrm>
            <a:off x="1126962" y="15075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Strings and Arrays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52"/>
          <p:cNvSpPr txBox="1"/>
          <p:nvPr>
            <p:ph idx="11" type="ftr"/>
          </p:nvPr>
        </p:nvSpPr>
        <p:spPr>
          <a:xfrm>
            <a:off x="3028950" y="4767275"/>
            <a:ext cx="3846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Fundamentals of </a:t>
            </a:r>
            <a:r>
              <a:rPr lang="en"/>
              <a:t>Programming</a:t>
            </a:r>
            <a:endParaRPr/>
          </a:p>
        </p:txBody>
      </p:sp>
      <p:sp>
        <p:nvSpPr>
          <p:cNvPr id="748" name="Google Shape;748;p52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06/09/19</a:t>
            </a:r>
            <a:endParaRPr/>
          </a:p>
        </p:txBody>
      </p:sp>
      <p:sp>
        <p:nvSpPr>
          <p:cNvPr id="749" name="Google Shape;749;p52"/>
          <p:cNvSpPr txBox="1"/>
          <p:nvPr/>
        </p:nvSpPr>
        <p:spPr>
          <a:xfrm>
            <a:off x="638175" y="18123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52"/>
          <p:cNvSpPr txBox="1"/>
          <p:nvPr/>
        </p:nvSpPr>
        <p:spPr>
          <a:xfrm>
            <a:off x="1126962" y="18123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Functions in Java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52"/>
          <p:cNvSpPr txBox="1"/>
          <p:nvPr/>
        </p:nvSpPr>
        <p:spPr>
          <a:xfrm>
            <a:off x="638175" y="21171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Google Shape;752;p52"/>
          <p:cNvSpPr txBox="1"/>
          <p:nvPr/>
        </p:nvSpPr>
        <p:spPr>
          <a:xfrm>
            <a:off x="1126962" y="21171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Input - The Scanner Class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52"/>
          <p:cNvSpPr txBox="1"/>
          <p:nvPr/>
        </p:nvSpPr>
        <p:spPr>
          <a:xfrm>
            <a:off x="638175" y="24219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4" name="Google Shape;754;p52"/>
          <p:cNvSpPr txBox="1"/>
          <p:nvPr/>
        </p:nvSpPr>
        <p:spPr>
          <a:xfrm>
            <a:off x="1126962" y="24219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Exceptions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52"/>
          <p:cNvSpPr txBox="1"/>
          <p:nvPr/>
        </p:nvSpPr>
        <p:spPr>
          <a:xfrm>
            <a:off x="638175" y="27267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6" name="Google Shape;756;p52"/>
          <p:cNvSpPr txBox="1"/>
          <p:nvPr/>
        </p:nvSpPr>
        <p:spPr>
          <a:xfrm>
            <a:off x="1126962" y="27267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Inbuilt Functions and Basic File I/O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5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3" name="Google Shape;763;p53"/>
          <p:cNvSpPr txBox="1"/>
          <p:nvPr>
            <p:ph type="title"/>
          </p:nvPr>
        </p:nvSpPr>
        <p:spPr>
          <a:xfrm>
            <a:off x="316671" y="121975"/>
            <a:ext cx="70158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/>
              <a:t>Math methods </a:t>
            </a:r>
            <a:r>
              <a:rPr b="1" lang="en"/>
              <a:t>in Java</a:t>
            </a:r>
            <a:endParaRPr b="1"/>
          </a:p>
        </p:txBody>
      </p:sp>
      <p:pic>
        <p:nvPicPr>
          <p:cNvPr id="764" name="Google Shape;76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0" y="733075"/>
            <a:ext cx="5849754" cy="4334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54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String methods in Java</a:t>
            </a:r>
            <a:endParaRPr b="1"/>
          </a:p>
        </p:txBody>
      </p:sp>
      <p:pic>
        <p:nvPicPr>
          <p:cNvPr id="770" name="Google Shape;77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3604" y="698775"/>
            <a:ext cx="4786623" cy="4444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STER_UPGRAD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