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1" r:id="rId4"/>
    <p:sldMasterId id="21474836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62485b8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4" name="Google Shape;654;g62485b8ea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65423a67fb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8" name="Google Shape;788;g65423a67fb_1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652115a6b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5" name="Google Shape;805;g652115a6b2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65423a67fb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3" name="Google Shape;823;g65423a67fb_1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62485b8ea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1" name="Google Shape;841;g62485b8eab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62485b8ea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4" name="Google Shape;854;g62485b8eab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2485b8ea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4" name="Google Shape;864;g62485b8eab_0_3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62485b8e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63" name="Google Shape;663;g62485b8eab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652115a6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3" name="Google Shape;673;g652115a6b2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65423a67f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0" name="Google Shape;690;g65423a67fb_1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5423a67fb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7" name="Google Shape;707;g65423a67fb_1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52115a6b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4" name="Google Shape;724;g652115a6b2_0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65423a67fb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1" name="Google Shape;741;g65423a67fb_1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62485b8ea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8" name="Google Shape;758;g62485b8eab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630e3becb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1" name="Google Shape;771;g630e3becbb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10" Type="http://schemas.openxmlformats.org/officeDocument/2006/relationships/image" Target="../media/image5.png"/><Relationship Id="rId9" Type="http://schemas.openxmlformats.org/officeDocument/2006/relationships/image" Target="../media/image38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11" Type="http://schemas.openxmlformats.org/officeDocument/2006/relationships/image" Target="../media/image37.png"/><Relationship Id="rId10" Type="http://schemas.openxmlformats.org/officeDocument/2006/relationships/image" Target="../media/image33.png"/><Relationship Id="rId12" Type="http://schemas.openxmlformats.org/officeDocument/2006/relationships/image" Target="../media/image5.png"/><Relationship Id="rId9" Type="http://schemas.openxmlformats.org/officeDocument/2006/relationships/image" Target="../media/image31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Relationship Id="rId7" Type="http://schemas.openxmlformats.org/officeDocument/2006/relationships/image" Target="../media/image29.png"/><Relationship Id="rId8" Type="http://schemas.openxmlformats.org/officeDocument/2006/relationships/image" Target="../media/image3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10" Type="http://schemas.openxmlformats.org/officeDocument/2006/relationships/image" Target="../media/image5.png"/><Relationship Id="rId9" Type="http://schemas.openxmlformats.org/officeDocument/2006/relationships/image" Target="../media/image38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2_Divi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>
  <p:cSld name="Divi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630238" y="544498"/>
            <a:ext cx="5990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, Infographics and Caption">
  <p:cSld name="2_2 Line Title, Infographics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2 Line Title and Content">
  <p:cSld name="1_2 Line 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2_Title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1400"/>
              <a:buFont typeface="Proxima Nova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 and Content">
  <p:cSld name="2_2 Line Title and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2 Line Title, Infographics and Caption">
  <p:cSld name="3_2 Line Title, Infographics and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1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6_Section 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22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126" name="Google Shape;126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22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140" name="Google Shape;140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22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1_Title and TImeline Infographic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3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1_Title and Doughnut Char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1_Title and Line Char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25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25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5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1_Title and Doughnut Chart 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26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26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3" name="Google Shape;21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1_Title and Infograhic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27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27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27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27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27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27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27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27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27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7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7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27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6" name="Google Shape;24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1_Title and Infographic 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250" name="Google Shape;25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28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28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28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28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28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28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28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28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p28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2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1_Title and Infographic 3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29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29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29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29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29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29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29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29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29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29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29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29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29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29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29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29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29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29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29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29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29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29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29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90" name="Google Shape;290;p29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291" name="Google Shape;291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8" name="Google Shape;30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9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2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9" name="Google Shape;319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10_Custom Layou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22" name="Google Shape;322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30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3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7" name="Google Shape;32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picture and caption">
  <p:cSld name="Title, picture and caption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1"/>
          <p:cNvSpPr/>
          <p:nvPr>
            <p:ph idx="2" type="pic"/>
          </p:nvPr>
        </p:nvSpPr>
        <p:spPr>
          <a:xfrm>
            <a:off x="4136817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648274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2"/>
          <p:cNvSpPr txBox="1"/>
          <p:nvPr>
            <p:ph type="title"/>
          </p:nvPr>
        </p:nvSpPr>
        <p:spPr>
          <a:xfrm>
            <a:off x="629841" y="616199"/>
            <a:ext cx="3612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2"/>
          <p:cNvSpPr/>
          <p:nvPr/>
        </p:nvSpPr>
        <p:spPr>
          <a:xfrm>
            <a:off x="591700" y="1822542"/>
            <a:ext cx="18366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2"/>
          <p:cNvSpPr/>
          <p:nvPr/>
        </p:nvSpPr>
        <p:spPr>
          <a:xfrm>
            <a:off x="2586608" y="1819788"/>
            <a:ext cx="18183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6603923" y="1808792"/>
            <a:ext cx="18684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/>
          <p:nvPr/>
        </p:nvSpPr>
        <p:spPr>
          <a:xfrm>
            <a:off x="4604246" y="1819788"/>
            <a:ext cx="18429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673283" y="1950244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6777923" y="1956818"/>
            <a:ext cx="263400" cy="2634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4719917" y="1957683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2"/>
          <p:cNvSpPr/>
          <p:nvPr/>
        </p:nvSpPr>
        <p:spPr>
          <a:xfrm>
            <a:off x="2681861" y="1946687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63970" y="2028697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2"/>
          <p:cNvSpPr txBox="1"/>
          <p:nvPr>
            <p:ph idx="1" type="body"/>
          </p:nvPr>
        </p:nvSpPr>
        <p:spPr>
          <a:xfrm>
            <a:off x="772836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2" name="Google Shape;352;p32"/>
          <p:cNvSpPr txBox="1"/>
          <p:nvPr>
            <p:ph idx="2" type="body"/>
          </p:nvPr>
        </p:nvSpPr>
        <p:spPr>
          <a:xfrm>
            <a:off x="2752107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32"/>
          <p:cNvSpPr txBox="1"/>
          <p:nvPr>
            <p:ph idx="3" type="body"/>
          </p:nvPr>
        </p:nvSpPr>
        <p:spPr>
          <a:xfrm>
            <a:off x="4782484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32"/>
          <p:cNvSpPr txBox="1"/>
          <p:nvPr>
            <p:ph idx="4" type="body"/>
          </p:nvPr>
        </p:nvSpPr>
        <p:spPr>
          <a:xfrm>
            <a:off x="6844575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32"/>
          <p:cNvSpPr txBox="1"/>
          <p:nvPr>
            <p:ph idx="5" type="body"/>
          </p:nvPr>
        </p:nvSpPr>
        <p:spPr>
          <a:xfrm>
            <a:off x="766677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6" name="Google Shape;356;p32"/>
          <p:cNvSpPr txBox="1"/>
          <p:nvPr>
            <p:ph idx="6" type="body"/>
          </p:nvPr>
        </p:nvSpPr>
        <p:spPr>
          <a:xfrm>
            <a:off x="2752106" y="2633878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7" name="Google Shape;357;p32"/>
          <p:cNvSpPr txBox="1"/>
          <p:nvPr>
            <p:ph idx="7" type="body"/>
          </p:nvPr>
        </p:nvSpPr>
        <p:spPr>
          <a:xfrm>
            <a:off x="47824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8" name="Google Shape;358;p32"/>
          <p:cNvSpPr txBox="1"/>
          <p:nvPr>
            <p:ph idx="8" type="body"/>
          </p:nvPr>
        </p:nvSpPr>
        <p:spPr>
          <a:xfrm>
            <a:off x="68430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32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2"/>
          <p:cNvSpPr txBox="1"/>
          <p:nvPr>
            <p:ph idx="11" type="ftr"/>
          </p:nvPr>
        </p:nvSpPr>
        <p:spPr>
          <a:xfrm>
            <a:off x="3038475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Google Shape;361;p32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591700" y="1822543"/>
            <a:ext cx="18834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2611322" y="1819789"/>
            <a:ext cx="18645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653351" y="1808793"/>
            <a:ext cx="19161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2"/>
          <p:cNvSpPr/>
          <p:nvPr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2"/>
          <p:cNvSpPr/>
          <p:nvPr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5782" cy="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2"/>
          <p:cNvSpPr/>
          <p:nvPr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88684" y="2028697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44">
          <p15:clr>
            <a:srgbClr val="FBAE40"/>
          </p15:clr>
        </p15:guide>
        <p15:guide id="3" orient="horz" pos="2335">
          <p15:clr>
            <a:srgbClr val="FBAE40"/>
          </p15:clr>
        </p15:guide>
        <p15:guide id="4" pos="1587">
          <p15:clr>
            <a:srgbClr val="FBAE40"/>
          </p15:clr>
        </p15:guide>
        <p15:guide id="5" pos="1655">
          <p15:clr>
            <a:srgbClr val="FBAE40"/>
          </p15:clr>
        </p15:guide>
        <p15:guide id="6" pos="2835">
          <p15:clr>
            <a:srgbClr val="FBAE40"/>
          </p15:clr>
        </p15:guide>
        <p15:guide id="7" pos="2931">
          <p15:clr>
            <a:srgbClr val="FBAE40"/>
          </p15:clr>
        </p15:guide>
        <p15:guide id="8" pos="4122">
          <p15:clr>
            <a:srgbClr val="FBAE40"/>
          </p15:clr>
        </p15:guide>
        <p15:guide id="9" pos="4190">
          <p15:clr>
            <a:srgbClr val="FBAE40"/>
          </p15:clr>
        </p15:guide>
        <p15:guide id="10" orient="horz" pos="1399">
          <p15:clr>
            <a:srgbClr val="FBAE40"/>
          </p15:clr>
        </p15:guide>
        <p15:guide id="11" orient="horz" pos="122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1_Divider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9" name="Google Shape;379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3 picture with caption" showMasterSp="0">
  <p:cSld name="Title and 3 picture with caption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4"/>
          <p:cNvSpPr txBox="1"/>
          <p:nvPr>
            <p:ph type="title"/>
          </p:nvPr>
        </p:nvSpPr>
        <p:spPr>
          <a:xfrm>
            <a:off x="629841" y="600075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4"/>
          <p:cNvSpPr/>
          <p:nvPr>
            <p:ph idx="2" type="pic"/>
          </p:nvPr>
        </p:nvSpPr>
        <p:spPr>
          <a:xfrm>
            <a:off x="1445363" y="1382268"/>
            <a:ext cx="16680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0" name="Google Shape;390;p34"/>
          <p:cNvSpPr/>
          <p:nvPr>
            <p:ph idx="3" type="pic"/>
          </p:nvPr>
        </p:nvSpPr>
        <p:spPr>
          <a:xfrm>
            <a:off x="3744984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1" name="Google Shape;391;p34"/>
          <p:cNvSpPr/>
          <p:nvPr>
            <p:ph idx="4" type="pic"/>
          </p:nvPr>
        </p:nvSpPr>
        <p:spPr>
          <a:xfrm>
            <a:off x="6055443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2" name="Google Shape;392;p34"/>
          <p:cNvSpPr txBox="1"/>
          <p:nvPr>
            <p:ph idx="1" type="body"/>
          </p:nvPr>
        </p:nvSpPr>
        <p:spPr>
          <a:xfrm>
            <a:off x="1439466" y="3519224"/>
            <a:ext cx="1674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3" name="Google Shape;393;p34"/>
          <p:cNvSpPr txBox="1"/>
          <p:nvPr>
            <p:ph idx="5" type="body"/>
          </p:nvPr>
        </p:nvSpPr>
        <p:spPr>
          <a:xfrm>
            <a:off x="3744985" y="3519224"/>
            <a:ext cx="1653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4" name="Google Shape;394;p34"/>
          <p:cNvSpPr txBox="1"/>
          <p:nvPr>
            <p:ph idx="6" type="body"/>
          </p:nvPr>
        </p:nvSpPr>
        <p:spPr>
          <a:xfrm>
            <a:off x="6050503" y="3519223"/>
            <a:ext cx="1653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5" name="Google Shape;395;p34"/>
          <p:cNvSpPr txBox="1"/>
          <p:nvPr>
            <p:ph idx="7" type="body"/>
          </p:nvPr>
        </p:nvSpPr>
        <p:spPr>
          <a:xfrm>
            <a:off x="1439863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6" name="Google Shape;396;p34"/>
          <p:cNvSpPr txBox="1"/>
          <p:nvPr>
            <p:ph idx="8" type="body"/>
          </p:nvPr>
        </p:nvSpPr>
        <p:spPr>
          <a:xfrm>
            <a:off x="3735388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7" name="Google Shape;397;p34"/>
          <p:cNvSpPr txBox="1"/>
          <p:nvPr>
            <p:ph idx="9" type="body"/>
          </p:nvPr>
        </p:nvSpPr>
        <p:spPr>
          <a:xfrm>
            <a:off x="6050502" y="3862520"/>
            <a:ext cx="1659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8" name="Google Shape;398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210">
          <p15:clr>
            <a:srgbClr val="FBAE40"/>
          </p15:clr>
        </p15:guide>
        <p15:guide id="2" orient="horz" pos="2391">
          <p15:clr>
            <a:srgbClr val="FBAE40"/>
          </p15:clr>
        </p15:guide>
        <p15:guide id="3" orient="horz" pos="2096">
          <p15:clr>
            <a:srgbClr val="FBAE40"/>
          </p15:clr>
        </p15:guide>
        <p15:guide id="4" orient="horz" pos="378">
          <p15:clr>
            <a:srgbClr val="FBAE40"/>
          </p15:clr>
        </p15:guide>
        <p15:guide id="5" pos="907">
          <p15:clr>
            <a:srgbClr val="FBAE40"/>
          </p15:clr>
        </p15:guide>
        <p15:guide id="6" orient="horz" pos="872">
          <p15:clr>
            <a:srgbClr val="FBAE40"/>
          </p15:clr>
        </p15:guide>
        <p15:guide id="7" pos="1961">
          <p15:clr>
            <a:srgbClr val="FBAE40"/>
          </p15:clr>
        </p15:guide>
        <p15:guide id="8" pos="2353">
          <p15:clr>
            <a:srgbClr val="FBAE40"/>
          </p15:clr>
        </p15:guide>
        <p15:guide id="9" pos="3407">
          <p15:clr>
            <a:srgbClr val="FBAE40"/>
          </p15:clr>
        </p15:guide>
        <p15:guide id="10" pos="3810">
          <p15:clr>
            <a:srgbClr val="FBAE40"/>
          </p15:clr>
        </p15:guide>
        <p15:guide id="11" pos="485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2 pictures" showMasterSp="0">
  <p:cSld name="Title and 2 picture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5"/>
          <p:cNvSpPr txBox="1"/>
          <p:nvPr>
            <p:ph type="title"/>
          </p:nvPr>
        </p:nvSpPr>
        <p:spPr>
          <a:xfrm>
            <a:off x="642473" y="546498"/>
            <a:ext cx="5902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5"/>
          <p:cNvSpPr/>
          <p:nvPr/>
        </p:nvSpPr>
        <p:spPr>
          <a:xfrm>
            <a:off x="4599929" y="1870236"/>
            <a:ext cx="39219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5"/>
          <p:cNvSpPr/>
          <p:nvPr>
            <p:ph idx="2" type="pic"/>
          </p:nvPr>
        </p:nvSpPr>
        <p:spPr>
          <a:xfrm>
            <a:off x="4599929" y="1868092"/>
            <a:ext cx="3921900" cy="23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6" name="Google Shape;406;p35"/>
          <p:cNvSpPr/>
          <p:nvPr>
            <p:ph idx="3" type="pic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629841" y="3145632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8" name="Google Shape;408;p35"/>
          <p:cNvSpPr txBox="1"/>
          <p:nvPr>
            <p:ph idx="4" type="body"/>
          </p:nvPr>
        </p:nvSpPr>
        <p:spPr>
          <a:xfrm>
            <a:off x="635000" y="3515616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b="0" i="0" sz="131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9" name="Google Shape;409;p35"/>
          <p:cNvSpPr txBox="1"/>
          <p:nvPr>
            <p:ph idx="10" type="dt"/>
          </p:nvPr>
        </p:nvSpPr>
        <p:spPr>
          <a:xfrm>
            <a:off x="642473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5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671">
          <p15:clr>
            <a:srgbClr val="FBAE40"/>
          </p15:clr>
        </p15:guide>
        <p15:guide id="4" orient="horz" pos="1977">
          <p15:clr>
            <a:srgbClr val="FBAE40"/>
          </p15:clr>
        </p15:guide>
        <p15:guide id="5" orient="horz" pos="2930">
          <p15:clr>
            <a:srgbClr val="FBAE40"/>
          </p15:clr>
        </p15:guide>
        <p15:guide id="6" orient="horz" pos="2641">
          <p15:clr>
            <a:srgbClr val="FBAE40"/>
          </p15:clr>
        </p15:guide>
        <p15:guide id="7" pos="289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Icons and Content">
  <p:cSld name="Title, Icons and Content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7869" y="98885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69" y="146904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869" y="1948824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869" y="2427167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868" y="2907797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6"/>
          <p:cNvSpPr txBox="1"/>
          <p:nvPr>
            <p:ph idx="1" type="body"/>
          </p:nvPr>
        </p:nvSpPr>
        <p:spPr>
          <a:xfrm>
            <a:off x="878243" y="1572506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2" name="Google Shape;422;p36"/>
          <p:cNvSpPr txBox="1"/>
          <p:nvPr>
            <p:ph idx="2" type="body"/>
          </p:nvPr>
        </p:nvSpPr>
        <p:spPr>
          <a:xfrm>
            <a:off x="878243" y="1088140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3" name="Google Shape;423;p36"/>
          <p:cNvSpPr txBox="1"/>
          <p:nvPr>
            <p:ph idx="3" type="body"/>
          </p:nvPr>
        </p:nvSpPr>
        <p:spPr>
          <a:xfrm>
            <a:off x="878243" y="2046971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4" name="Google Shape;424;p36"/>
          <p:cNvSpPr txBox="1"/>
          <p:nvPr>
            <p:ph idx="4" type="body"/>
          </p:nvPr>
        </p:nvSpPr>
        <p:spPr>
          <a:xfrm>
            <a:off x="878243" y="252895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5" name="Google Shape;425;p36"/>
          <p:cNvSpPr txBox="1"/>
          <p:nvPr>
            <p:ph idx="5" type="body"/>
          </p:nvPr>
        </p:nvSpPr>
        <p:spPr>
          <a:xfrm>
            <a:off x="878243" y="300539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p36"/>
          <p:cNvSpPr txBox="1"/>
          <p:nvPr>
            <p:ph idx="6" type="body"/>
          </p:nvPr>
        </p:nvSpPr>
        <p:spPr>
          <a:xfrm>
            <a:off x="4359486" y="1572507"/>
            <a:ext cx="24135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7" name="Google Shape;427;p36"/>
          <p:cNvSpPr txBox="1"/>
          <p:nvPr>
            <p:ph idx="7" type="body"/>
          </p:nvPr>
        </p:nvSpPr>
        <p:spPr>
          <a:xfrm>
            <a:off x="4359486" y="1088140"/>
            <a:ext cx="2413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8" name="Google Shape;428;p36"/>
          <p:cNvSpPr txBox="1"/>
          <p:nvPr>
            <p:ph idx="8" type="body"/>
          </p:nvPr>
        </p:nvSpPr>
        <p:spPr>
          <a:xfrm>
            <a:off x="4359486" y="2046971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Google Shape;429;p36"/>
          <p:cNvSpPr txBox="1"/>
          <p:nvPr>
            <p:ph idx="9" type="body"/>
          </p:nvPr>
        </p:nvSpPr>
        <p:spPr>
          <a:xfrm>
            <a:off x="4359486" y="252895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0" name="Google Shape;430;p36"/>
          <p:cNvSpPr txBox="1"/>
          <p:nvPr>
            <p:ph idx="13" type="body"/>
          </p:nvPr>
        </p:nvSpPr>
        <p:spPr>
          <a:xfrm>
            <a:off x="4359486" y="300539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1" name="Google Shape;431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3" name="Google Shape;43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427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427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427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427" y="243555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426" y="291618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74155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4154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74153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74153" y="2434706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74153" y="2914489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5" name="Google Shape;445;p3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878">
          <p15:clr>
            <a:srgbClr val="FBAE40"/>
          </p15:clr>
        </p15:guide>
        <p15:guide id="2" pos="397">
          <p15:clr>
            <a:srgbClr val="FBAE40"/>
          </p15:clr>
        </p15:guide>
        <p15:guide id="3" orient="horz" pos="378">
          <p15:clr>
            <a:srgbClr val="FBAE40"/>
          </p15:clr>
        </p15:guide>
        <p15:guide id="4" orient="horz" pos="923">
          <p15:clr>
            <a:srgbClr val="FBAE40"/>
          </p15:clr>
        </p15:guide>
        <p15:guide id="5" pos="1638">
          <p15:clr>
            <a:srgbClr val="FBAE40"/>
          </p15:clr>
        </p15:guide>
        <p15:guide id="6" pos="3578">
          <p15:clr>
            <a:srgbClr val="FBAE40"/>
          </p15:clr>
        </p15:guide>
        <p15:guide id="7" orient="horz" pos="1393">
          <p15:clr>
            <a:srgbClr val="FBAE40"/>
          </p15:clr>
        </p15:guide>
        <p15:guide id="8" pos="1877">
          <p15:clr>
            <a:srgbClr val="FBAE40"/>
          </p15:clr>
        </p15:guide>
        <p15:guide id="9" pos="1928">
          <p15:clr>
            <a:srgbClr val="FBAE40"/>
          </p15:clr>
        </p15:guide>
        <p15:guide id="10" pos="383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5_Section Header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449;p37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450" name="Google Shape;450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7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6" name="Google Shape;456;p37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7" name="Google Shape;457;p37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8" name="Google Shape;458;p37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37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7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3" name="Google Shape;463;p37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464" name="Google Shape;464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Google Shape;469;p37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0" name="Google Shape;470;p37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1" name="Google Shape;471;p37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2" name="Google Shape;4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Title and TImeline Infographic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6" name="Google Shape;47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8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8" name="Google Shape;478;p38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9" name="Google Shape;479;p38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0" name="Google Shape;480;p38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1" name="Google Shape;481;p38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2" name="Google Shape;482;p38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3" name="Google Shape;483;p38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4" name="Google Shape;484;p38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5" name="Google Shape;485;p38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6" name="Google Shape;486;p38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7" name="Google Shape;487;p38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8" name="Google Shape;488;p38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9" name="Google Shape;489;p38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0" name="Google Shape;490;p38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1" name="Google Shape;491;p38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2" name="Google Shape;492;p38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3" name="Google Shape;493;p38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4" name="Google Shape;494;p38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5" name="Google Shape;495;p38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6" name="Google Shape;496;p38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97" name="Google Shape;49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0" name="Google Shape;50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Title and Doughnut Chart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6" name="Google Shape;50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Title and Line Chart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0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4" name="Google Shape;514;p40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5" name="Google Shape;515;p40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6" name="Google Shape;516;p40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7" name="Google Shape;517;p40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8" name="Google Shape;518;p40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9" name="Google Shape;519;p40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0" name="Google Shape;520;p40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1" name="Google Shape;521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6" name="Google Shape;52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Title and Doughnut Chart 2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0" name="Google Shape;53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1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4" name="Google Shape;534;p41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5" name="Google Shape;535;p41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6" name="Google Shape;536;p41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37" name="Google Shape;53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4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42" name="Google Shape;54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Title and Infograhic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2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9" name="Google Shape;549;p42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0" name="Google Shape;550;p42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1" name="Google Shape;551;p42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2" name="Google Shape;552;p42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3" name="Google Shape;553;p42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4" name="Google Shape;554;p42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5" name="Google Shape;555;p42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6" name="Google Shape;556;p42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7" name="Google Shape;557;p42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8" name="Google Shape;558;p42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9" name="Google Shape;559;p42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0" name="Google Shape;560;p42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1" name="Google Shape;561;p42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2" name="Google Shape;562;p42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3" name="Google Shape;563;p42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4" name="Google Shape;564;p42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5" name="Google Shape;565;p42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66" name="Google Shape;56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2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2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0" name="Google Shape;57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Title and Infographic 2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574" name="Google Shape;57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3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6" name="Google Shape;576;p43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7" name="Google Shape;577;p43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8" name="Google Shape;578;p43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9" name="Google Shape;579;p43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0" name="Google Shape;580;p43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1" name="Google Shape;581;p43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2" name="Google Shape;582;p43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3" name="Google Shape;583;p43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4" name="Google Shape;584;p43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5" name="Google Shape;585;p4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6" name="Google Shape;58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Title and Infographic 3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44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1" name="Google Shape;591;p44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2" name="Google Shape;592;p44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3" name="Google Shape;593;p44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4" name="Google Shape;594;p44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5" name="Google Shape;595;p44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6" name="Google Shape;596;p44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7" name="Google Shape;597;p44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8" name="Google Shape;598;p44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9" name="Google Shape;599;p44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0" name="Google Shape;600;p44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1" name="Google Shape;601;p44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2" name="Google Shape;602;p44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3" name="Google Shape;603;p44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4" name="Google Shape;604;p44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5" name="Google Shape;605;p44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6" name="Google Shape;606;p44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7" name="Google Shape;607;p44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8" name="Google Shape;608;p44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9" name="Google Shape;609;p44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0" name="Google Shape;610;p44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1" name="Google Shape;611;p44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2" name="Google Shape;612;p44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3" name="Google Shape;613;p44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614" name="Google Shape;614;p44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615" name="Google Shape;615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2" name="Google Shape;63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4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1" name="Google Shape;641;p4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4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43" name="Google Shape;643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9_Custom Layout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7" name="Google Shape;647;p45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8" name="Google Shape;648;p45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9" name="Google Shape;649;p4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4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1" name="Google Shape;651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34" Type="http://schemas.openxmlformats.org/officeDocument/2006/relationships/theme" Target="../theme/theme3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0238" y="544498"/>
            <a:ext cx="6196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5.jp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6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 Course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7" name="Google Shape;65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46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9" name="Google Shape;659;p46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21/10/19</a:t>
            </a:r>
            <a:endParaRPr/>
          </a:p>
        </p:txBody>
      </p:sp>
      <p:sp>
        <p:nvSpPr>
          <p:cNvPr id="660" name="Google Shape;660;p46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5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55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2" name="Google Shape;792;p55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93" name="Google Shape;793;p55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94" name="Google Shape;794;p55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5" name="Google Shape;795;p5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5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55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55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9" name="Google Shape;799;p55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21/10/19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0" name="Google Shape;800;p55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1" name="Google Shape;801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55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Algorithm 1 :  O(log 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2 :  O[nlog n]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above algorithms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take more time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1400" u="none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will take equal time to execute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Insufficient information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6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56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9" name="Google Shape;809;p56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810" name="Google Shape;810;p56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811" name="Google Shape;811;p56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2" name="Google Shape;812;p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56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56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6" name="Google Shape;816;p56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21/10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7" name="Google Shape;817;p56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8" name="Google Shape;818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56"/>
          <p:cNvSpPr txBox="1"/>
          <p:nvPr/>
        </p:nvSpPr>
        <p:spPr>
          <a:xfrm>
            <a:off x="3432500" y="1468075"/>
            <a:ext cx="5355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Arrange the following time complexities in  decreasing efficiencies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2&gt;1&gt;3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2&gt;3&gt;1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3&gt;1&gt;2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3&gt;2&gt;1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56"/>
          <p:cNvSpPr txBox="1"/>
          <p:nvPr/>
        </p:nvSpPr>
        <p:spPr>
          <a:xfrm>
            <a:off x="228600" y="1468075"/>
            <a:ext cx="32139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T(n)=6n</a:t>
            </a:r>
            <a:r>
              <a:rPr b="1" baseline="30000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+2n+3</a:t>
            </a:r>
            <a:endParaRPr b="1" i="0" sz="2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T(n) = 45</a:t>
            </a:r>
            <a:endParaRPr b="1" i="0" sz="2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T(n) = 5n+4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7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57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7" name="Google Shape;827;p57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828" name="Google Shape;828;p57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829" name="Google Shape;829;p57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0" name="Google Shape;830;p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57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57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4" name="Google Shape;834;p57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21/10/19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5" name="Google Shape;835;p57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6" name="Google Shape;836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57"/>
          <p:cNvSpPr txBox="1"/>
          <p:nvPr/>
        </p:nvSpPr>
        <p:spPr>
          <a:xfrm>
            <a:off x="3432500" y="1468075"/>
            <a:ext cx="5355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Arrange the following time complexities in  decreasing efficiencies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2&gt;1&gt;3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2&gt;3&gt;1</a:t>
            </a:r>
            <a:endParaRPr b="1" i="0" sz="1400" u="none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3&gt;1&gt;2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3&gt;2&gt;1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57"/>
          <p:cNvSpPr txBox="1"/>
          <p:nvPr/>
        </p:nvSpPr>
        <p:spPr>
          <a:xfrm>
            <a:off x="228600" y="1468075"/>
            <a:ext cx="32139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T(n)=6n</a:t>
            </a:r>
            <a:r>
              <a:rPr b="1" baseline="30000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+2n+3</a:t>
            </a:r>
            <a:endParaRPr b="1" i="0" sz="2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T(n) = 45</a:t>
            </a:r>
            <a:endParaRPr b="1" i="0" sz="2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T(n) = 5n+4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58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21/10/19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4" name="Google Shape;844;p58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5" name="Google Shape;845;p58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Takeaway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58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  <p:sp>
        <p:nvSpPr>
          <p:cNvPr id="847" name="Google Shape;847;p58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58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58"/>
          <p:cNvSpPr txBox="1"/>
          <p:nvPr/>
        </p:nvSpPr>
        <p:spPr>
          <a:xfrm>
            <a:off x="638187" y="13932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Rule of 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58"/>
          <p:cNvSpPr txBox="1"/>
          <p:nvPr/>
        </p:nvSpPr>
        <p:spPr>
          <a:xfrm>
            <a:off x="638187" y="18504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Rule of Product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58"/>
          <p:cNvSpPr txBox="1"/>
          <p:nvPr/>
        </p:nvSpPr>
        <p:spPr>
          <a:xfrm>
            <a:off x="638187" y="22314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Different Big O functions and computation techniques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9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21/10/19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7" name="Google Shape;857;p59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8" name="Google Shape;858;p59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Class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59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59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Runtime Analysis and Recursion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59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60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7" name="Google Shape;86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60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9" name="Google Shape;869;p60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21/10</a:t>
            </a:r>
            <a:r>
              <a:rPr lang="en"/>
              <a:t>/19</a:t>
            </a:r>
            <a:endParaRPr/>
          </a:p>
        </p:txBody>
      </p:sp>
      <p:sp>
        <p:nvSpPr>
          <p:cNvPr id="870" name="Google Shape;870;p60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691" l="0" r="0" t="7699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47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3F"/>
              </a:buClr>
              <a:buSzPts val="900"/>
              <a:buFont typeface="Proxima Nova"/>
              <a:buNone/>
            </a:pPr>
            <a:fld id="{00000000-1234-1234-1234-123412341234}" type="slidenum">
              <a:rPr lang="e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7" name="Google Shape;66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172" y="0"/>
            <a:ext cx="3259768" cy="4041774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7"/>
          <p:cNvSpPr txBox="1"/>
          <p:nvPr/>
        </p:nvSpPr>
        <p:spPr>
          <a:xfrm>
            <a:off x="733775" y="427271"/>
            <a:ext cx="3000900" cy="1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Program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On :</a:t>
            </a: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Common Big O functions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</a:t>
            </a: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Shubham Sharm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9" name="Google Shape;66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7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FFFFFF"/>
                </a:solidFill>
              </a:rPr>
              <a:t>21/10/19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6" name="Google Shape;676;p48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Last Class  . . . 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48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  <p:sp>
        <p:nvSpPr>
          <p:cNvPr id="678" name="Google Shape;678;p48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21/10</a:t>
            </a:r>
            <a:r>
              <a:rPr lang="en"/>
              <a:t>/19</a:t>
            </a:r>
            <a:endParaRPr/>
          </a:p>
        </p:txBody>
      </p:sp>
      <p:sp>
        <p:nvSpPr>
          <p:cNvPr id="679" name="Google Shape;679;p48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48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to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8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48"/>
          <p:cNvSpPr txBox="1"/>
          <p:nvPr/>
        </p:nvSpPr>
        <p:spPr>
          <a:xfrm>
            <a:off x="638175" y="19647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48"/>
          <p:cNvSpPr txBox="1"/>
          <p:nvPr/>
        </p:nvSpPr>
        <p:spPr>
          <a:xfrm>
            <a:off x="1126962" y="19647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Asymptotic Notations : Big O, Omega and Theta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48"/>
          <p:cNvSpPr txBox="1"/>
          <p:nvPr/>
        </p:nvSpPr>
        <p:spPr>
          <a:xfrm>
            <a:off x="638175" y="24219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48"/>
          <p:cNvSpPr txBox="1"/>
          <p:nvPr/>
        </p:nvSpPr>
        <p:spPr>
          <a:xfrm>
            <a:off x="1126962" y="24219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Complexity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48"/>
          <p:cNvSpPr txBox="1"/>
          <p:nvPr/>
        </p:nvSpPr>
        <p:spPr>
          <a:xfrm>
            <a:off x="638175" y="28029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48"/>
          <p:cNvSpPr txBox="1"/>
          <p:nvPr/>
        </p:nvSpPr>
        <p:spPr>
          <a:xfrm>
            <a:off x="1126962" y="28029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Analyzing Scenarios : Best, Average, Worst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9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49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4" name="Google Shape;694;p49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695" name="Google Shape;695;p49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696" name="Google Shape;696;p49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7" name="Google Shape;697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49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49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1" name="Google Shape;701;p49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21/10/19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2" name="Google Shape;702;p49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3" name="Google Shape;703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49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indicates an lower bound on the performance of an algorithm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O(f(n))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Ω(f(n))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Θ(f(n))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 above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0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50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1" name="Google Shape;711;p50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12" name="Google Shape;712;p50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13" name="Google Shape;713;p50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4" name="Google Shape;714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50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50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8" name="Google Shape;718;p50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21/10/19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9" name="Google Shape;719;p50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0" name="Google Shape;720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50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indicates an lower bound on the performance of an algorithm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O(f(n))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Ω(f(n))</a:t>
            </a:r>
            <a:endParaRPr b="1" i="0" sz="1400" u="none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Θ(f(n))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 above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1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51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8" name="Google Shape;728;p51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29" name="Google Shape;729;p51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30" name="Google Shape;730;p51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1" name="Google Shape;731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51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51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5" name="Google Shape;735;p51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21/10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6" name="Google Shape;736;p51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7" name="Google Shape;737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51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Space time trade off refers to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algorithm CAN be both , space efficient and time efficient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Space efficiency is more important than time efficiency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algorithm CANNOT be both , space efficient and time efficient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efficiency is more important than space efficiency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2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52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5" name="Google Shape;745;p52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46" name="Google Shape;746;p52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47" name="Google Shape;747;p52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8" name="Google Shape;748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52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52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2" name="Google Shape;752;p52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21/10/19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3" name="Google Shape;753;p52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4" name="Google Shape;754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52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Space time trade off refers to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algorithm CAN be both , space efficient and time efficient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Space efficiency is more important than time efficiency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 algorithm CANNOT be both , space efficient and time efficient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efficiency is more important than space efficiency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3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1" name="Google Shape;761;p53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53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53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 Rules for computing Big 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53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</a:t>
            </a:r>
            <a:r>
              <a:rPr lang="en"/>
              <a:t>Programming</a:t>
            </a:r>
            <a:endParaRPr/>
          </a:p>
        </p:txBody>
      </p:sp>
      <p:sp>
        <p:nvSpPr>
          <p:cNvPr id="765" name="Google Shape;765;p53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21/10/19</a:t>
            </a:r>
            <a:endParaRPr/>
          </a:p>
        </p:txBody>
      </p:sp>
      <p:sp>
        <p:nvSpPr>
          <p:cNvPr id="766" name="Google Shape;766;p53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53"/>
          <p:cNvSpPr txBox="1"/>
          <p:nvPr/>
        </p:nvSpPr>
        <p:spPr>
          <a:xfrm>
            <a:off x="638175" y="19647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53"/>
          <p:cNvSpPr txBox="1"/>
          <p:nvPr/>
        </p:nvSpPr>
        <p:spPr>
          <a:xfrm>
            <a:off x="1126962" y="19647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 Big O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4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54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5" name="Google Shape;775;p54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76" name="Google Shape;776;p54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77" name="Google Shape;777;p54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8" name="Google Shape;778;p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54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54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2" name="Google Shape;782;p54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21/10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3" name="Google Shape;783;p54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4" name="Google Shape;784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54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Algorithm 1 :  O(log 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2 :  O[ (n^2)*log n 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above algorthims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take more time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will take equal time to execute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Insufficient information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