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52115a6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0" name="Google Shape;790;g652115a6b2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652115a6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g652115a6b2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652115a6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4" name="Google Shape;824;g652115a6b2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1" name="Google Shape;841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4" name="Google Shape;854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4" name="Google Shape;864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52115a6b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8" name="Google Shape;688;g652115a6b2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52115a6b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g652115a6b2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52115a6b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g652115a6b2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52115a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g652115a6b2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630e3bec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g630e3becb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10" Type="http://schemas.openxmlformats.org/officeDocument/2006/relationships/image" Target="../media/image3.png"/><Relationship Id="rId9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12" Type="http://schemas.openxmlformats.org/officeDocument/2006/relationships/image" Target="../media/image3.png"/><Relationship Id="rId9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Relationship Id="rId8" Type="http://schemas.openxmlformats.org/officeDocument/2006/relationships/image" Target="../media/image2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10" Type="http://schemas.openxmlformats.org/officeDocument/2006/relationships/image" Target="../media/image3.png"/><Relationship Id="rId9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17/10/19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5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4" name="Google Shape;794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95" name="Google Shape;795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6" name="Google Shape;796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7" name="Google Shape;797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1" name="Google Shape;801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17/10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3" name="Google Shape;80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5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indicates an upper bound on the performance of an algorithm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O(f(n))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Ω(f(n))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Θ(f(n))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6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1" name="Google Shape;811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2" name="Google Shape;812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13" name="Google Shape;813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4" name="Google Shape;814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8" name="Google Shape;818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17/10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9" name="Google Shape;819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0" name="Google Shape;820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56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was designed to sort elements in an array. An array was provided to the algorithm which was 50% sorted. This is an example of a/an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Average Case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Sansani Case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8" name="Google Shape;828;p57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29" name="Google Shape;829;p57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30" name="Google Shape;830;p57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57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7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5" name="Google Shape;835;p57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17/10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6" name="Google Shape;836;p57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Google Shape;83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57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was designed to sort elements in an array. An array was provided to the algorithm which was 50% sorted. This is an example of a/an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Best Case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Average Case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Sansani Case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17/10/19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4" name="Google Shape;844;p5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5" name="Google Shape;845;p5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47" name="Google Shape;847;p5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58"/>
          <p:cNvSpPr txBox="1"/>
          <p:nvPr/>
        </p:nvSpPr>
        <p:spPr>
          <a:xfrm>
            <a:off x="638187" y="13932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Notations : Big O, Omega and Theta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8"/>
          <p:cNvSpPr txBox="1"/>
          <p:nvPr/>
        </p:nvSpPr>
        <p:spPr>
          <a:xfrm>
            <a:off x="638187" y="18504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8"/>
          <p:cNvSpPr txBox="1"/>
          <p:nvPr/>
        </p:nvSpPr>
        <p:spPr>
          <a:xfrm>
            <a:off x="638187" y="22314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Analyzing Scenarios : Best, Average, Worst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17/10/19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7" name="Google Shape;857;p59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8" name="Google Shape;858;p5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59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59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with recursion and finding Time Complexity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9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0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7" name="Google Shape;8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0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9" name="Google Shape;869;p60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17/10</a:t>
            </a:r>
            <a:r>
              <a:rPr lang="en"/>
              <a:t>/19</a:t>
            </a:r>
            <a:endParaRPr/>
          </a:p>
        </p:txBody>
      </p:sp>
      <p:sp>
        <p:nvSpPr>
          <p:cNvPr id="870" name="Google Shape;870;p60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LinkedList vs ArrayList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17/10/19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ArrayList and LinkedList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80" name="Google Shape;680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17/10</a:t>
            </a:r>
            <a:r>
              <a:rPr lang="en"/>
              <a:t>/19</a:t>
            </a:r>
            <a:endParaRPr/>
          </a:p>
        </p:txBody>
      </p:sp>
      <p:sp>
        <p:nvSpPr>
          <p:cNvPr id="681" name="Google Shape;681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638175" y="1964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126962" y="1964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Iterators to traverse the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forEach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2" name="Google Shape;692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3" name="Google Shape;693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4" name="Google Shape;694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17/10/19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methods are provided by ListIterator?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hasNext()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previous()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nextIndex()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9" name="Google Shape;709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0" name="Google Shape;710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1" name="Google Shape;711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17/10/19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50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methods are provided by ListIterator?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hasNext()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previous()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Index()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7" name="Google Shape;727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28" name="Google Shape;728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9" name="Google Shape;729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3" name="Google Shape;733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17/10/19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1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equals() method belongs to ______________ class, where, as default implementation,  it compares _______________ of two objects for equality.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Object,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Object, References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Main, 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Class, References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2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3" name="Google Shape;743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4" name="Google Shape;744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5" name="Google Shape;745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6" name="Google Shape;746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0" name="Google Shape;750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17/10/19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2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equals() method belongs to ______________ class, where, as default implementation,  it compares _______________ of two objects for equality.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Object,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Object, References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Main, 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Class, References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3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9" name="Google Shape;759;p53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3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3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3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63" name="Google Shape;763;p53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17/10/19</a:t>
            </a:r>
            <a:endParaRPr/>
          </a:p>
        </p:txBody>
      </p:sp>
      <p:sp>
        <p:nvSpPr>
          <p:cNvPr id="764" name="Google Shape;764;p53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3"/>
          <p:cNvSpPr txBox="1"/>
          <p:nvPr/>
        </p:nvSpPr>
        <p:spPr>
          <a:xfrm>
            <a:off x="638175" y="1964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3"/>
          <p:cNvSpPr txBox="1"/>
          <p:nvPr/>
        </p:nvSpPr>
        <p:spPr>
          <a:xfrm>
            <a:off x="1126962" y="1964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Notations : Big O, Omega and Theta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3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3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3"/>
          <p:cNvSpPr txBox="1"/>
          <p:nvPr/>
        </p:nvSpPr>
        <p:spPr>
          <a:xfrm>
            <a:off x="638175" y="2802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53"/>
          <p:cNvSpPr txBox="1"/>
          <p:nvPr/>
        </p:nvSpPr>
        <p:spPr>
          <a:xfrm>
            <a:off x="1126962" y="2802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Analyzing Scenarios : Best, Average, Worst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7" name="Google Shape;777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78" name="Google Shape;778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79" name="Google Shape;779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4" name="Google Shape;784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17/10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5" name="Google Shape;785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4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indicates an upper bound on the performance of an algorithm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O(f(n))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Ω(f(n))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Θ(f(n))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