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fa82dbae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g6fa82dbae9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fa82dba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1" name="Google Shape;801;g6fa82dbae9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a82dbae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g6fa82dbae9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3" name="Google Shape;833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3" name="Google Shape;843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3" name="Google Shape;853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5423a67f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g65423a67fb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fa82dba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g6fa82dbae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f98cd6d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g6f98cd6dd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6fa82dba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g6fa82dbae9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fa82dba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g6fa82dbae9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0" Type="http://schemas.openxmlformats.org/officeDocument/2006/relationships/image" Target="../media/image6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1" Type="http://schemas.openxmlformats.org/officeDocument/2006/relationships/image" Target="../media/image31.png"/><Relationship Id="rId10" Type="http://schemas.openxmlformats.org/officeDocument/2006/relationships/image" Target="../media/image32.png"/><Relationship Id="rId12" Type="http://schemas.openxmlformats.org/officeDocument/2006/relationships/image" Target="../media/image6.png"/><Relationship Id="rId9" Type="http://schemas.openxmlformats.org/officeDocument/2006/relationships/image" Target="../media/image37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10" Type="http://schemas.openxmlformats.org/officeDocument/2006/relationships/image" Target="../media/image6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29/10/19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8" name="Google Shape;788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89" name="Google Shape;789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0" name="Google Shape;790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1" name="Google Shape;791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7" name="Google Shape;79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55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best case complexity of bubble sort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4" name="Google Shape;804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05" name="Google Shape;805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06" name="Google Shape;806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7" name="Google Shape;807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1" name="Google Shape;811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2" name="Google Shape;812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6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best case complexity of bubble sort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0" name="Google Shape;820;p57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21" name="Google Shape;821;p57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22" name="Google Shape;822;p57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3" name="Google Shape;823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7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7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7" name="Google Shape;827;p57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8" name="Google Shape;828;p57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7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worst case complexity of selection sort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1" baseline="30000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6" name="Google Shape;836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38" name="Google Shape;838;p5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29/10/19</a:t>
            </a:r>
            <a:endParaRPr/>
          </a:p>
        </p:txBody>
      </p:sp>
      <p:sp>
        <p:nvSpPr>
          <p:cNvPr id="839" name="Google Shape;839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various sorting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5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29/10/19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6" name="Google Shape;846;p5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7" name="Google Shape;847;p5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5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Divide and Conquer Algorithms : Quick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0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6" name="Google Shape;85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60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8" name="Google Shape;858;p60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29/10</a:t>
            </a:r>
            <a:r>
              <a:rPr lang="en"/>
              <a:t>/19</a:t>
            </a:r>
            <a:endParaRPr/>
          </a:p>
        </p:txBody>
      </p:sp>
      <p:sp>
        <p:nvSpPr>
          <p:cNvPr id="859" name="Google Shape;859;p60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Divide and Conquer Algorithms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29/10/19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29/10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a recursive algorithm - Fibonacci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19647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126962" y="19647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Looking at the alternatives for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0" name="Google Shape;690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1" name="Google Shape;691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2" name="Google Shape;692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of a recursive algorithms can only be exponential or non-linear. True or False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08" name="Google Shape;708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09" name="Google Shape;709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0" name="Google Shape;710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of a recursive algorithms can only be exponential or non-linear. True or False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3" name="Google Shape;723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4" name="Google Shape;724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5" name="Google Shape;725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1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recursive algorithm has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4T(n-2) + 3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likely to have solution T(n) =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O(2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O(3</a:t>
            </a:r>
            <a:r>
              <a:rPr baseline="30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O(4</a:t>
            </a:r>
            <a:r>
              <a:rPr baseline="30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9" name="Google Shape;739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40" name="Google Shape;740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41" name="Google Shape;741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2" name="Google Shape;742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2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recursive algorithm has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4T(n-2) + 3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likely to have solution T(n) =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O(2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O(3</a:t>
            </a:r>
            <a:r>
              <a:rPr baseline="30000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O(4</a:t>
            </a:r>
            <a:r>
              <a:rPr b="1" baseline="30000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3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59" name="Google Shape;759;p53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29/10/19</a:t>
            </a:r>
            <a:endParaRPr/>
          </a:p>
        </p:txBody>
      </p:sp>
      <p:sp>
        <p:nvSpPr>
          <p:cNvPr id="760" name="Google Shape;760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3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3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3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3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3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(Revisit)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2" name="Google Shape;772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73" name="Google Shape;773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74" name="Google Shape;774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29/10/19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54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best case complexity of bubble sort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