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0767-EA50-4643-83A9-77F84347ED7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4003-A26F-45ED-8B78-D09C90EB3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7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4003-A26F-45ED-8B78-D09C90EB35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0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1261137"/>
            <a:ext cx="4779664" cy="23861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4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3600" b="1" dirty="0">
                <a:latin typeface="+mn-lt"/>
              </a:rPr>
              <a:t>REAL TIME </a:t>
            </a:r>
            <a:r>
              <a:rPr lang="en-US" sz="3600" b="1" cap="all" dirty="0" err="1">
                <a:latin typeface="+mn-lt"/>
              </a:rPr>
              <a:t>facIAL</a:t>
            </a:r>
            <a:r>
              <a:rPr lang="en-US" sz="3600" b="1" cap="all" dirty="0">
                <a:latin typeface="+mn-lt"/>
              </a:rPr>
              <a:t> emotion detection USING DEEP LEARNING</a:t>
            </a:r>
            <a:endParaRPr lang="en-US" sz="3600" dirty="0">
              <a:latin typeface="+mn-lt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4200379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SHUBHAM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KR.MANGALAM UNIVERSITY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BTECH CSE AI/ML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400" b="1" cap="all" dirty="0"/>
              <a:t>shubhamramdhiraj@gmail.com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</a:t>
            </a:r>
            <a:r>
              <a:rPr lang="en-IN" sz="1400" b="1" i="0" dirty="0">
                <a:solidFill>
                  <a:srgbClr val="333333"/>
                </a:solidFill>
                <a:effectLst/>
              </a:rPr>
              <a:t>STU67d713f569a1e1742148597</a:t>
            </a:r>
            <a:endParaRPr lang="en-US" sz="14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D4CAA5-B463-4AB8-8C49-B23F08C95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35" y="456833"/>
            <a:ext cx="5391902" cy="57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Franklin Gothic Book"/>
              </a:rPr>
              <a:t>- [1] FER2013 Dataset  </a:t>
            </a:r>
          </a:p>
          <a:p>
            <a:pPr marL="0" indent="0">
              <a:buNone/>
            </a:pPr>
            <a:r>
              <a:rPr lang="en-IN" sz="2200" b="1" dirty="0">
                <a:latin typeface="Franklin Gothic Book"/>
              </a:rPr>
              <a:t>- [2] </a:t>
            </a:r>
            <a:r>
              <a:rPr lang="en-IN" sz="2200" b="1" dirty="0" err="1">
                <a:latin typeface="Franklin Gothic Book"/>
              </a:rPr>
              <a:t>Keras</a:t>
            </a:r>
            <a:r>
              <a:rPr lang="en-IN" sz="2200" b="1" dirty="0">
                <a:latin typeface="Franklin Gothic Book"/>
              </a:rPr>
              <a:t> Documentation  </a:t>
            </a:r>
          </a:p>
          <a:p>
            <a:pPr marL="0" indent="0">
              <a:buNone/>
            </a:pPr>
            <a:r>
              <a:rPr lang="en-IN" sz="2200" b="1" dirty="0">
                <a:latin typeface="Franklin Gothic Book"/>
              </a:rPr>
              <a:t>- [3] OpenCV Face Detection  </a:t>
            </a:r>
          </a:p>
          <a:p>
            <a:pPr marL="0" indent="0">
              <a:buNone/>
            </a:pPr>
            <a:r>
              <a:rPr lang="en-IN" sz="2200" b="1" dirty="0">
                <a:latin typeface="Franklin Gothic Book"/>
              </a:rPr>
              <a:t>- [4] Microsoft Azure AI Services  </a:t>
            </a:r>
          </a:p>
          <a:p>
            <a:pPr>
              <a:buFontTx/>
              <a:buChar char="-"/>
            </a:pPr>
            <a:r>
              <a:rPr lang="en-IN" sz="2200" b="1" dirty="0">
                <a:latin typeface="Franklin Gothic Book"/>
              </a:rPr>
              <a:t>GitHub Repository: [https://github.com/shubham055555/Facial-Emotion-Detection-using-Deep-Learning-and-OpenCV ]</a:t>
            </a:r>
          </a:p>
          <a:p>
            <a:pPr>
              <a:buFontTx/>
              <a:buChar char="-"/>
            </a:pPr>
            <a:r>
              <a:rPr lang="en-IN" sz="2200" b="1" dirty="0">
                <a:latin typeface="Franklin Gothic Book"/>
              </a:rPr>
              <a:t>My </a:t>
            </a:r>
            <a:r>
              <a:rPr lang="en-IN" sz="2200" b="1" dirty="0" err="1">
                <a:latin typeface="Franklin Gothic Book"/>
              </a:rPr>
              <a:t>Github</a:t>
            </a:r>
            <a:r>
              <a:rPr lang="en-IN" sz="2200" b="1" dirty="0">
                <a:latin typeface="Franklin Gothic Book"/>
              </a:rPr>
              <a:t> Profile : (https://github.com/shubham055555) </a:t>
            </a: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68797"/>
          </a:xfrm>
        </p:spPr>
        <p:txBody>
          <a:bodyPr>
            <a:normAutofit/>
          </a:bodyPr>
          <a:lstStyle/>
          <a:p>
            <a:r>
              <a:rPr lang="en-US" b="1" cap="all" dirty="0">
                <a:latin typeface="Arial"/>
                <a:cs typeface="Arial"/>
              </a:rPr>
              <a:t>Problem Statement</a:t>
            </a:r>
            <a:endParaRPr lang="en-US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1" y="1821561"/>
            <a:ext cx="10888978" cy="37124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1" i="0" u="none" strike="noStrike" baseline="0" dirty="0"/>
              <a:t>Humans express emotions using facial expressions. Recognizing these emotions manually is subjective and inefficient.</a:t>
            </a:r>
          </a:p>
          <a:p>
            <a:r>
              <a:rPr lang="en-US" sz="2000" b="1" i="0" u="none" strike="noStrike" baseline="0" dirty="0"/>
              <a:t>There is a growing need for intelligent systems that can automatically detect emotions in real-time, especially in applications like healthcare, online education, human-computer interaction, and mental wellness.</a:t>
            </a:r>
          </a:p>
          <a:p>
            <a:r>
              <a:rPr lang="en-US" sz="2000" b="1" i="0" u="none" strike="noStrike" baseline="0" dirty="0"/>
              <a:t>The challenge lies in accurately detecting and classifying emotions using facial features in real-time video feeds.</a:t>
            </a:r>
          </a:p>
          <a:p>
            <a:r>
              <a:rPr lang="en-IN" sz="20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DataSet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link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:- </a:t>
            </a:r>
            <a:r>
              <a:rPr lang="en-IN" sz="1800" b="0" i="0" u="none" strike="noStrike" baseline="0" dirty="0">
                <a:solidFill>
                  <a:srgbClr val="0095A7"/>
                </a:solidFill>
                <a:latin typeface="Microsoft Sans Serif" panose="020B0604020202020204" pitchFamily="34" charset="0"/>
              </a:rPr>
              <a:t>https://www.kaggle.com/c/challenges-in-representation-learning-facial-expression-</a:t>
            </a:r>
          </a:p>
          <a:p>
            <a:r>
              <a:rPr lang="en-IN" sz="1800" b="0" i="0" u="none" strike="noStrike" baseline="0" dirty="0">
                <a:solidFill>
                  <a:srgbClr val="0095A7"/>
                </a:solidFill>
                <a:latin typeface="Microsoft Sans Serif" panose="020B0604020202020204" pitchFamily="34" charset="0"/>
              </a:rPr>
              <a:t>recognition-challenge</a:t>
            </a:r>
            <a:endParaRPr lang="en-US" sz="1800" b="1" i="0" u="none" strike="noStrike" baseline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2C8E9-5D6D-404E-AD85-BE755503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4575440"/>
            <a:ext cx="9513109" cy="21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b="1" dirty="0"/>
              <a:t>The proposed system captures real-time facial expressions using a webcam and classifies emotions using a deep learning model.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sz="2400" b="1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b="1" dirty="0"/>
              <a:t>Key Features: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b="1" dirty="0"/>
              <a:t>- Real-time emotion detection using OpenCV and </a:t>
            </a:r>
            <a:r>
              <a:rPr lang="en-US" sz="2400" b="1" dirty="0" err="1"/>
              <a:t>Keras</a:t>
            </a:r>
            <a:endParaRPr lang="en-US" sz="2400" b="1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b="1" dirty="0"/>
              <a:t>- CNN model trained on facial emotion dataset (48x48 grayscale images)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b="1" dirty="0"/>
              <a:t>- Integration of computer vision for face detection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b="1" dirty="0"/>
              <a:t>- Seven emotion classes: Angry, Disgust, Fear, Happy, Neutral, Sad, Surprise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Technologies Used: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- Python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- OpenCV for face detection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- </a:t>
            </a:r>
            <a:r>
              <a:rPr lang="en-IN" sz="1800" b="1" dirty="0" err="1">
                <a:latin typeface="Franklin Gothic Book"/>
              </a:rPr>
              <a:t>Keras</a:t>
            </a:r>
            <a:r>
              <a:rPr lang="en-IN" sz="1800" b="1" dirty="0">
                <a:latin typeface="Franklin Gothic Book"/>
              </a:rPr>
              <a:t> (TensorFlow backend) for emotion classification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- NumPy for </a:t>
            </a:r>
            <a:r>
              <a:rPr lang="en-IN" sz="1800" b="1" dirty="0" err="1">
                <a:latin typeface="Franklin Gothic Book"/>
              </a:rPr>
              <a:t>preprocessing</a:t>
            </a:r>
            <a:endParaRPr lang="en-IN" sz="1800" b="1" dirty="0">
              <a:latin typeface="Franklin Gothic Book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- </a:t>
            </a:r>
            <a:r>
              <a:rPr lang="en-IN" sz="1800" b="1" dirty="0" err="1">
                <a:latin typeface="Franklin Gothic Book"/>
              </a:rPr>
              <a:t>Haar</a:t>
            </a:r>
            <a:r>
              <a:rPr lang="en-IN" sz="1800" b="1" dirty="0">
                <a:latin typeface="Franklin Gothic Book"/>
              </a:rPr>
              <a:t> Cascade for detecting face regions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IN" sz="1800" b="1" dirty="0">
              <a:latin typeface="Franklin Gothic Book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Libraries Required: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- </a:t>
            </a:r>
            <a:r>
              <a:rPr lang="en-IN" sz="1800" b="1" dirty="0" err="1">
                <a:latin typeface="Franklin Gothic Book"/>
              </a:rPr>
              <a:t>keras</a:t>
            </a:r>
            <a:endParaRPr lang="en-IN" sz="1800" b="1" dirty="0">
              <a:latin typeface="Franklin Gothic Book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- </a:t>
            </a:r>
            <a:r>
              <a:rPr lang="en-IN" sz="1800" b="1" dirty="0" err="1">
                <a:latin typeface="Franklin Gothic Book"/>
              </a:rPr>
              <a:t>opencv</a:t>
            </a:r>
            <a:r>
              <a:rPr lang="en-IN" sz="1800" b="1" dirty="0">
                <a:latin typeface="Franklin Gothic Book"/>
              </a:rPr>
              <a:t>-python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b="1" dirty="0">
                <a:latin typeface="Franklin Gothic Book"/>
              </a:rPr>
              <a:t>- </a:t>
            </a:r>
            <a:r>
              <a:rPr lang="en-IN" sz="1800" b="1" dirty="0" err="1">
                <a:latin typeface="Franklin Gothic Book"/>
              </a:rPr>
              <a:t>numpy</a:t>
            </a:r>
            <a:endParaRPr lang="en-IN" sz="1800" b="1" dirty="0">
              <a:latin typeface="Franklin Gothic Boo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4E8DB-74BA-4F78-9761-060488332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02" y="1857736"/>
            <a:ext cx="5467350" cy="38036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2FABD2-1606-404C-A394-B028BBC9232E}"/>
              </a:ext>
            </a:extLst>
          </p:cNvPr>
          <p:cNvCxnSpPr/>
          <p:nvPr/>
        </p:nvCxnSpPr>
        <p:spPr>
          <a:xfrm>
            <a:off x="6721602" y="2933700"/>
            <a:ext cx="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600" b="1" dirty="0">
                <a:latin typeface="Franklin Gothic Book"/>
              </a:rPr>
              <a:t>Algorithm Used: Convolutional Neural Network (CNN)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IN" sz="1600" b="1" dirty="0">
              <a:latin typeface="Franklin Gothic Book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600" b="1" dirty="0">
                <a:latin typeface="Franklin Gothic Book"/>
              </a:rPr>
              <a:t>Training Process: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600" b="1" dirty="0">
                <a:latin typeface="Franklin Gothic Book"/>
              </a:rPr>
              <a:t>- Dataset: FER2013 (facial emotion recognition)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600" b="1" dirty="0">
                <a:latin typeface="Franklin Gothic Book"/>
              </a:rPr>
              <a:t>- Model Input: 48x48 grayscale images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600" b="1" dirty="0">
                <a:latin typeface="Franklin Gothic Book"/>
              </a:rPr>
              <a:t>- Output: 7 emotion classes via </a:t>
            </a:r>
            <a:r>
              <a:rPr lang="en-IN" sz="1600" b="1" dirty="0" err="1">
                <a:latin typeface="Franklin Gothic Book"/>
              </a:rPr>
              <a:t>softmax</a:t>
            </a:r>
            <a:r>
              <a:rPr lang="en-IN" sz="1600" b="1" dirty="0">
                <a:latin typeface="Franklin Gothic Book"/>
              </a:rPr>
              <a:t> activation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IN" sz="1600" b="1" dirty="0">
              <a:latin typeface="Franklin Gothic Book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600" b="1" dirty="0">
                <a:latin typeface="Franklin Gothic Book"/>
              </a:rPr>
              <a:t>Deployment: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600" b="1" dirty="0">
                <a:latin typeface="Franklin Gothic Book"/>
              </a:rPr>
              <a:t>- Model saved as .json and .h5 files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600" b="1" dirty="0">
                <a:latin typeface="Franklin Gothic Book"/>
              </a:rPr>
              <a:t>- Real-time video captured via OpenCV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600" b="1" dirty="0">
                <a:latin typeface="Franklin Gothic Book"/>
              </a:rPr>
              <a:t>- Model prediction displayed live on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1EBA6-D785-44BE-A8BA-57F8945FA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6" y="2369440"/>
            <a:ext cx="6402324" cy="27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Franklin Gothic Book"/>
              </a:rPr>
              <a:t>The model successfully classifies emotions from real-time webcam input with high accuracy.</a:t>
            </a: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r>
              <a:rPr lang="en-US" sz="2200" b="1" dirty="0">
                <a:latin typeface="Franklin Gothic Book"/>
              </a:rPr>
              <a:t>Example Output:</a:t>
            </a:r>
          </a:p>
          <a:p>
            <a:pPr>
              <a:buFontTx/>
              <a:buChar char="-"/>
            </a:pPr>
            <a:r>
              <a:rPr lang="en-US" sz="2200" b="1" dirty="0">
                <a:latin typeface="Franklin Gothic Book"/>
              </a:rPr>
              <a:t>Detected Face: Label = "Happy“</a:t>
            </a:r>
          </a:p>
          <a:p>
            <a:pPr>
              <a:buFontTx/>
              <a:buChar char="-"/>
            </a:pPr>
            <a:r>
              <a:rPr lang="en-US" sz="2200" b="1" dirty="0">
                <a:latin typeface="Franklin Gothic Book"/>
              </a:rPr>
              <a:t>Detected Face: Label = “Sad“</a:t>
            </a:r>
          </a:p>
          <a:p>
            <a:pPr>
              <a:buFontTx/>
              <a:buChar char="-"/>
            </a:pPr>
            <a:r>
              <a:rPr lang="en-US" sz="2200" b="1" dirty="0">
                <a:latin typeface="Franklin Gothic Book"/>
              </a:rPr>
              <a:t>Detected Face: Label = “Fear“</a:t>
            </a:r>
          </a:p>
          <a:p>
            <a:pPr>
              <a:buFontTx/>
              <a:buChar char="-"/>
            </a:pPr>
            <a:r>
              <a:rPr lang="en-US" sz="2200" b="1" dirty="0">
                <a:latin typeface="Franklin Gothic Book"/>
              </a:rPr>
              <a:t>Detected Face: Label = “Surprise“</a:t>
            </a:r>
          </a:p>
          <a:p>
            <a:pPr>
              <a:buFontTx/>
              <a:buChar char="-"/>
            </a:pPr>
            <a:r>
              <a:rPr lang="en-US" sz="2200" b="1" dirty="0">
                <a:latin typeface="Franklin Gothic Book"/>
              </a:rPr>
              <a:t>Detected Face: Label = “Neutral“</a:t>
            </a:r>
          </a:p>
          <a:p>
            <a:pPr>
              <a:buFontTx/>
              <a:buChar char="-"/>
            </a:pPr>
            <a:r>
              <a:rPr lang="en-US" sz="2200" b="1" dirty="0">
                <a:latin typeface="Franklin Gothic Book"/>
              </a:rPr>
              <a:t>Detected Face: Label = “Angry“</a:t>
            </a:r>
          </a:p>
          <a:p>
            <a:pPr>
              <a:buFontTx/>
              <a:buChar char="-"/>
            </a:pPr>
            <a:endParaRPr lang="en-US" sz="2200" dirty="0">
              <a:latin typeface="Franklin Gothic Book"/>
            </a:endParaRPr>
          </a:p>
          <a:p>
            <a:pPr>
              <a:buFontTx/>
              <a:buChar char="-"/>
            </a:pPr>
            <a:endParaRPr lang="en-US" sz="2200" dirty="0">
              <a:latin typeface="Franklin Gothic Book"/>
            </a:endParaRPr>
          </a:p>
          <a:p>
            <a:pPr>
              <a:buFontTx/>
              <a:buChar char="-"/>
            </a:pPr>
            <a:endParaRPr lang="en-US" sz="2200" dirty="0">
              <a:latin typeface="Franklin Gothic Book"/>
            </a:endParaRPr>
          </a:p>
          <a:p>
            <a:pPr>
              <a:buFontTx/>
              <a:buChar char="-"/>
            </a:pPr>
            <a:endParaRPr lang="en-US" sz="2200" dirty="0">
              <a:latin typeface="Franklin Gothic Boo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F225C-7A90-40D5-80F4-E6B1B99AA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20" y="2423541"/>
            <a:ext cx="4625080" cy="40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Conclusion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198"/>
            <a:ext cx="6496050" cy="38889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Franklin Gothic Book"/>
              </a:rPr>
              <a:t>This system demonstrates a practical application of AI and                         deep learning for emotion recognition.</a:t>
            </a:r>
          </a:p>
          <a:p>
            <a:pPr marL="0" indent="0">
              <a:buNone/>
            </a:pPr>
            <a:endParaRPr lang="en-US" sz="2000" b="1" dirty="0">
              <a:latin typeface="Franklin Gothic Book"/>
            </a:endParaRPr>
          </a:p>
          <a:p>
            <a:pPr marL="0" indent="0">
              <a:buNone/>
            </a:pPr>
            <a:r>
              <a:rPr lang="en-US" sz="2000" b="1" dirty="0">
                <a:latin typeface="Franklin Gothic Book"/>
              </a:rPr>
              <a:t>The project provided hands-on experience with:</a:t>
            </a:r>
          </a:p>
          <a:p>
            <a:pPr marL="0" indent="0">
              <a:buNone/>
            </a:pPr>
            <a:r>
              <a:rPr lang="en-US" sz="2000" b="1" dirty="0">
                <a:latin typeface="Franklin Gothic Book"/>
              </a:rPr>
              <a:t>- AI model training</a:t>
            </a:r>
          </a:p>
          <a:p>
            <a:pPr marL="0" indent="0">
              <a:buNone/>
            </a:pPr>
            <a:r>
              <a:rPr lang="en-US" sz="2000" b="1" dirty="0">
                <a:latin typeface="Franklin Gothic Book"/>
              </a:rPr>
              <a:t>- Computer vision integration</a:t>
            </a:r>
          </a:p>
          <a:p>
            <a:pPr marL="0" indent="0">
              <a:buNone/>
            </a:pPr>
            <a:r>
              <a:rPr lang="en-US" sz="2000" b="1" dirty="0">
                <a:latin typeface="Franklin Gothic Book"/>
              </a:rPr>
              <a:t>- Real-time deployment and testing</a:t>
            </a:r>
          </a:p>
          <a:p>
            <a:pPr marL="0" indent="0">
              <a:buNone/>
            </a:pPr>
            <a:endParaRPr lang="en-US" sz="2000" b="1" dirty="0">
              <a:latin typeface="Franklin Gothic Book"/>
            </a:endParaRPr>
          </a:p>
          <a:p>
            <a:pPr marL="0" indent="0">
              <a:buNone/>
            </a:pPr>
            <a:r>
              <a:rPr lang="en-US" sz="2000" b="1" dirty="0">
                <a:latin typeface="Franklin Gothic Book"/>
              </a:rPr>
              <a:t>It shows how AI can enhance user interaction and mental health tracking through emotion-aware systems.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30846-995A-46D8-92AF-BCADEB9C3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80" y="1965748"/>
            <a:ext cx="4043684" cy="4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2200" b="1" dirty="0">
                <a:latin typeface="Franklin Gothic Book"/>
              </a:rPr>
              <a:t>- Train on larger and diverse datasets to improve accuracy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2200" b="1" dirty="0">
                <a:latin typeface="Franklin Gothic Book"/>
              </a:rPr>
              <a:t>- Deploy as a web or mobile app using Flask or Android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2200" b="1" dirty="0">
                <a:latin typeface="Franklin Gothic Book"/>
              </a:rPr>
              <a:t>- Integrate real-time dashboards or analytics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2200" b="1" dirty="0">
                <a:latin typeface="Franklin Gothic Book"/>
              </a:rPr>
              <a:t>- Combine voice + facial emotion detection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2200" b="1" dirty="0">
                <a:latin typeface="Franklin Gothic Book"/>
              </a:rPr>
              <a:t>- Explore edge AI for on-device emotion detection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546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Franklin Gothic Book</vt:lpstr>
      <vt:lpstr>Microsoft Sans Serif</vt:lpstr>
      <vt:lpstr>office theme</vt:lpstr>
      <vt:lpstr>CAPSTONE PROJECT  REAL TIME facIAL emotion detection USING DEEP LEARNING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SHUBHAM</cp:lastModifiedBy>
  <cp:revision>16</cp:revision>
  <dcterms:created xsi:type="dcterms:W3CDTF">2013-07-15T20:26:40Z</dcterms:created>
  <dcterms:modified xsi:type="dcterms:W3CDTF">2025-05-09T19:56:15Z</dcterms:modified>
</cp:coreProperties>
</file>