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Medical Test Result Analysis for Disease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Roll Numbers: 2301730</a:t>
            </a:r>
            <a:r>
              <a:rPr lang="en-US" dirty="0"/>
              <a:t>100</a:t>
            </a:r>
            <a:endParaRPr dirty="0"/>
          </a:p>
          <a:p>
            <a:endParaRPr dirty="0"/>
          </a:p>
          <a:p>
            <a:r>
              <a:rPr dirty="0"/>
              <a:t>Using Machine Learning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 the presence of a disease based on diagnostic test results and patient information.</a:t>
            </a:r>
          </a:p>
          <a:p>
            <a:endParaRPr/>
          </a:p>
          <a:p>
            <a:r>
              <a:t>Goal: Early identification to enable preventive healthcare.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Health indicators and binary diabetes outcome.</a:t>
            </a:r>
          </a:p>
          <a:p>
            <a:r>
              <a:t>- Rows: 70692</a:t>
            </a:r>
          </a:p>
          <a:p>
            <a:r>
              <a:t>- Features: 21</a:t>
            </a:r>
          </a:p>
          <a:p>
            <a:r>
              <a:t>- Target: Diabetes_binary (0 = No, 1 = Yes)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Separated features (X) and target (y).</a:t>
            </a:r>
          </a:p>
          <a:p>
            <a:r>
              <a:t>- Split into Training and Test sets (70%-30%).</a:t>
            </a:r>
          </a:p>
          <a:p>
            <a:r>
              <a:t>- Scaled features using StandardScaler.</a:t>
            </a:r>
          </a:p>
          <a:p>
            <a:r>
              <a:t>- Handled missing values (if any).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Regression:</a:t>
            </a:r>
          </a:p>
          <a:p>
            <a:r>
              <a:t>  • Suitable for binary classification.</a:t>
            </a:r>
          </a:p>
          <a:p>
            <a:endParaRPr/>
          </a:p>
          <a:p>
            <a:r>
              <a:t>- Random Forest Classifier:</a:t>
            </a:r>
          </a:p>
          <a:p>
            <a:r>
              <a:t>  • Ensemble method for better accuracy.</a:t>
            </a:r>
          </a:p>
          <a:p>
            <a:endParaRPr/>
          </a:p>
          <a:p>
            <a:r>
              <a:t>- Evaluation Metrics:</a:t>
            </a:r>
          </a:p>
          <a:p>
            <a:r>
              <a:t>  • Accuracy, Confusion Matrix, Classification Report.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 Accuracy: ~73%</a:t>
            </a:r>
          </a:p>
          <a:p>
            <a:r>
              <a:t>- Random Forest Accuracy: ~80%</a:t>
            </a:r>
          </a:p>
          <a:p>
            <a:endParaRPr/>
          </a:p>
          <a:p>
            <a:r>
              <a:t>Random Forest performed better.</a:t>
            </a:r>
          </a:p>
          <a:p>
            <a:endParaRPr/>
          </a:p>
          <a:p>
            <a:r>
              <a:t>Key Features:</a:t>
            </a:r>
          </a:p>
          <a:p>
            <a:r>
              <a:t>- HighBP</a:t>
            </a:r>
          </a:p>
          <a:p>
            <a:r>
              <a:t>- BMI</a:t>
            </a:r>
          </a:p>
          <a:p>
            <a:r>
              <a:t>- Age</a:t>
            </a:r>
          </a:p>
          <a:p>
            <a:r>
              <a:t>- Physical Activity</a:t>
            </a:r>
          </a:p>
          <a:p>
            <a:r>
              <a:t>- Smoking Status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Forest achieved better performance.</a:t>
            </a:r>
          </a:p>
          <a:p>
            <a:r>
              <a:t>- Early detection of disease risk possible.</a:t>
            </a:r>
          </a:p>
          <a:p>
            <a:r>
              <a:t>- Important health indicators identified.</a:t>
            </a:r>
          </a:p>
          <a:p>
            <a:endParaRPr/>
          </a:p>
          <a:p>
            <a:r>
              <a:t>Future Work:</a:t>
            </a:r>
          </a:p>
          <a:p>
            <a:r>
              <a:t>- Hyperparameter tuning.</a:t>
            </a:r>
          </a:p>
          <a:p>
            <a:r>
              <a:t>- Try Deep Learning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230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Medical Test Result Analysis for Disease Risk</vt:lpstr>
      <vt:lpstr>Problem Statement</vt:lpstr>
      <vt:lpstr>Dataset Overview</vt:lpstr>
      <vt:lpstr>Data Preprocessing</vt:lpstr>
      <vt:lpstr>Model Building</vt:lpstr>
      <vt:lpstr>Results &amp; Evaluation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Test Result Analysis for Disease Risk</dc:title>
  <dc:subject/>
  <dc:creator>Krishna</dc:creator>
  <cp:keywords/>
  <dc:description>generated using python-pptx</dc:description>
  <cp:lastModifiedBy>SHUBHAM</cp:lastModifiedBy>
  <cp:revision>3</cp:revision>
  <dcterms:created xsi:type="dcterms:W3CDTF">2013-01-27T09:14:16Z</dcterms:created>
  <dcterms:modified xsi:type="dcterms:W3CDTF">2025-04-28T06:26:07Z</dcterms:modified>
  <cp:category/>
</cp:coreProperties>
</file>