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309" r:id="rId3"/>
    <p:sldId id="313" r:id="rId4"/>
    <p:sldId id="310" r:id="rId5"/>
    <p:sldId id="311" r:id="rId6"/>
    <p:sldId id="312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C08A5E"/>
    <a:srgbClr val="222E9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EE75-A6B2-4555-979B-B7EED2C25559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06D8E-F031-488D-90E2-B228AF72B1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381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914-BD65-49E6-B13D-8C50EF0C5BC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B689-C4E4-455B-8D67-3A7798DC1D5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669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914-BD65-49E6-B13D-8C50EF0C5BC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B689-C4E4-455B-8D67-3A7798DC1D5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651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914-BD65-49E6-B13D-8C50EF0C5BC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B689-C4E4-455B-8D67-3A7798DC1D5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762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914-BD65-49E6-B13D-8C50EF0C5BC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B689-C4E4-455B-8D67-3A7798DC1D5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092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914-BD65-49E6-B13D-8C50EF0C5BC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B689-C4E4-455B-8D67-3A7798DC1D5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619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914-BD65-49E6-B13D-8C50EF0C5BC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B689-C4E4-455B-8D67-3A7798DC1D5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274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914-BD65-49E6-B13D-8C50EF0C5BC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B689-C4E4-455B-8D67-3A7798DC1D5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876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914-BD65-49E6-B13D-8C50EF0C5BC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B689-C4E4-455B-8D67-3A7798DC1D5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565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914-BD65-49E6-B13D-8C50EF0C5BC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B689-C4E4-455B-8D67-3A7798DC1D5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283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914-BD65-49E6-B13D-8C50EF0C5BC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B689-C4E4-455B-8D67-3A7798DC1D5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826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1914-BD65-49E6-B13D-8C50EF0C5BC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B689-C4E4-455B-8D67-3A7798DC1D5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629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1914-BD65-49E6-B13D-8C50EF0C5BC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6B689-C4E4-455B-8D67-3A7798DC1D5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916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04170"/>
            <a:ext cx="12191999" cy="120133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/>
          <a:p>
            <a:r>
              <a:rPr lang="en-IN" sz="28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TITLE of MINI-PROJECT</a:t>
            </a:r>
            <a:endParaRPr lang="en-IN" sz="2800" b="1" dirty="0">
              <a:latin typeface="Cambria" panose="02040503050406030204" pitchFamily="18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6939" cy="140676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1209823" y="0"/>
            <a:ext cx="9777046" cy="1323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Cambria" panose="02040503050406030204" pitchFamily="18" charset="0"/>
              </a:rPr>
              <a:t>Bangalore Institute of Technology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  <a:latin typeface="Cambria" panose="02040503050406030204" pitchFamily="18" charset="0"/>
              </a:rPr>
              <a:t>K.R. Road, V </a:t>
            </a:r>
            <a:r>
              <a:rPr lang="en-IN" sz="1600" dirty="0" err="1">
                <a:solidFill>
                  <a:schemeClr val="bg1"/>
                </a:solidFill>
                <a:latin typeface="Cambria" panose="02040503050406030204" pitchFamily="18" charset="0"/>
              </a:rPr>
              <a:t>V</a:t>
            </a:r>
            <a:r>
              <a:rPr lang="en-IN" sz="160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Cambria" panose="02040503050406030204" pitchFamily="18" charset="0"/>
              </a:rPr>
              <a:t>Puram</a:t>
            </a:r>
            <a:r>
              <a:rPr lang="en-IN" sz="1600" dirty="0">
                <a:solidFill>
                  <a:schemeClr val="bg1"/>
                </a:solidFill>
                <a:latin typeface="Cambria" panose="02040503050406030204" pitchFamily="18" charset="0"/>
              </a:rPr>
              <a:t>, Bangalore-560004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Department </a:t>
            </a:r>
            <a:r>
              <a:rPr lang="en-IN" sz="2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of 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Electronics and Communication Engineering</a:t>
            </a:r>
            <a:endParaRPr lang="en-IN" sz="2800" b="1" i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8436" name="Picture 4" descr="352397-vtu-logo - Kollege Tim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9115" y="1"/>
            <a:ext cx="1602885" cy="140676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590372" y="2167802"/>
            <a:ext cx="673330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MINI-PROJECT  PRESENTATION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08E25C5-A206-AC46-B12C-E10B1599D933}"/>
              </a:ext>
            </a:extLst>
          </p:cNvPr>
          <p:cNvSpPr txBox="1"/>
          <p:nvPr/>
        </p:nvSpPr>
        <p:spPr>
          <a:xfrm>
            <a:off x="1035796" y="5139034"/>
            <a:ext cx="3571044" cy="1200329"/>
          </a:xfrm>
          <a:prstGeom prst="rect">
            <a:avLst/>
          </a:prstGeom>
          <a:solidFill>
            <a:srgbClr val="CCECFF">
              <a:alpha val="49804"/>
            </a:srgbClr>
          </a:solidFill>
          <a:ln>
            <a:solidFill>
              <a:srgbClr val="FFC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Dept. of ECE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5795" y="4769702"/>
            <a:ext cx="357104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 the guidance of: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08E25C5-A206-AC46-B12C-E10B1599D933}"/>
              </a:ext>
            </a:extLst>
          </p:cNvPr>
          <p:cNvSpPr txBox="1"/>
          <p:nvPr/>
        </p:nvSpPr>
        <p:spPr>
          <a:xfrm>
            <a:off x="7082559" y="5150757"/>
            <a:ext cx="3571044" cy="646331"/>
          </a:xfrm>
          <a:prstGeom prst="rect">
            <a:avLst/>
          </a:prstGeom>
          <a:solidFill>
            <a:srgbClr val="CCECFF">
              <a:alpha val="49804"/>
            </a:srgbClr>
          </a:solidFill>
          <a:ln>
            <a:solidFill>
              <a:srgbClr val="FFC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82558" y="4781425"/>
            <a:ext cx="357104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93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  <a:endParaRPr lang="en-IN" sz="1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METHODOLOGY (2 PAGES)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0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  <a:endParaRPr lang="en-IN" sz="1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IMPLEMENTATION &amp; </a:t>
            </a:r>
            <a:r>
              <a:rPr lang="en-IN" sz="2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DESIGN (4 PAGES)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0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  <a:endParaRPr lang="en-IN" sz="1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RESULTS &amp; </a:t>
            </a:r>
            <a:r>
              <a:rPr lang="en-IN" sz="2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OBSERVATIONS (3 PAGES)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0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  <a:endParaRPr lang="en-IN" sz="1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CONCLUSION (1 PAGE)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0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  <a:endParaRPr lang="en-IN" sz="1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4068"/>
            <a:ext cx="12191999" cy="54864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FUTURE WORK (1 PAGE) 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0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  <a:endParaRPr lang="en-IN" sz="1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REFERENCES  (2 PAGES)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0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  <a:endParaRPr lang="en-IN" sz="1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1999" cy="787791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 smtClean="0">
                <a:latin typeface="Cambria" panose="02040503050406030204" pitchFamily="18" charset="0"/>
              </a:rPr>
              <a:t>  </a:t>
            </a:r>
            <a:r>
              <a:rPr lang="en-IN" sz="28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INSTITUTE VISION AND MISSION</a:t>
            </a:r>
            <a:endParaRPr lang="en-IN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903" y="1293583"/>
            <a:ext cx="8693224" cy="14357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"/>
            <a:r>
              <a:rPr lang="en-US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95903" y="3662710"/>
            <a:ext cx="8693224" cy="1685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"/>
            <a: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Mission</a:t>
            </a:r>
            <a:endParaRPr lang="en-US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0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  <a:endParaRPr lang="en-IN" sz="1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1999" cy="787791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 </a:t>
            </a:r>
            <a:r>
              <a:rPr lang="en-IN" sz="28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DEPARTMENT VISION , MISSION, PEOs, PSOs</a:t>
            </a:r>
            <a:endParaRPr lang="en-IN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903" y="955959"/>
            <a:ext cx="8693224" cy="985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"/>
            <a:r>
              <a:rPr lang="en-US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971" y="2326279"/>
            <a:ext cx="8693224" cy="1092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"/>
            <a: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Mission</a:t>
            </a:r>
            <a:endParaRPr lang="en-US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79491" y="3575959"/>
            <a:ext cx="8693224" cy="1092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"/>
            <a: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PEOs</a:t>
            </a:r>
            <a:endParaRPr lang="en-US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63080" y="4994451"/>
            <a:ext cx="8693224" cy="1092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"/>
            <a: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PSOs</a:t>
            </a:r>
            <a:endParaRPr lang="en-US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0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Dept. of ECE, BIT</a:t>
            </a:r>
            <a:endParaRPr lang="en-IN" sz="1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8930686"/>
              </p:ext>
            </p:extLst>
          </p:nvPr>
        </p:nvGraphicFramePr>
        <p:xfrm>
          <a:off x="1819001" y="0"/>
          <a:ext cx="7776864" cy="375285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Course Outcomes </a:t>
                      </a:r>
                      <a:r>
                        <a:rPr lang="en-US" sz="2400" b="1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 Mini-Project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8167425"/>
              </p:ext>
            </p:extLst>
          </p:nvPr>
        </p:nvGraphicFramePr>
        <p:xfrm>
          <a:off x="1891009" y="417452"/>
          <a:ext cx="8040782" cy="2855203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{5FD0F851-EC5A-4D38-B0AD-8093EC10F338}</a:tableStyleId>
              </a:tblPr>
              <a:tblGrid>
                <a:gridCol w="886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54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Ability to carry-out literature review and define the problem.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9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Ability to co-ordinate to work as a team member or a single member.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Inculcate methods to use advance tools .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 analytical modeling and develop a systems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Ability to equip analysis skills and interpretation.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Enhance presentation skills, drafting  and documentation of project work.</a:t>
                      </a:r>
                    </a:p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7730325"/>
              </p:ext>
            </p:extLst>
          </p:nvPr>
        </p:nvGraphicFramePr>
        <p:xfrm>
          <a:off x="1800665" y="3103204"/>
          <a:ext cx="8173329" cy="427861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1733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7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CO-PO Mapping Table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7017663"/>
              </p:ext>
            </p:extLst>
          </p:nvPr>
        </p:nvGraphicFramePr>
        <p:xfrm>
          <a:off x="1372176" y="3508786"/>
          <a:ext cx="9164528" cy="28651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727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27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27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27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7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7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7278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278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7278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7278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7278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7278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7278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72783"/>
                <a:gridCol w="572783"/>
                <a:gridCol w="5727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</a:t>
                      </a:r>
                      <a:r>
                        <a:rPr lang="en-US" sz="1400" dirty="0" smtClean="0"/>
                        <a:t>PO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CO</a:t>
                      </a:r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PSO</a:t>
                      </a:r>
                    </a:p>
                    <a:p>
                      <a:pPr algn="ctr"/>
                      <a:r>
                        <a:rPr lang="en-US" dirty="0" smtClean="0"/>
                        <a:t>   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PSO</a:t>
                      </a:r>
                    </a:p>
                    <a:p>
                      <a:pPr algn="ctr"/>
                      <a:r>
                        <a:rPr lang="en-US" dirty="0" smtClean="0"/>
                        <a:t>   2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PSO</a:t>
                      </a:r>
                    </a:p>
                    <a:p>
                      <a:pPr algn="ctr"/>
                      <a:r>
                        <a:rPr lang="en-US" dirty="0" smtClean="0"/>
                        <a:t>   3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190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  <a:endParaRPr lang="en-IN" sz="1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1999" cy="49237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ABSTRACT</a:t>
            </a:r>
            <a:endParaRPr lang="en-IN" sz="2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0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  <a:endParaRPr lang="en-IN" sz="1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 smtClean="0">
                <a:latin typeface="Cambria" panose="02040503050406030204" pitchFamily="18" charset="0"/>
              </a:rPr>
              <a:t>  </a:t>
            </a:r>
            <a:r>
              <a:rPr lang="en-IN" sz="2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CONTENTS (1 PAGE)</a:t>
            </a:r>
            <a:endParaRPr lang="en-IN" sz="2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0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  <a:endParaRPr lang="en-IN" sz="1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 </a:t>
            </a:r>
            <a:r>
              <a:rPr lang="en-IN" sz="2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INTRODUCTION (1 PAGE)</a:t>
            </a:r>
            <a:endParaRPr lang="en-IN" sz="2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0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  <a:endParaRPr lang="en-IN" sz="1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 </a:t>
            </a:r>
            <a:r>
              <a:rPr lang="en-IN" sz="2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LITERATURE </a:t>
            </a:r>
            <a:r>
              <a:rPr lang="en-IN" sz="2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SURVEY (2 PAGES)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0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  <a:endParaRPr lang="en-IN" sz="1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OBJECTIVES (1 PAGE)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0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15102</TotalTime>
  <Words>430</Words>
  <Application>Microsoft Office PowerPoint</Application>
  <PresentationFormat>Custom</PresentationFormat>
  <Paragraphs>155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1_Office Theme</vt:lpstr>
      <vt:lpstr>TITLE of MINI-PROJECT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Domain Representation of LTI System</dc:title>
  <dc:creator>Muralidhar Rangappa</dc:creator>
  <cp:lastModifiedBy>OM</cp:lastModifiedBy>
  <cp:revision>310</cp:revision>
  <dcterms:created xsi:type="dcterms:W3CDTF">2020-03-27T05:01:11Z</dcterms:created>
  <dcterms:modified xsi:type="dcterms:W3CDTF">2021-07-06T10:51:55Z</dcterms:modified>
</cp:coreProperties>
</file>