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9A08-CB76-4B6C-BB66-9C2168587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9EBB9-9649-4BA5-8F44-B6509F29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94BC-C0B5-4AAB-B8D1-FAA90730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94DC-1546-4ADA-A73D-7E2DD3B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4B3A-7AC0-4D90-8F81-DE149CFB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BF8A-CA1B-448D-A300-0D609634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F3559-8F8D-4A27-82F9-20888269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9DA7-78BA-4C84-BE4E-7839BF98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1883-1AA9-4984-AD61-995EA55C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0ACF-D7A9-4FF7-91DA-493D2E5A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5EBD-615C-4423-872E-7ECD652C7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1D611-4795-48D2-93BB-D21866EE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693C-085E-4A67-9AB5-45C1F952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70FB-0095-45F2-901E-456AE59F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D962-A0E9-4976-8DFE-1D447A9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E47-69C6-412F-A7A6-0C4029F2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A44B-10D9-43ED-AD36-3CAF1A78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EDF3-BB18-4213-9263-E7D06AEF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B722-C9A0-4B30-AEBD-852A358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1517-60E6-4273-8972-FB8F4CA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33D6-744D-43EF-912B-F66F3C3F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B6EB-4335-4893-9630-F63A3018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5A02-9C3B-4A44-8117-D3B8A567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871-6E02-4021-ACF6-436AD07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621D-A83E-4850-9786-D7FCA21E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0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13F-33DD-4000-B5CB-FC999EF7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C40B-242E-46AE-BB80-F6EF7AA1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0164-D51B-4309-AA9F-397CD3E69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74F25-B5E6-4016-B1E3-595B6AC7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F4C71-0BFB-40DB-B611-4156A064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BF4F-B391-47CF-AA4D-E3624CB4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F207-BE6F-48DD-803C-57EBEE9E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2579-72EB-4F57-AD60-1A9D419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D57D-C113-4CE5-BB6E-5540F1D6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83CC7-5E43-4032-AA8C-CFFBAB770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0F973-F712-4922-A20A-5ECA4E5BF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176D2-1AFF-4C96-A7CB-D79ACEF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6B68B-3C9B-425B-8747-7EE90143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30C20-FA99-4105-AF8F-110AD8C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4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B4A-1CF4-4489-90B3-8229C4C2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4F76-9292-4288-937F-004CAB57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2047C-0CB7-4542-9944-DAD6C7D9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552E0-6F1E-4C95-939C-E6C0C919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77AFD-D0FB-49ED-9D13-C2DB64E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8CF91-8B5C-4B5D-8A02-F43D962A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A95-19A9-49BE-96B1-09ACE28A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4369-C419-4BBF-9FAC-5793BFB8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FC56-46A0-41F4-8208-B3B83062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B0227-36AD-43F4-A1F6-90F76883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7F0F8-416A-4001-9BA4-5E32E37E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0AA3-B7B6-4C06-A22C-C4ED18C0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FFB9-35FC-4844-800C-88E14967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7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79E2-AED7-4237-94BA-EB67908A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1C0DA-AF9D-43C8-B5E2-A8CDE01A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5CC8-9481-4BEB-8238-18C635C3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24A35-96B2-427D-B3A1-EC55C9A8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CBA94-2EA9-4528-98D6-A93204AE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0B58-1FA2-4241-AD40-A955B3D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6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87E2-3C3E-4898-90F6-3A0CA5EB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5509-B9FA-4A2B-BDE8-B86DA5A8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76B3-1C2D-43BE-BD51-1402EE15B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A0C6-AD14-4481-824B-DA19305DC4DB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E6F7-1CF4-446C-B32D-EA52272B5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D94E-2DD6-411C-9AA7-BDE9CB37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28CC-7FAB-40CD-9D74-B41639866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4FD-C413-4CE9-AF70-CAB47B3D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3176246"/>
            <a:ext cx="9144000" cy="2387600"/>
          </a:xfrm>
        </p:spPr>
        <p:txBody>
          <a:bodyPr>
            <a:noAutofit/>
          </a:bodyPr>
          <a:lstStyle/>
          <a:p>
            <a:r>
              <a:rPr lang="en-IN" sz="6600" b="1" dirty="0">
                <a:latin typeface="Arial Black" panose="020B0A04020102020204" pitchFamily="34" charset="0"/>
              </a:rPr>
              <a:t>Coursera Capstone Project</a:t>
            </a:r>
            <a:br>
              <a:rPr lang="en-IN" sz="6600" b="1" dirty="0">
                <a:latin typeface="Arial Black" panose="020B0A04020102020204" pitchFamily="34" charset="0"/>
              </a:rPr>
            </a:br>
            <a:r>
              <a:rPr lang="en-IN" sz="6600" b="1" dirty="0">
                <a:latin typeface="Arial Black" panose="020B0A04020102020204" pitchFamily="34" charset="0"/>
              </a:rPr>
              <a:t>The Battle of </a:t>
            </a:r>
            <a:r>
              <a:rPr lang="en-IN" sz="6600" b="1" dirty="0" err="1">
                <a:latin typeface="Arial Black" panose="020B0A04020102020204" pitchFamily="34" charset="0"/>
              </a:rPr>
              <a:t>Neighborhoods</a:t>
            </a:r>
            <a:endParaRPr lang="en-IN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1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4A9C-DB02-4D3E-8AD9-E2775E25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300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D276-D463-451F-B92F-C065D95E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city of Helsinki, if someone is looking to open a café</a:t>
            </a:r>
          </a:p>
          <a:p>
            <a:r>
              <a:rPr lang="en-US" dirty="0"/>
              <a:t>restaurant, the question is, where would you recommend that</a:t>
            </a:r>
          </a:p>
          <a:p>
            <a:r>
              <a:rPr lang="en-US" dirty="0"/>
              <a:t>they open it? The background of the problem is that in order</a:t>
            </a:r>
          </a:p>
          <a:p>
            <a:r>
              <a:rPr lang="en-US" dirty="0"/>
              <a:t>for a café to be profitable, there must be enough customers,</a:t>
            </a:r>
          </a:p>
          <a:p>
            <a:r>
              <a:rPr lang="en-US" dirty="0"/>
              <a:t>and in order to have enough customers, it is not worth setting</a:t>
            </a:r>
          </a:p>
          <a:p>
            <a:r>
              <a:rPr lang="en-US" dirty="0"/>
              <a:t>up a café in the immediate </a:t>
            </a:r>
            <a:r>
              <a:rPr lang="en-US" dirty="0" err="1"/>
              <a:t>promixity</a:t>
            </a:r>
            <a:r>
              <a:rPr lang="en-US" dirty="0"/>
              <a:t> of existing ones.</a:t>
            </a:r>
          </a:p>
          <a:p>
            <a:r>
              <a:rPr lang="en-US" dirty="0"/>
              <a:t>Let’s also make sure that audience is explicitly defined to be</a:t>
            </a:r>
          </a:p>
          <a:p>
            <a:r>
              <a:rPr lang="en-US" dirty="0"/>
              <a:t>the local restaurant </a:t>
            </a:r>
            <a:r>
              <a:rPr lang="en-US" dirty="0" err="1"/>
              <a:t>entrepreuners</a:t>
            </a:r>
            <a:r>
              <a:rPr lang="en-US" dirty="0"/>
              <a:t> in Helsinki and they should</a:t>
            </a:r>
          </a:p>
          <a:p>
            <a:r>
              <a:rPr lang="en-US" dirty="0"/>
              <a:t>care about this problem because the location of the new café</a:t>
            </a:r>
          </a:p>
          <a:p>
            <a:r>
              <a:rPr lang="en-US" dirty="0"/>
              <a:t>has a significant impact on the expected returns.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33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A473-49A6-462E-865B-B6BE7BE6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89" y="1758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7300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E2A3-0117-4C33-989D-42128A41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111348"/>
            <a:ext cx="10734822" cy="55708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description of the data: the data used to solve this problem</a:t>
            </a:r>
          </a:p>
          <a:p>
            <a:r>
              <a:rPr lang="en-US" dirty="0"/>
              <a:t>is geolocation data collected from </a:t>
            </a:r>
            <a:r>
              <a:rPr lang="en-US" dirty="0" err="1"/>
              <a:t>FourSquare</a:t>
            </a:r>
            <a:r>
              <a:rPr lang="en-US" dirty="0"/>
              <a:t>. Adequate</a:t>
            </a:r>
          </a:p>
          <a:p>
            <a:r>
              <a:rPr lang="en-US" dirty="0"/>
              <a:t>explanation and discussion, with examples, of the data is the</a:t>
            </a:r>
          </a:p>
          <a:p>
            <a:r>
              <a:rPr lang="en-US" dirty="0"/>
              <a:t>following. Data is a single </a:t>
            </a:r>
            <a:r>
              <a:rPr lang="en-US" dirty="0" err="1"/>
              <a:t>dataframe</a:t>
            </a:r>
            <a:r>
              <a:rPr lang="en-US" dirty="0"/>
              <a:t>, containing at least a</a:t>
            </a:r>
          </a:p>
          <a:p>
            <a:r>
              <a:rPr lang="en-US" dirty="0"/>
              <a:t>location of the café. Explanation of the location data is a</a:t>
            </a:r>
          </a:p>
          <a:p>
            <a:r>
              <a:rPr lang="en-US" dirty="0"/>
              <a:t>standard tuple 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), where </a:t>
            </a:r>
            <a:r>
              <a:rPr lang="en-US" dirty="0" err="1"/>
              <a:t>lat</a:t>
            </a:r>
            <a:r>
              <a:rPr lang="en-US" dirty="0"/>
              <a:t> stands for latitude and </a:t>
            </a:r>
            <a:r>
              <a:rPr lang="en-US" dirty="0" err="1"/>
              <a:t>lng</a:t>
            </a:r>
            <a:endParaRPr lang="en-US" dirty="0"/>
          </a:p>
          <a:p>
            <a:r>
              <a:rPr lang="en-US" dirty="0"/>
              <a:t>for longitude. Some other metadata like name, postal code</a:t>
            </a:r>
          </a:p>
          <a:p>
            <a:r>
              <a:rPr lang="en-US" dirty="0"/>
              <a:t>and so on is also collected, but let us discuss that they are not</a:t>
            </a:r>
          </a:p>
          <a:p>
            <a:r>
              <a:rPr lang="en-US" dirty="0"/>
              <a:t>absolutely necessary for the analysis. Example of the data used</a:t>
            </a:r>
          </a:p>
          <a:p>
            <a:r>
              <a:rPr lang="en-US" dirty="0"/>
              <a:t>in analysis is shown in table 1.</a:t>
            </a:r>
          </a:p>
          <a:p>
            <a:r>
              <a:rPr lang="en-US" dirty="0"/>
              <a:t>Data will be used in the following way: by knowing the</a:t>
            </a:r>
          </a:p>
          <a:p>
            <a:r>
              <a:rPr lang="en-US" dirty="0"/>
              <a:t>locations of already existing cafes, it’s possible to apply</a:t>
            </a:r>
          </a:p>
          <a:p>
            <a:r>
              <a:rPr lang="en-US" dirty="0"/>
              <a:t>unsupervised learning technique like kernel density estimation</a:t>
            </a:r>
          </a:p>
          <a:p>
            <a:r>
              <a:rPr lang="en-US" dirty="0"/>
              <a:t>(KDE) to determine the area of influence of the existing cafes,</a:t>
            </a:r>
          </a:p>
          <a:p>
            <a:r>
              <a:rPr lang="en-US" dirty="0"/>
              <a:t>and start up new café which is not in the area of influence.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3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9E6AF-02D4-46AE-B43C-70EBD60B7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966" y="1294228"/>
            <a:ext cx="9405412" cy="5277961"/>
          </a:xfrm>
        </p:spPr>
      </p:pic>
    </p:spTree>
    <p:extLst>
      <p:ext uri="{BB962C8B-B14F-4D97-AF65-F5344CB8AC3E}">
        <p14:creationId xmlns:p14="http://schemas.microsoft.com/office/powerpoint/2010/main" val="270508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C1AC-EB48-451F-BC1C-38D72FC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b="1" dirty="0"/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CB26-A904-40AE-8D7B-CEBCA812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r>
              <a:rPr lang="en-US" dirty="0"/>
              <a:t>Heatmap-based kernel density estimation was used. </a:t>
            </a:r>
            <a:r>
              <a:rPr lang="en-US" dirty="0" err="1"/>
              <a:t>Heatmat</a:t>
            </a:r>
            <a:endParaRPr lang="en-US" dirty="0"/>
          </a:p>
          <a:p>
            <a:r>
              <a:rPr lang="en-US" dirty="0"/>
              <a:t>was already implemented as plugin for Folium, which was used</a:t>
            </a:r>
          </a:p>
          <a:p>
            <a:r>
              <a:rPr lang="en-US" dirty="0"/>
              <a:t>to visualize data to map. Visualization is shown in figure 1.</a:t>
            </a:r>
          </a:p>
          <a:p>
            <a:r>
              <a:rPr lang="en-US" dirty="0"/>
              <a:t>Figure: Data visualized to the map of Helsinki, including</a:t>
            </a:r>
          </a:p>
          <a:p>
            <a:r>
              <a:rPr lang="en-IN" dirty="0"/>
              <a:t>heatmap-based kernel density</a:t>
            </a:r>
          </a:p>
          <a:p>
            <a:pPr marL="0" indent="0">
              <a:buNone/>
            </a:pPr>
            <a:r>
              <a:rPr lang="en-IN" dirty="0"/>
              <a:t> estimation.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F4B2-A547-4D5C-9331-10C208D4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36" y="3429000"/>
            <a:ext cx="6488564" cy="33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721C-80FB-4C03-BD0C-1EFADC09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300" b="1" dirty="0"/>
              <a:t>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BF64-94A2-4391-ABB2-335C5512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4301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preliminary results, one possibly good location</a:t>
            </a:r>
          </a:p>
          <a:p>
            <a:r>
              <a:rPr lang="en-US" dirty="0"/>
              <a:t>for new Cafe would be in crossroad of </a:t>
            </a:r>
            <a:r>
              <a:rPr lang="en-US" dirty="0" err="1"/>
              <a:t>Aleksanterinkatu</a:t>
            </a:r>
            <a:r>
              <a:rPr lang="en-US" dirty="0"/>
              <a:t> and</a:t>
            </a:r>
          </a:p>
          <a:p>
            <a:r>
              <a:rPr lang="en-US" dirty="0" err="1"/>
              <a:t>Mikonkatu</a:t>
            </a:r>
            <a:r>
              <a:rPr lang="en-US" dirty="0"/>
              <a:t>, shown in figure 2.</a:t>
            </a:r>
          </a:p>
          <a:p>
            <a:r>
              <a:rPr lang="en-IN" dirty="0"/>
              <a:t>Figure: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Figure: Proposed location for a new café restaurant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FB727-3A4B-4E34-B118-5ADFF085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58" y="2549451"/>
            <a:ext cx="5458265" cy="30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2B78-7BC3-477E-A868-6B680387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b="1" dirty="0"/>
              <a:t>Discussion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49A4-FAF4-4912-B64D-9B80E9C9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965"/>
            <a:ext cx="10515600" cy="3897997"/>
          </a:xfrm>
        </p:spPr>
        <p:txBody>
          <a:bodyPr/>
          <a:lstStyle/>
          <a:p>
            <a:r>
              <a:rPr lang="en-US" dirty="0"/>
              <a:t>Before starting a business, some further data analysis of the</a:t>
            </a:r>
          </a:p>
          <a:p>
            <a:r>
              <a:rPr lang="en-US" dirty="0"/>
              <a:t>optimal location of shop may be require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7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A827-AEF2-42FE-9F4D-9279DC80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/>
              <a:t>Conclusions</a:t>
            </a:r>
            <a:br>
              <a:rPr lang="en-IN" sz="6000" b="1" dirty="0"/>
            </a:b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CCBB-F522-422B-9EE5-937B841B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Optimal location for a new coffee shop in center of Helsinki</a:t>
            </a:r>
          </a:p>
          <a:p>
            <a:r>
              <a:rPr lang="en-US" dirty="0"/>
              <a:t>was estimated based on data from </a:t>
            </a:r>
            <a:r>
              <a:rPr lang="en-US" dirty="0" err="1"/>
              <a:t>FourSquare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84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Coursera Capstone Project The Battle of Neighborhoods</vt:lpstr>
      <vt:lpstr>Introduction </vt:lpstr>
      <vt:lpstr>Data </vt:lpstr>
      <vt:lpstr>PowerPoint Presentation</vt:lpstr>
      <vt:lpstr>Methodology </vt:lpstr>
      <vt:lpstr>Results </vt:lpstr>
      <vt:lpstr>Discussion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The Battle of Neighborhoods</dc:title>
  <dc:creator>shubham sharma</dc:creator>
  <cp:lastModifiedBy>shubham sharma</cp:lastModifiedBy>
  <cp:revision>2</cp:revision>
  <dcterms:created xsi:type="dcterms:W3CDTF">2020-07-26T03:26:40Z</dcterms:created>
  <dcterms:modified xsi:type="dcterms:W3CDTF">2020-07-26T03:41:20Z</dcterms:modified>
</cp:coreProperties>
</file>