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96460-1571-49CE-82F8-F29BF5B21F9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D2391-E5B0-410E-AF91-FD13D94C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7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761976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838080" y="3215880"/>
            <a:ext cx="761976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7422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742280" y="32158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32158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761976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838080" y="1066680"/>
            <a:ext cx="761976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2069640" y="1066320"/>
            <a:ext cx="5156640" cy="4114440"/>
          </a:xfrm>
          <a:prstGeom prst="rect">
            <a:avLst/>
          </a:prstGeom>
          <a:ln>
            <a:noFill/>
          </a:ln>
        </p:spPr>
      </p:pic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2069640" y="1066320"/>
            <a:ext cx="5156640" cy="411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838080" y="1066680"/>
            <a:ext cx="7619760" cy="411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761976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371808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742280" y="1066680"/>
            <a:ext cx="371808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77720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838080" y="32158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742280" y="1066680"/>
            <a:ext cx="371808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838080" y="1066680"/>
            <a:ext cx="7619760" cy="411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371808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7422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742280" y="32158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7422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838080" y="3215880"/>
            <a:ext cx="761976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761976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38080" y="3215880"/>
            <a:ext cx="761976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7422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742280" y="32158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838080" y="32158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761976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838080" y="1066680"/>
            <a:ext cx="761976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2069640" y="1066320"/>
            <a:ext cx="5156640" cy="4114440"/>
          </a:xfrm>
          <a:prstGeom prst="rect">
            <a:avLst/>
          </a:prstGeom>
          <a:ln>
            <a:noFill/>
          </a:ln>
        </p:spPr>
      </p:pic>
      <p:pic>
        <p:nvPicPr>
          <p:cNvPr id="83" name="Picture 82"/>
          <p:cNvPicPr/>
          <p:nvPr/>
        </p:nvPicPr>
        <p:blipFill>
          <a:blip r:embed="rId2"/>
          <a:stretch/>
        </p:blipFill>
        <p:spPr>
          <a:xfrm>
            <a:off x="2069640" y="1066320"/>
            <a:ext cx="5156640" cy="411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761976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371808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742280" y="1066680"/>
            <a:ext cx="371808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77720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838080" y="32158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742280" y="1066680"/>
            <a:ext cx="371808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371808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7422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742280" y="32158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7422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3215880"/>
            <a:ext cx="761976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0" y="6095880"/>
            <a:ext cx="9143640" cy="761760"/>
          </a:xfrm>
          <a:prstGeom prst="rect">
            <a:avLst/>
          </a:prstGeom>
          <a:solidFill>
            <a:srgbClr val="CE112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" name="Picture 10"/>
          <p:cNvPicPr/>
          <p:nvPr/>
        </p:nvPicPr>
        <p:blipFill>
          <a:blip r:embed="rId14"/>
          <a:stretch/>
        </p:blipFill>
        <p:spPr>
          <a:xfrm>
            <a:off x="457200" y="6248520"/>
            <a:ext cx="3352320" cy="453600"/>
          </a:xfrm>
          <a:prstGeom prst="rect">
            <a:avLst/>
          </a:prstGeom>
          <a:ln w="9360">
            <a:noFill/>
          </a:ln>
        </p:spPr>
      </p:pic>
      <p:sp>
        <p:nvSpPr>
          <p:cNvPr id="2" name="CustomShape 2"/>
          <p:cNvSpPr/>
          <p:nvPr/>
        </p:nvSpPr>
        <p:spPr>
          <a:xfrm>
            <a:off x="212760" y="3489480"/>
            <a:ext cx="184320" cy="36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5747400" y="6324480"/>
            <a:ext cx="3274920" cy="272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nivers 65 Bold"/>
              </a:rPr>
              <a:t>Agricultural and Biosystems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0" y="0"/>
            <a:ext cx="9143640" cy="1828440"/>
          </a:xfrm>
          <a:prstGeom prst="rect">
            <a:avLst/>
          </a:prstGeom>
          <a:solidFill>
            <a:srgbClr val="CE112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Picture 3"/>
          <p:cNvPicPr/>
          <p:nvPr/>
        </p:nvPicPr>
        <p:blipFill>
          <a:blip r:embed="rId14"/>
          <a:stretch/>
        </p:blipFill>
        <p:spPr>
          <a:xfrm>
            <a:off x="457200" y="689040"/>
            <a:ext cx="5028840" cy="682200"/>
          </a:xfrm>
          <a:prstGeom prst="rect">
            <a:avLst/>
          </a:prstGeom>
          <a:ln w="9360">
            <a:noFill/>
          </a:ln>
        </p:spPr>
      </p:pic>
      <p:sp>
        <p:nvSpPr>
          <p:cNvPr id="6" name="CustomShape 5"/>
          <p:cNvSpPr/>
          <p:nvPr/>
        </p:nvSpPr>
        <p:spPr>
          <a:xfrm>
            <a:off x="212760" y="3489480"/>
            <a:ext cx="184320" cy="36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6"/>
          <p:cNvSpPr/>
          <p:nvPr/>
        </p:nvSpPr>
        <p:spPr>
          <a:xfrm>
            <a:off x="299160" y="1295280"/>
            <a:ext cx="3274920" cy="272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nivers 65 Bold"/>
              </a:rPr>
              <a:t>Agricultural and Biosystems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533520" y="2514600"/>
            <a:ext cx="6629040" cy="10663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630" b="0" strike="noStrike" spc="-1">
                <a:solidFill>
                  <a:srgbClr val="F2BF49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Click to edit Master title style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095880"/>
            <a:ext cx="9143640" cy="761760"/>
          </a:xfrm>
          <a:prstGeom prst="rect">
            <a:avLst/>
          </a:prstGeom>
          <a:solidFill>
            <a:srgbClr val="CE112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5" name="Picture 10"/>
          <p:cNvPicPr/>
          <p:nvPr/>
        </p:nvPicPr>
        <p:blipFill>
          <a:blip r:embed="rId14"/>
          <a:stretch/>
        </p:blipFill>
        <p:spPr>
          <a:xfrm>
            <a:off x="457200" y="6248520"/>
            <a:ext cx="3352320" cy="453600"/>
          </a:xfrm>
          <a:prstGeom prst="rect">
            <a:avLst/>
          </a:prstGeom>
          <a:ln w="9360"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212760" y="3489480"/>
            <a:ext cx="184320" cy="36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5747400" y="6324480"/>
            <a:ext cx="3274920" cy="272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nivers 65 Bold"/>
              </a:rPr>
              <a:t>Agricultural and Biosystems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630" b="0" strike="noStrike" spc="-1">
                <a:solidFill>
                  <a:srgbClr val="CE1126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Click to edit Master title style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838080" y="1066680"/>
            <a:ext cx="7619760" cy="41144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Sixth Outline Level</a:t>
            </a:r>
          </a:p>
          <a:p>
            <a:pPr marL="257040" indent="-256680">
              <a:lnSpc>
                <a:spcPct val="100000"/>
              </a:lnSpc>
              <a:buClr>
                <a:srgbClr val="CE1126"/>
              </a:buClr>
              <a:buSzPct val="80000"/>
              <a:buFont typeface="Times"/>
              <a:buChar char="•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Seventh Outline LevelClick to edit Master text styles</a:t>
            </a:r>
          </a:p>
          <a:p>
            <a:pPr marL="557280" lvl="1" indent="-213840">
              <a:lnSpc>
                <a:spcPct val="100000"/>
              </a:lnSpc>
              <a:buClr>
                <a:srgbClr val="CE1126"/>
              </a:buClr>
              <a:buSzPct val="80000"/>
              <a:buFont typeface="Times"/>
              <a:buChar char="•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Second level</a:t>
            </a:r>
          </a:p>
          <a:p>
            <a:pPr marL="857160" lvl="2" indent="-171000">
              <a:lnSpc>
                <a:spcPct val="100000"/>
              </a:lnSpc>
              <a:buClr>
                <a:srgbClr val="CE1126"/>
              </a:buClr>
              <a:buSzPct val="80000"/>
              <a:buFont typeface="Times"/>
              <a:buChar char="•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Third level</a:t>
            </a:r>
          </a:p>
          <a:p>
            <a:pPr marL="1200240" lvl="3" indent="-171000">
              <a:lnSpc>
                <a:spcPct val="100000"/>
              </a:lnSpc>
              <a:buClr>
                <a:srgbClr val="CE1126"/>
              </a:buClr>
              <a:buSzPct val="80000"/>
              <a:buFont typeface="Times"/>
              <a:buChar char="•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Fourth level</a:t>
            </a:r>
          </a:p>
          <a:p>
            <a:pPr marL="1542960" lvl="4" indent="-171000">
              <a:lnSpc>
                <a:spcPct val="100000"/>
              </a:lnSpc>
              <a:buClr>
                <a:srgbClr val="CE1126"/>
              </a:buClr>
              <a:buSzPct val="80000"/>
              <a:buFont typeface="Times"/>
              <a:buChar char="•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33520" y="2514600"/>
            <a:ext cx="7147440" cy="10663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630" spc="-1" dirty="0">
                <a:solidFill>
                  <a:srgbClr val="F2BF49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Running the Cantilever Beam Simulation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33520" y="3581280"/>
            <a:ext cx="624816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Matt Schramm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1522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Watch Forces Over Time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838079" y="1066680"/>
            <a:ext cx="7533563" cy="4739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text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FB4BF9-1B45-4E70-A6BD-C4D7A99022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7" r="50000" b="3234"/>
          <a:stretch/>
        </p:blipFill>
        <p:spPr>
          <a:xfrm>
            <a:off x="69502" y="858982"/>
            <a:ext cx="9074498" cy="520527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1B118F7-0B68-46DB-AFE4-FEA672047FB4}"/>
              </a:ext>
            </a:extLst>
          </p:cNvPr>
          <p:cNvSpPr/>
          <p:nvPr/>
        </p:nvSpPr>
        <p:spPr>
          <a:xfrm>
            <a:off x="1727200" y="951345"/>
            <a:ext cx="1136073" cy="3435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212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1522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Open Cantilever Beam Example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838079" y="1066680"/>
            <a:ext cx="7533563" cy="4739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Using the shortcut you previously created, navigate to the tutorial</a:t>
            </a:r>
            <a:b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shortcut -&gt; </a:t>
            </a:r>
            <a:r>
              <a:rPr lang="en-US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LIGGGHTS_Flexible_Fibers</a:t>
            </a: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-&gt; examples -&gt; </a:t>
            </a:r>
            <a:r>
              <a:rPr lang="en-US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BondPackage</a:t>
            </a: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-&gt; Tutorials -&gt; </a:t>
            </a:r>
            <a:r>
              <a:rPr lang="en-US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Single_Tests</a:t>
            </a: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-&gt; </a:t>
            </a:r>
            <a:r>
              <a:rPr lang="en-US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cantilever_beam</a:t>
            </a: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Open </a:t>
            </a:r>
            <a:r>
              <a:rPr lang="en-US" b="0" strike="noStrike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in.liggghts</a:t>
            </a: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The actual script starts at the command</a:t>
            </a:r>
            <a:b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“</a:t>
            </a:r>
            <a:r>
              <a:rPr lang="en-US" b="0" strike="noStrike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atom_style</a:t>
            </a: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hybrid granular bond/gran …”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All lines before this simply make the file easier to read</a:t>
            </a: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1522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Structure of the Input File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838079" y="1066680"/>
            <a:ext cx="7533563" cy="4739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Input files are structured as followed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Atom definition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Domain definition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Physics definition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Atom property declaration 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Simulation definition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These files can be very powerful but special care is needed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  <p:extLst>
      <p:ext uri="{BB962C8B-B14F-4D97-AF65-F5344CB8AC3E}">
        <p14:creationId xmlns:p14="http://schemas.microsoft.com/office/powerpoint/2010/main" val="4565222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1522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Running the Example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838079" y="1066680"/>
            <a:ext cx="7533563" cy="4739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A input script can be ran by running the following command</a:t>
            </a:r>
            <a:b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liggghts</a:t>
            </a: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–in </a:t>
            </a:r>
            <a:r>
              <a:rPr lang="en-US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in.liggghts</a:t>
            </a:r>
            <a:b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LIGGGHTS will now read </a:t>
            </a: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and interpret your input script</a:t>
            </a: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  <p:extLst>
      <p:ext uri="{BB962C8B-B14F-4D97-AF65-F5344CB8AC3E}">
        <p14:creationId xmlns:p14="http://schemas.microsoft.com/office/powerpoint/2010/main" val="15702816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1522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Running the Example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838079" y="1066680"/>
            <a:ext cx="7533563" cy="4739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C30608-7EC6-4F9F-A2A6-34A319C27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6" t="28512" r="60291" b="13495"/>
          <a:stretch/>
        </p:blipFill>
        <p:spPr>
          <a:xfrm>
            <a:off x="179036" y="1500327"/>
            <a:ext cx="8964964" cy="453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15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1522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Looking at the Results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838079" y="1066680"/>
            <a:ext cx="7533563" cy="4739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Notice that new files have been created in the directory you are in</a:t>
            </a:r>
            <a:b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(by typing “ls *” and “ls post/*”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These new files are what we </a:t>
            </a: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want to look at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Use </a:t>
            </a:r>
            <a:r>
              <a:rPr lang="en-US" b="0" strike="noStrike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paraview</a:t>
            </a: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to view the simulation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Use </a:t>
            </a:r>
            <a:r>
              <a:rPr lang="en-US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Matlab</a:t>
            </a: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to view the “beam.csv” file</a:t>
            </a: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  <p:extLst>
      <p:ext uri="{BB962C8B-B14F-4D97-AF65-F5344CB8AC3E}">
        <p14:creationId xmlns:p14="http://schemas.microsoft.com/office/powerpoint/2010/main" val="32524626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1522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Paraview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79" y="1066680"/>
            <a:ext cx="7533563" cy="4739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Open the dump..</a:t>
            </a:r>
            <a:r>
              <a:rPr lang="en-US" b="0" strike="noStrike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liggghts</a:t>
            </a: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file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ECBB3D-20F6-44E9-ACA8-C02D2D2FEE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92" t="24747" r="28788" b="32101"/>
          <a:stretch/>
        </p:blipFill>
        <p:spPr>
          <a:xfrm>
            <a:off x="2660073" y="1955401"/>
            <a:ext cx="6336146" cy="406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544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1522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Show Particle Forces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838079" y="1066680"/>
            <a:ext cx="7533563" cy="4739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text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FB4BF9-1B45-4E70-A6BD-C4D7A99022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7" r="50000" b="3234"/>
          <a:stretch/>
        </p:blipFill>
        <p:spPr>
          <a:xfrm>
            <a:off x="69502" y="858982"/>
            <a:ext cx="9074498" cy="520527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1B118F7-0B68-46DB-AFE4-FEA672047FB4}"/>
              </a:ext>
            </a:extLst>
          </p:cNvPr>
          <p:cNvSpPr/>
          <p:nvPr/>
        </p:nvSpPr>
        <p:spPr>
          <a:xfrm>
            <a:off x="1089891" y="1209964"/>
            <a:ext cx="1016000" cy="2493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022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1522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Rescale Particle Forces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838079" y="1066680"/>
            <a:ext cx="7533563" cy="4739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text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FB4BF9-1B45-4E70-A6BD-C4D7A99022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7" r="50000" b="3234"/>
          <a:stretch/>
        </p:blipFill>
        <p:spPr>
          <a:xfrm>
            <a:off x="69502" y="858982"/>
            <a:ext cx="9074498" cy="520527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1B118F7-0B68-46DB-AFE4-FEA672047FB4}"/>
              </a:ext>
            </a:extLst>
          </p:cNvPr>
          <p:cNvSpPr/>
          <p:nvPr/>
        </p:nvSpPr>
        <p:spPr>
          <a:xfrm>
            <a:off x="591127" y="1219201"/>
            <a:ext cx="480292" cy="283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796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ABE slide master</Template>
  <TotalTime>8871</TotalTime>
  <Words>109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Symbol</vt:lpstr>
      <vt:lpstr>Times</vt:lpstr>
      <vt:lpstr>Times New Roman</vt:lpstr>
      <vt:lpstr>Univers 65 Bold</vt:lpstr>
      <vt:lpstr>Univers 67 CondensedBold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the Discrete Element Method</dc:title>
  <dc:creator>mschramm</dc:creator>
  <cp:lastModifiedBy>matt schramm</cp:lastModifiedBy>
  <cp:revision>192</cp:revision>
  <dcterms:created xsi:type="dcterms:W3CDTF">2017-01-30T15:00:03Z</dcterms:created>
  <dcterms:modified xsi:type="dcterms:W3CDTF">2018-12-05T02:14:57Z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Iowa State University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1</vt:i4>
  </property>
  <property fmtid="{D5CDD505-2E9C-101B-9397-08002B2CF9AE}" pid="8" name="Notes">
    <vt:i4>2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14</vt:i4>
  </property>
</Properties>
</file>